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9CEE37B-737B-4374-B0B2-B51D06E61647}" type="datetimeFigureOut">
              <a:rPr lang="zh-TW" altLang="en-US" smtClean="0"/>
              <a:t>2013/10/17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6AEC2A-4094-486B-B95F-954C0E48048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momlovestaiwan/posts/324285441040383" TargetMode="External"/><Relationship Id="rId2" Type="http://schemas.openxmlformats.org/officeDocument/2006/relationships/hyperlink" Target="http://www.wretch.cc/blog/herbertmars/100667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mor.nownews.com/2011/03/16/515-2697143.htm" TargetMode="External"/><Relationship Id="rId2" Type="http://schemas.openxmlformats.org/officeDocument/2006/relationships/hyperlink" Target="http://www.nownews.com/2011/03/14/11490-2696251.htm#ixzz2gLhIFpa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vbs.com.tw/news/news_list.asp?no=sunkiss20110314212319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第七組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組員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吳建逸、吳俊磊、何耀文、尤四海、李羽書、</a:t>
            </a:r>
            <a:r>
              <a:rPr lang="zh-TW" altLang="en-US" dirty="0"/>
              <a:t>岑育恩</a:t>
            </a:r>
          </a:p>
        </p:txBody>
      </p:sp>
    </p:spTree>
    <p:extLst>
      <p:ext uri="{BB962C8B-B14F-4D97-AF65-F5344CB8AC3E}">
        <p14:creationId xmlns:p14="http://schemas.microsoft.com/office/powerpoint/2010/main" val="272246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影響的範圍及危害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假使發生在核</a:t>
            </a:r>
            <a:r>
              <a:rPr lang="zh-TW" altLang="en-US" dirty="0" smtClean="0"/>
              <a:t>一、核二或者核四</a:t>
            </a:r>
            <a:endParaRPr lang="en-US" altLang="zh-TW" dirty="0" smtClean="0"/>
          </a:p>
          <a:p>
            <a:r>
              <a:rPr lang="zh-TW" altLang="en-US" dirty="0" smtClean="0"/>
              <a:t>彰化、南投及花蓮以北，都會受到影響。</a:t>
            </a:r>
            <a:endParaRPr lang="en-US" altLang="zh-TW" dirty="0" smtClean="0"/>
          </a:p>
          <a:p>
            <a:r>
              <a:rPr lang="zh-TW" altLang="en-US" dirty="0" smtClean="0"/>
              <a:t>台灣的北部將會變成空城，將近一半的人口，必須向南撤離。</a:t>
            </a:r>
            <a:endParaRPr lang="en-US" altLang="zh-TW" dirty="0" smtClean="0"/>
          </a:p>
          <a:p>
            <a:r>
              <a:rPr lang="zh-TW" altLang="en-US" dirty="0" smtClean="0"/>
              <a:t>台灣中部以北的所有農產品，都將無法食用。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27409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影響的範圍及危害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假使發生在核三</a:t>
            </a:r>
            <a:endParaRPr lang="en-US" altLang="zh-TW" dirty="0" smtClean="0"/>
          </a:p>
          <a:p>
            <a:r>
              <a:rPr lang="zh-TW" altLang="en-US" dirty="0"/>
              <a:t>嘉義</a:t>
            </a:r>
            <a:r>
              <a:rPr lang="zh-TW" altLang="en-US" dirty="0" smtClean="0"/>
              <a:t>、南投及花蓮以南將受到影響。</a:t>
            </a:r>
            <a:endParaRPr lang="en-US" altLang="zh-TW" dirty="0" smtClean="0"/>
          </a:p>
          <a:p>
            <a:r>
              <a:rPr lang="zh-TW" altLang="en-US" dirty="0"/>
              <a:t>台灣</a:t>
            </a:r>
            <a:r>
              <a:rPr lang="zh-TW" altLang="en-US" dirty="0" smtClean="0"/>
              <a:t>南部將要向中北部疏散民眾。</a:t>
            </a:r>
            <a:endParaRPr lang="en-US" altLang="zh-TW" dirty="0" smtClean="0"/>
          </a:p>
          <a:p>
            <a:r>
              <a:rPr lang="zh-TW" altLang="en-US" dirty="0"/>
              <a:t>台灣南部的</a:t>
            </a:r>
            <a:r>
              <a:rPr lang="zh-TW" altLang="en-US" dirty="0" smtClean="0"/>
              <a:t>農產品會受到汙染，台灣將更依賴進口農產品。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0412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我們認為台灣應該要將核電廠除役，才是最好的防止核災的方法。所以首先必須做好核電廠除役之後頂替核電的再生能源方式，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像是太陽能、風力發電、地熱發電、生質能源等等。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983581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相關資料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http://hoshimi.pixnet.net/blog/post/28627721-</a:t>
            </a:r>
            <a:r>
              <a:rPr lang="zh-TW" altLang="en-US" dirty="0" smtClean="0"/>
              <a:t>我們到底需不需要核電廠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>
                <a:hlinkClick r:id="rId2"/>
              </a:rPr>
              <a:t>http://www.wretch.cc/blog/herbertmars/1006671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https://www.facebook.com/momlovestaiwan/posts/324285441040383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2413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討論題目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zh-TW" dirty="0" smtClean="0"/>
              <a:t>福</a:t>
            </a:r>
            <a:r>
              <a:rPr lang="zh-TW" altLang="zh-TW" dirty="0"/>
              <a:t>島核事件發生時多名網友再</a:t>
            </a:r>
            <a:r>
              <a:rPr lang="en-US" altLang="zh-TW" dirty="0"/>
              <a:t>Facebook</a:t>
            </a:r>
            <a:r>
              <a:rPr lang="zh-TW" altLang="zh-TW" dirty="0"/>
              <a:t>呼籲「希望大家盡量減少去日本的網頁，把頻寬留給日本市民使用」請使用自己的觀念與知識嘗並蒐集資料來探討此議題。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979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瀏覽日本網頁可能的影響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可能造成災民對災區範圍了解的時間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可能造成當地民眾連上日本氣象廳網站上的不便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可能造成災區消息對外的速度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9566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解決方法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減少日本網站的瀏覽及使用，尤其是日本氣象廳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想要了解情況，可以以電視新聞報導來了解。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92724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總結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pPr marL="0" indent="0" algn="ctr">
              <a:buNone/>
            </a:pPr>
            <a:r>
              <a:rPr lang="zh-TW" altLang="zh-TW" dirty="0" smtClean="0"/>
              <a:t>當</a:t>
            </a:r>
            <a:r>
              <a:rPr lang="zh-TW" altLang="zh-TW" dirty="0"/>
              <a:t>外國國家發生災變時</a:t>
            </a:r>
            <a:r>
              <a:rPr lang="zh-TW" altLang="zh-TW" dirty="0" smtClean="0"/>
              <a:t>，應該減少</a:t>
            </a:r>
            <a:r>
              <a:rPr lang="zh-TW" altLang="zh-TW" dirty="0"/>
              <a:t>或者不去瀏覽該國家的網頁</a:t>
            </a:r>
            <a:r>
              <a:rPr lang="zh-TW" altLang="zh-TW" dirty="0" smtClean="0"/>
              <a:t>，</a:t>
            </a:r>
            <a:r>
              <a:rPr lang="zh-TW" altLang="en-US" dirty="0" smtClean="0"/>
              <a:t>以便</a:t>
            </a:r>
            <a:r>
              <a:rPr lang="zh-TW" altLang="zh-TW" dirty="0" smtClean="0"/>
              <a:t>當地</a:t>
            </a:r>
            <a:r>
              <a:rPr lang="zh-TW" altLang="zh-TW" dirty="0"/>
              <a:t>災民</a:t>
            </a:r>
            <a:r>
              <a:rPr lang="zh-TW" altLang="zh-TW" dirty="0" smtClean="0"/>
              <a:t>去</a:t>
            </a:r>
            <a:r>
              <a:rPr lang="zh-TW" altLang="en-US" dirty="0" smtClean="0"/>
              <a:t>對外聯繫</a:t>
            </a:r>
            <a:r>
              <a:rPr lang="zh-TW" altLang="en-US" dirty="0"/>
              <a:t>。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320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相關資料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www.nownews.com/2011/03/14/11490-2696251.htm#ixzz2gLhIFpay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rumor.nownews.com/2011/03/16/515-2697143.htm</a:t>
            </a:r>
            <a:endParaRPr lang="en-US" altLang="zh-TW" dirty="0" smtClean="0"/>
          </a:p>
          <a:p>
            <a:r>
              <a:rPr lang="en-US" altLang="zh-TW" dirty="0" smtClean="0"/>
              <a:t>http://bluenet.pixnet.net/blog/post/27869944-</a:t>
            </a:r>
            <a:r>
              <a:rPr lang="zh-TW" altLang="en-US" dirty="0" smtClean="0"/>
              <a:t>網路頻寬與最多可容納同時線上人數的換算方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http://www.tvbs.com.tw/news/news_list.asp?no=sunkiss20110314212319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021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討論題目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zh-TW" dirty="0" smtClean="0"/>
              <a:t>若是</a:t>
            </a:r>
            <a:r>
              <a:rPr lang="zh-TW" altLang="zh-TW" dirty="0"/>
              <a:t>日本福島核災，發生在台灣</a:t>
            </a:r>
            <a:r>
              <a:rPr lang="zh-TW" altLang="zh-TW" dirty="0" smtClean="0"/>
              <a:t>，對</a:t>
            </a:r>
            <a:r>
              <a:rPr lang="zh-TW" altLang="zh-TW" dirty="0"/>
              <a:t>我們的影響。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3229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核電廠分布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核一廠位於新北市石門區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核二廠位於新北市萬里區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核三廠位於</a:t>
            </a:r>
            <a:r>
              <a:rPr lang="zh-TW" altLang="en-US" dirty="0"/>
              <a:t>屏東縣</a:t>
            </a:r>
            <a:r>
              <a:rPr lang="zh-TW" altLang="en-US" dirty="0" smtClean="0"/>
              <a:t>恆春鎮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核四廠位於新北市貢寮區</a:t>
            </a:r>
            <a:r>
              <a:rPr lang="en-US" altLang="zh-TW" dirty="0" smtClean="0"/>
              <a:t>(</a:t>
            </a:r>
            <a:r>
              <a:rPr lang="zh-TW" altLang="en-US" dirty="0" smtClean="0"/>
              <a:t>尚未啟用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1147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台灣電力比例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火力發電</a:t>
            </a:r>
            <a:r>
              <a:rPr lang="en-US" altLang="zh-TW" dirty="0" smtClean="0"/>
              <a:t>78.6%</a:t>
            </a:r>
          </a:p>
          <a:p>
            <a:r>
              <a:rPr lang="zh-TW" altLang="en-US" dirty="0" smtClean="0"/>
              <a:t>水力發電</a:t>
            </a:r>
            <a:r>
              <a:rPr lang="en-US" altLang="zh-TW" dirty="0" smtClean="0"/>
              <a:t>1.9%</a:t>
            </a:r>
          </a:p>
          <a:p>
            <a:r>
              <a:rPr lang="zh-TW" altLang="en-US" dirty="0" smtClean="0"/>
              <a:t>風力發電</a:t>
            </a:r>
            <a:r>
              <a:rPr lang="en-US" altLang="zh-TW" dirty="0" smtClean="0"/>
              <a:t>0.3%</a:t>
            </a:r>
          </a:p>
          <a:p>
            <a:r>
              <a:rPr lang="zh-TW" altLang="en-US" dirty="0"/>
              <a:t>生質</a:t>
            </a:r>
            <a:r>
              <a:rPr lang="zh-TW" altLang="en-US" dirty="0" smtClean="0"/>
              <a:t>能</a:t>
            </a:r>
            <a:r>
              <a:rPr lang="en-US" altLang="zh-TW" dirty="0" smtClean="0"/>
              <a:t>1.5%</a:t>
            </a:r>
          </a:p>
          <a:p>
            <a:r>
              <a:rPr lang="zh-TW" altLang="en-US" dirty="0" smtClean="0"/>
              <a:t>核能</a:t>
            </a:r>
            <a:r>
              <a:rPr lang="en-US" altLang="zh-TW" dirty="0" smtClean="0"/>
              <a:t>18%</a:t>
            </a: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0454650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69</TotalTime>
  <Words>422</Words>
  <Application>Microsoft Office PowerPoint</Application>
  <PresentationFormat>如螢幕大小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科技</vt:lpstr>
      <vt:lpstr>第七組</vt:lpstr>
      <vt:lpstr>討論題目1</vt:lpstr>
      <vt:lpstr>瀏覽日本網頁可能的影響</vt:lpstr>
      <vt:lpstr>解決方法</vt:lpstr>
      <vt:lpstr>總結</vt:lpstr>
      <vt:lpstr>相關資料</vt:lpstr>
      <vt:lpstr>討論題目2</vt:lpstr>
      <vt:lpstr>核電廠分布</vt:lpstr>
      <vt:lpstr>台灣電力比例</vt:lpstr>
      <vt:lpstr>影響的範圍及危害</vt:lpstr>
      <vt:lpstr>影響的範圍及危害</vt:lpstr>
      <vt:lpstr>總結</vt:lpstr>
      <vt:lpstr>相關資料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第七組</dc:title>
  <dc:creator>user</dc:creator>
  <cp:lastModifiedBy>user</cp:lastModifiedBy>
  <cp:revision>7</cp:revision>
  <dcterms:created xsi:type="dcterms:W3CDTF">2013-10-17T05:18:50Z</dcterms:created>
  <dcterms:modified xsi:type="dcterms:W3CDTF">2013-10-17T06:28:18Z</dcterms:modified>
</cp:coreProperties>
</file>