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7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9605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3311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6790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2698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1591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1937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7832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8232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038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2656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4740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27000">
              <a:schemeClr val="accent3">
                <a:lumMod val="40000"/>
                <a:lumOff val="60000"/>
              </a:schemeClr>
            </a:gs>
            <a:gs pos="51000">
              <a:schemeClr val="accent3">
                <a:lumMod val="20000"/>
                <a:lumOff val="80000"/>
              </a:schemeClr>
            </a:gs>
            <a:gs pos="79000">
              <a:schemeClr val="bg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E2D3-7042-411D-8F03-55BFA857CF82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31FF-BE2E-43E7-AB28-A5F88BA37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2173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11560" y="1461868"/>
            <a:ext cx="4534067" cy="5989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大一國文</a:t>
            </a:r>
            <a:r>
              <a:rPr lang="en-US" altLang="zh-TW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閱讀生命</a:t>
            </a:r>
            <a:r>
              <a:rPr lang="en-US" altLang="zh-TW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800" b="1" cap="all" dirty="0" smtClean="0">
                <a:ln w="9000" cmpd="sng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心靈書寫</a:t>
            </a:r>
            <a:endParaRPr lang="zh-TW" altLang="en-US" sz="2800" b="1" cap="all" dirty="0">
              <a:ln w="9000" cmpd="sng">
                <a:noFill/>
                <a:prstDash val="solid"/>
              </a:ln>
              <a:solidFill>
                <a:schemeClr val="accent3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611560" y="2564904"/>
            <a:ext cx="6086206" cy="2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體察人己關係</a:t>
            </a:r>
          </a:p>
          <a:p>
            <a:pPr algn="r">
              <a:spcBef>
                <a:spcPct val="0"/>
              </a:spcBef>
            </a:pP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─友情</a:t>
            </a:r>
            <a:endParaRPr lang="zh-TW" altLang="en-US" sz="60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7722" y="5851919"/>
            <a:ext cx="360026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zh-TW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100</a:t>
            </a:r>
            <a:r>
              <a:rPr lang="zh-TW" altLang="en-US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學年下學期   第</a:t>
            </a:r>
            <a:r>
              <a:rPr lang="en-US" altLang="zh-TW" b="1" dirty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2</a:t>
            </a:r>
            <a:r>
              <a:rPr lang="zh-TW" altLang="en-US" b="1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週</a:t>
            </a:r>
            <a:endParaRPr lang="en-US" altLang="zh-TW" b="1" dirty="0">
              <a:ln w="18000">
                <a:noFill/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8025952" y="-954450"/>
            <a:ext cx="310992" cy="7812450"/>
            <a:chOff x="8025952" y="-954450"/>
            <a:chExt cx="310992" cy="7812450"/>
          </a:xfrm>
        </p:grpSpPr>
        <p:sp>
          <p:nvSpPr>
            <p:cNvPr id="10" name="矩形 9"/>
            <p:cNvSpPr/>
            <p:nvPr/>
          </p:nvSpPr>
          <p:spPr>
            <a:xfrm>
              <a:off x="8040528" y="553894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048912" y="4221088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8048912" y="2902028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8040528" y="1605884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025952" y="30974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8048912" y="-95445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 rot="180000">
            <a:off x="8449273" y="-963488"/>
            <a:ext cx="310992" cy="7812450"/>
            <a:chOff x="8490008" y="-963488"/>
            <a:chExt cx="310992" cy="7812450"/>
          </a:xfrm>
        </p:grpSpPr>
        <p:sp>
          <p:nvSpPr>
            <p:cNvPr id="17" name="矩形 16"/>
            <p:cNvSpPr/>
            <p:nvPr/>
          </p:nvSpPr>
          <p:spPr>
            <a:xfrm>
              <a:off x="8504584" y="55299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8512968" y="421205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8512968" y="289299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8504584" y="1596846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8490008" y="3007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8512968" y="-963488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4" name="群組 23"/>
          <p:cNvGrpSpPr/>
          <p:nvPr/>
        </p:nvGrpSpPr>
        <p:grpSpPr>
          <a:xfrm rot="-120000">
            <a:off x="7156503" y="-786098"/>
            <a:ext cx="310992" cy="7812450"/>
            <a:chOff x="8490008" y="-963488"/>
            <a:chExt cx="310992" cy="7812450"/>
          </a:xfrm>
        </p:grpSpPr>
        <p:sp>
          <p:nvSpPr>
            <p:cNvPr id="25" name="矩形 24"/>
            <p:cNvSpPr/>
            <p:nvPr/>
          </p:nvSpPr>
          <p:spPr>
            <a:xfrm>
              <a:off x="8504584" y="55299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8512968" y="421205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8512968" y="289299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8504584" y="1596846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8490008" y="3007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8512968" y="-963488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1" name="群組 30"/>
          <p:cNvGrpSpPr/>
          <p:nvPr/>
        </p:nvGrpSpPr>
        <p:grpSpPr>
          <a:xfrm rot="120000">
            <a:off x="7653169" y="-763774"/>
            <a:ext cx="310992" cy="7812450"/>
            <a:chOff x="8490008" y="-963488"/>
            <a:chExt cx="310992" cy="7812450"/>
          </a:xfrm>
        </p:grpSpPr>
        <p:sp>
          <p:nvSpPr>
            <p:cNvPr id="32" name="矩形 31"/>
            <p:cNvSpPr/>
            <p:nvPr/>
          </p:nvSpPr>
          <p:spPr>
            <a:xfrm>
              <a:off x="8504584" y="55299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8512968" y="421205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8512968" y="2892990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8504584" y="1596846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8490008" y="30070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8512968" y="-963488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508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8" name="橢圓 37"/>
          <p:cNvSpPr/>
          <p:nvPr/>
        </p:nvSpPr>
        <p:spPr>
          <a:xfrm rot="6660000">
            <a:off x="6605805" y="-462445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7"/>
          <p:cNvSpPr/>
          <p:nvPr/>
        </p:nvSpPr>
        <p:spPr>
          <a:xfrm rot="14940000" flipV="1">
            <a:off x="7555073" y="-422430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7"/>
          <p:cNvSpPr/>
          <p:nvPr/>
        </p:nvSpPr>
        <p:spPr>
          <a:xfrm rot="1260000">
            <a:off x="6879428" y="300702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1" name="橢圓 37"/>
          <p:cNvSpPr/>
          <p:nvPr/>
        </p:nvSpPr>
        <p:spPr>
          <a:xfrm rot="14940000" flipV="1">
            <a:off x="6639689" y="-41289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37"/>
          <p:cNvSpPr/>
          <p:nvPr/>
        </p:nvSpPr>
        <p:spPr>
          <a:xfrm rot="6660000">
            <a:off x="7559211" y="-47349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37"/>
          <p:cNvSpPr/>
          <p:nvPr/>
        </p:nvSpPr>
        <p:spPr>
          <a:xfrm rot="20340000" flipV="1">
            <a:off x="7315590" y="168985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橢圓 37"/>
          <p:cNvSpPr/>
          <p:nvPr/>
        </p:nvSpPr>
        <p:spPr>
          <a:xfrm rot="1260000">
            <a:off x="8294228" y="2793665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5" name="橢圓 37"/>
          <p:cNvSpPr/>
          <p:nvPr/>
        </p:nvSpPr>
        <p:spPr>
          <a:xfrm rot="14940000" flipV="1">
            <a:off x="8054489" y="2451674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橢圓 37"/>
          <p:cNvSpPr/>
          <p:nvPr/>
        </p:nvSpPr>
        <p:spPr>
          <a:xfrm rot="6660000">
            <a:off x="8974011" y="2445614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橢圓 37"/>
          <p:cNvSpPr/>
          <p:nvPr/>
        </p:nvSpPr>
        <p:spPr>
          <a:xfrm rot="20340000" flipV="1">
            <a:off x="8730390" y="2661948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8" name="橢圓 37"/>
          <p:cNvSpPr/>
          <p:nvPr/>
        </p:nvSpPr>
        <p:spPr>
          <a:xfrm rot="14940000" flipH="1">
            <a:off x="7234662" y="1304366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37"/>
          <p:cNvSpPr/>
          <p:nvPr/>
        </p:nvSpPr>
        <p:spPr>
          <a:xfrm rot="6660000" flipH="1" flipV="1">
            <a:off x="8330787" y="1309900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橢圓 37"/>
          <p:cNvSpPr/>
          <p:nvPr/>
        </p:nvSpPr>
        <p:spPr>
          <a:xfrm rot="20340000" flipH="1">
            <a:off x="8365802" y="360136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1" name="橢圓 37"/>
          <p:cNvSpPr/>
          <p:nvPr/>
        </p:nvSpPr>
        <p:spPr>
          <a:xfrm rot="6660000" flipH="1" flipV="1">
            <a:off x="6874706" y="2148576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橢圓 37"/>
          <p:cNvSpPr/>
          <p:nvPr/>
        </p:nvSpPr>
        <p:spPr>
          <a:xfrm rot="14940000" flipH="1">
            <a:off x="7872516" y="2111657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橢圓 37"/>
          <p:cNvSpPr/>
          <p:nvPr/>
        </p:nvSpPr>
        <p:spPr>
          <a:xfrm rot="1260000" flipH="1" flipV="1">
            <a:off x="8893328" y="294358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5" name="橢圓 37"/>
          <p:cNvSpPr/>
          <p:nvPr/>
        </p:nvSpPr>
        <p:spPr>
          <a:xfrm rot="6660000">
            <a:off x="7182058" y="3602920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橢圓 37"/>
          <p:cNvSpPr/>
          <p:nvPr/>
        </p:nvSpPr>
        <p:spPr>
          <a:xfrm rot="14940000" flipV="1">
            <a:off x="8131326" y="3642935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橢圓 37"/>
          <p:cNvSpPr/>
          <p:nvPr/>
        </p:nvSpPr>
        <p:spPr>
          <a:xfrm rot="1260000">
            <a:off x="7455681" y="4366067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橢圓 37"/>
          <p:cNvSpPr/>
          <p:nvPr/>
        </p:nvSpPr>
        <p:spPr>
          <a:xfrm rot="14940000" flipV="1">
            <a:off x="7215942" y="4024076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橢圓 37"/>
          <p:cNvSpPr/>
          <p:nvPr/>
        </p:nvSpPr>
        <p:spPr>
          <a:xfrm rot="6660000">
            <a:off x="8135464" y="4018016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橢圓 37"/>
          <p:cNvSpPr/>
          <p:nvPr/>
        </p:nvSpPr>
        <p:spPr>
          <a:xfrm rot="20340000" flipV="1">
            <a:off x="7891843" y="4234350"/>
            <a:ext cx="150396" cy="1403325"/>
          </a:xfrm>
          <a:custGeom>
            <a:avLst/>
            <a:gdLst>
              <a:gd name="connsiteX0" fmla="*/ 0 w 216024"/>
              <a:gd name="connsiteY0" fmla="*/ 389240 h 778479"/>
              <a:gd name="connsiteX1" fmla="*/ 108012 w 216024"/>
              <a:gd name="connsiteY1" fmla="*/ 0 h 778479"/>
              <a:gd name="connsiteX2" fmla="*/ 216024 w 216024"/>
              <a:gd name="connsiteY2" fmla="*/ 389240 h 778479"/>
              <a:gd name="connsiteX3" fmla="*/ 108012 w 216024"/>
              <a:gd name="connsiteY3" fmla="*/ 778480 h 778479"/>
              <a:gd name="connsiteX4" fmla="*/ 0 w 216024"/>
              <a:gd name="connsiteY4" fmla="*/ 389240 h 778479"/>
              <a:gd name="connsiteX0" fmla="*/ 2194 w 218218"/>
              <a:gd name="connsiteY0" fmla="*/ 389240 h 1281400"/>
              <a:gd name="connsiteX1" fmla="*/ 110206 w 218218"/>
              <a:gd name="connsiteY1" fmla="*/ 0 h 1281400"/>
              <a:gd name="connsiteX2" fmla="*/ 218218 w 218218"/>
              <a:gd name="connsiteY2" fmla="*/ 389240 h 1281400"/>
              <a:gd name="connsiteX3" fmla="*/ 64486 w 218218"/>
              <a:gd name="connsiteY3" fmla="*/ 1281400 h 1281400"/>
              <a:gd name="connsiteX4" fmla="*/ 2194 w 218218"/>
              <a:gd name="connsiteY4" fmla="*/ 389240 h 1281400"/>
              <a:gd name="connsiteX0" fmla="*/ 3149 w 219173"/>
              <a:gd name="connsiteY0" fmla="*/ 671180 h 1563340"/>
              <a:gd name="connsiteX1" fmla="*/ 126401 w 219173"/>
              <a:gd name="connsiteY1" fmla="*/ 0 h 1563340"/>
              <a:gd name="connsiteX2" fmla="*/ 219173 w 219173"/>
              <a:gd name="connsiteY2" fmla="*/ 671180 h 1563340"/>
              <a:gd name="connsiteX3" fmla="*/ 65441 w 219173"/>
              <a:gd name="connsiteY3" fmla="*/ 1563340 h 1563340"/>
              <a:gd name="connsiteX4" fmla="*/ 3149 w 219173"/>
              <a:gd name="connsiteY4" fmla="*/ 671180 h 1563340"/>
              <a:gd name="connsiteX0" fmla="*/ 3149 w 219173"/>
              <a:gd name="connsiteY0" fmla="*/ 511160 h 1403320"/>
              <a:gd name="connsiteX1" fmla="*/ 126401 w 219173"/>
              <a:gd name="connsiteY1" fmla="*/ 0 h 1403320"/>
              <a:gd name="connsiteX2" fmla="*/ 219173 w 219173"/>
              <a:gd name="connsiteY2" fmla="*/ 511160 h 1403320"/>
              <a:gd name="connsiteX3" fmla="*/ 65441 w 219173"/>
              <a:gd name="connsiteY3" fmla="*/ 1403320 h 1403320"/>
              <a:gd name="connsiteX4" fmla="*/ 3149 w 219173"/>
              <a:gd name="connsiteY4" fmla="*/ 511160 h 1403320"/>
              <a:gd name="connsiteX0" fmla="*/ 1395 w 148839"/>
              <a:gd name="connsiteY0" fmla="*/ 511160 h 1403320"/>
              <a:gd name="connsiteX1" fmla="*/ 124647 w 148839"/>
              <a:gd name="connsiteY1" fmla="*/ 0 h 1403320"/>
              <a:gd name="connsiteX2" fmla="*/ 148839 w 148839"/>
              <a:gd name="connsiteY2" fmla="*/ 511160 h 1403320"/>
              <a:gd name="connsiteX3" fmla="*/ 63687 w 148839"/>
              <a:gd name="connsiteY3" fmla="*/ 1403320 h 1403320"/>
              <a:gd name="connsiteX4" fmla="*/ 1395 w 148839"/>
              <a:gd name="connsiteY4" fmla="*/ 511160 h 1403320"/>
              <a:gd name="connsiteX0" fmla="*/ 2528 w 119492"/>
              <a:gd name="connsiteY0" fmla="*/ 518784 h 1403325"/>
              <a:gd name="connsiteX1" fmla="*/ 95300 w 119492"/>
              <a:gd name="connsiteY1" fmla="*/ 4 h 1403325"/>
              <a:gd name="connsiteX2" fmla="*/ 119492 w 119492"/>
              <a:gd name="connsiteY2" fmla="*/ 511164 h 1403325"/>
              <a:gd name="connsiteX3" fmla="*/ 34340 w 119492"/>
              <a:gd name="connsiteY3" fmla="*/ 1403324 h 1403325"/>
              <a:gd name="connsiteX4" fmla="*/ 2528 w 119492"/>
              <a:gd name="connsiteY4" fmla="*/ 518784 h 1403325"/>
              <a:gd name="connsiteX0" fmla="*/ 2952 w 150396"/>
              <a:gd name="connsiteY0" fmla="*/ 518784 h 1403325"/>
              <a:gd name="connsiteX1" fmla="*/ 95724 w 150396"/>
              <a:gd name="connsiteY1" fmla="*/ 4 h 1403325"/>
              <a:gd name="connsiteX2" fmla="*/ 150396 w 150396"/>
              <a:gd name="connsiteY2" fmla="*/ 511164 h 1403325"/>
              <a:gd name="connsiteX3" fmla="*/ 34764 w 150396"/>
              <a:gd name="connsiteY3" fmla="*/ 1403324 h 1403325"/>
              <a:gd name="connsiteX4" fmla="*/ 2952 w 150396"/>
              <a:gd name="connsiteY4" fmla="*/ 518784 h 140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396" h="1403325">
                <a:moveTo>
                  <a:pt x="2952" y="518784"/>
                </a:moveTo>
                <a:cubicBezTo>
                  <a:pt x="13112" y="284897"/>
                  <a:pt x="71150" y="1274"/>
                  <a:pt x="95724" y="4"/>
                </a:cubicBezTo>
                <a:cubicBezTo>
                  <a:pt x="120298" y="-1266"/>
                  <a:pt x="150396" y="296193"/>
                  <a:pt x="150396" y="511164"/>
                </a:cubicBezTo>
                <a:cubicBezTo>
                  <a:pt x="150396" y="726135"/>
                  <a:pt x="59338" y="1402054"/>
                  <a:pt x="34764" y="1403324"/>
                </a:cubicBezTo>
                <a:cubicBezTo>
                  <a:pt x="10190" y="1404594"/>
                  <a:pt x="-7208" y="752671"/>
                  <a:pt x="2952" y="51878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 rot="20749989">
            <a:off x="6855459" y="5693351"/>
            <a:ext cx="288032" cy="1319060"/>
          </a:xfrm>
          <a:prstGeom prst="rect">
            <a:avLst/>
          </a:prstGeom>
          <a:ln>
            <a:noFill/>
          </a:ln>
          <a:effectLst>
            <a:softEdge rad="381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矩形 68"/>
          <p:cNvSpPr/>
          <p:nvPr/>
        </p:nvSpPr>
        <p:spPr>
          <a:xfrm rot="21186326">
            <a:off x="6626626" y="4449631"/>
            <a:ext cx="288032" cy="1319060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9" name="群組 78"/>
          <p:cNvGrpSpPr/>
          <p:nvPr/>
        </p:nvGrpSpPr>
        <p:grpSpPr>
          <a:xfrm>
            <a:off x="4944216" y="4365104"/>
            <a:ext cx="1499992" cy="2586518"/>
            <a:chOff x="3893133" y="4365104"/>
            <a:chExt cx="1499992" cy="2586518"/>
          </a:xfrm>
        </p:grpSpPr>
        <p:sp>
          <p:nvSpPr>
            <p:cNvPr id="70" name="矩形 69"/>
            <p:cNvSpPr/>
            <p:nvPr/>
          </p:nvSpPr>
          <p:spPr>
            <a:xfrm rot="689551">
              <a:off x="4916486" y="5632562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381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5045004" y="4365104"/>
              <a:ext cx="288032" cy="1319060"/>
            </a:xfrm>
            <a:prstGeom prst="rect">
              <a:avLst/>
            </a:prstGeom>
            <a:ln>
              <a:noFill/>
            </a:ln>
            <a:effectLst>
              <a:softEdge rad="635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2" name="群組 71"/>
            <p:cNvGrpSpPr/>
            <p:nvPr/>
          </p:nvGrpSpPr>
          <p:grpSpPr>
            <a:xfrm rot="5840239">
              <a:off x="3481705" y="4869400"/>
              <a:ext cx="2322847" cy="1499992"/>
              <a:chOff x="5120028" y="5235524"/>
              <a:chExt cx="2322847" cy="1499992"/>
            </a:xfrm>
          </p:grpSpPr>
          <p:sp>
            <p:nvSpPr>
              <p:cNvPr id="74" name="橢圓 37"/>
              <p:cNvSpPr/>
              <p:nvPr/>
            </p:nvSpPr>
            <p:spPr>
              <a:xfrm rot="14940000" flipV="1">
                <a:off x="6661877" y="4609059"/>
                <a:ext cx="150396" cy="1403325"/>
              </a:xfrm>
              <a:custGeom>
                <a:avLst/>
                <a:gdLst>
                  <a:gd name="connsiteX0" fmla="*/ 0 w 216024"/>
                  <a:gd name="connsiteY0" fmla="*/ 389240 h 778479"/>
                  <a:gd name="connsiteX1" fmla="*/ 108012 w 216024"/>
                  <a:gd name="connsiteY1" fmla="*/ 0 h 778479"/>
                  <a:gd name="connsiteX2" fmla="*/ 216024 w 216024"/>
                  <a:gd name="connsiteY2" fmla="*/ 389240 h 778479"/>
                  <a:gd name="connsiteX3" fmla="*/ 108012 w 216024"/>
                  <a:gd name="connsiteY3" fmla="*/ 778480 h 778479"/>
                  <a:gd name="connsiteX4" fmla="*/ 0 w 216024"/>
                  <a:gd name="connsiteY4" fmla="*/ 389240 h 778479"/>
                  <a:gd name="connsiteX0" fmla="*/ 2194 w 218218"/>
                  <a:gd name="connsiteY0" fmla="*/ 389240 h 1281400"/>
                  <a:gd name="connsiteX1" fmla="*/ 110206 w 218218"/>
                  <a:gd name="connsiteY1" fmla="*/ 0 h 1281400"/>
                  <a:gd name="connsiteX2" fmla="*/ 218218 w 218218"/>
                  <a:gd name="connsiteY2" fmla="*/ 389240 h 1281400"/>
                  <a:gd name="connsiteX3" fmla="*/ 64486 w 218218"/>
                  <a:gd name="connsiteY3" fmla="*/ 1281400 h 1281400"/>
                  <a:gd name="connsiteX4" fmla="*/ 2194 w 218218"/>
                  <a:gd name="connsiteY4" fmla="*/ 389240 h 1281400"/>
                  <a:gd name="connsiteX0" fmla="*/ 3149 w 219173"/>
                  <a:gd name="connsiteY0" fmla="*/ 671180 h 1563340"/>
                  <a:gd name="connsiteX1" fmla="*/ 126401 w 219173"/>
                  <a:gd name="connsiteY1" fmla="*/ 0 h 1563340"/>
                  <a:gd name="connsiteX2" fmla="*/ 219173 w 219173"/>
                  <a:gd name="connsiteY2" fmla="*/ 671180 h 1563340"/>
                  <a:gd name="connsiteX3" fmla="*/ 65441 w 219173"/>
                  <a:gd name="connsiteY3" fmla="*/ 1563340 h 1563340"/>
                  <a:gd name="connsiteX4" fmla="*/ 3149 w 219173"/>
                  <a:gd name="connsiteY4" fmla="*/ 671180 h 1563340"/>
                  <a:gd name="connsiteX0" fmla="*/ 3149 w 219173"/>
                  <a:gd name="connsiteY0" fmla="*/ 511160 h 1403320"/>
                  <a:gd name="connsiteX1" fmla="*/ 126401 w 219173"/>
                  <a:gd name="connsiteY1" fmla="*/ 0 h 1403320"/>
                  <a:gd name="connsiteX2" fmla="*/ 219173 w 219173"/>
                  <a:gd name="connsiteY2" fmla="*/ 511160 h 1403320"/>
                  <a:gd name="connsiteX3" fmla="*/ 65441 w 219173"/>
                  <a:gd name="connsiteY3" fmla="*/ 1403320 h 1403320"/>
                  <a:gd name="connsiteX4" fmla="*/ 3149 w 219173"/>
                  <a:gd name="connsiteY4" fmla="*/ 511160 h 1403320"/>
                  <a:gd name="connsiteX0" fmla="*/ 1395 w 148839"/>
                  <a:gd name="connsiteY0" fmla="*/ 511160 h 1403320"/>
                  <a:gd name="connsiteX1" fmla="*/ 124647 w 148839"/>
                  <a:gd name="connsiteY1" fmla="*/ 0 h 1403320"/>
                  <a:gd name="connsiteX2" fmla="*/ 148839 w 148839"/>
                  <a:gd name="connsiteY2" fmla="*/ 511160 h 1403320"/>
                  <a:gd name="connsiteX3" fmla="*/ 63687 w 148839"/>
                  <a:gd name="connsiteY3" fmla="*/ 1403320 h 1403320"/>
                  <a:gd name="connsiteX4" fmla="*/ 1395 w 148839"/>
                  <a:gd name="connsiteY4" fmla="*/ 511160 h 1403320"/>
                  <a:gd name="connsiteX0" fmla="*/ 2528 w 119492"/>
                  <a:gd name="connsiteY0" fmla="*/ 518784 h 1403325"/>
                  <a:gd name="connsiteX1" fmla="*/ 95300 w 119492"/>
                  <a:gd name="connsiteY1" fmla="*/ 4 h 1403325"/>
                  <a:gd name="connsiteX2" fmla="*/ 119492 w 119492"/>
                  <a:gd name="connsiteY2" fmla="*/ 511164 h 1403325"/>
                  <a:gd name="connsiteX3" fmla="*/ 34340 w 119492"/>
                  <a:gd name="connsiteY3" fmla="*/ 1403324 h 1403325"/>
                  <a:gd name="connsiteX4" fmla="*/ 2528 w 119492"/>
                  <a:gd name="connsiteY4" fmla="*/ 518784 h 1403325"/>
                  <a:gd name="connsiteX0" fmla="*/ 2952 w 150396"/>
                  <a:gd name="connsiteY0" fmla="*/ 518784 h 1403325"/>
                  <a:gd name="connsiteX1" fmla="*/ 95724 w 150396"/>
                  <a:gd name="connsiteY1" fmla="*/ 4 h 1403325"/>
                  <a:gd name="connsiteX2" fmla="*/ 150396 w 150396"/>
                  <a:gd name="connsiteY2" fmla="*/ 511164 h 1403325"/>
                  <a:gd name="connsiteX3" fmla="*/ 34764 w 150396"/>
                  <a:gd name="connsiteY3" fmla="*/ 1403324 h 1403325"/>
                  <a:gd name="connsiteX4" fmla="*/ 2952 w 150396"/>
                  <a:gd name="connsiteY4" fmla="*/ 518784 h 140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396" h="1403325">
                    <a:moveTo>
                      <a:pt x="2952" y="518784"/>
                    </a:moveTo>
                    <a:cubicBezTo>
                      <a:pt x="13112" y="284897"/>
                      <a:pt x="71150" y="1274"/>
                      <a:pt x="95724" y="4"/>
                    </a:cubicBezTo>
                    <a:cubicBezTo>
                      <a:pt x="120298" y="-1266"/>
                      <a:pt x="150396" y="296193"/>
                      <a:pt x="150396" y="511164"/>
                    </a:cubicBezTo>
                    <a:cubicBezTo>
                      <a:pt x="150396" y="726135"/>
                      <a:pt x="59338" y="1402054"/>
                      <a:pt x="34764" y="1403324"/>
                    </a:cubicBezTo>
                    <a:cubicBezTo>
                      <a:pt x="10190" y="1404594"/>
                      <a:pt x="-7208" y="752671"/>
                      <a:pt x="2952" y="51878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5" name="橢圓 37"/>
              <p:cNvSpPr/>
              <p:nvPr/>
            </p:nvSpPr>
            <p:spPr>
              <a:xfrm rot="1260000">
                <a:off x="5986232" y="5332191"/>
                <a:ext cx="150396" cy="1403325"/>
              </a:xfrm>
              <a:custGeom>
                <a:avLst/>
                <a:gdLst>
                  <a:gd name="connsiteX0" fmla="*/ 0 w 216024"/>
                  <a:gd name="connsiteY0" fmla="*/ 389240 h 778479"/>
                  <a:gd name="connsiteX1" fmla="*/ 108012 w 216024"/>
                  <a:gd name="connsiteY1" fmla="*/ 0 h 778479"/>
                  <a:gd name="connsiteX2" fmla="*/ 216024 w 216024"/>
                  <a:gd name="connsiteY2" fmla="*/ 389240 h 778479"/>
                  <a:gd name="connsiteX3" fmla="*/ 108012 w 216024"/>
                  <a:gd name="connsiteY3" fmla="*/ 778480 h 778479"/>
                  <a:gd name="connsiteX4" fmla="*/ 0 w 216024"/>
                  <a:gd name="connsiteY4" fmla="*/ 389240 h 778479"/>
                  <a:gd name="connsiteX0" fmla="*/ 2194 w 218218"/>
                  <a:gd name="connsiteY0" fmla="*/ 389240 h 1281400"/>
                  <a:gd name="connsiteX1" fmla="*/ 110206 w 218218"/>
                  <a:gd name="connsiteY1" fmla="*/ 0 h 1281400"/>
                  <a:gd name="connsiteX2" fmla="*/ 218218 w 218218"/>
                  <a:gd name="connsiteY2" fmla="*/ 389240 h 1281400"/>
                  <a:gd name="connsiteX3" fmla="*/ 64486 w 218218"/>
                  <a:gd name="connsiteY3" fmla="*/ 1281400 h 1281400"/>
                  <a:gd name="connsiteX4" fmla="*/ 2194 w 218218"/>
                  <a:gd name="connsiteY4" fmla="*/ 389240 h 1281400"/>
                  <a:gd name="connsiteX0" fmla="*/ 3149 w 219173"/>
                  <a:gd name="connsiteY0" fmla="*/ 671180 h 1563340"/>
                  <a:gd name="connsiteX1" fmla="*/ 126401 w 219173"/>
                  <a:gd name="connsiteY1" fmla="*/ 0 h 1563340"/>
                  <a:gd name="connsiteX2" fmla="*/ 219173 w 219173"/>
                  <a:gd name="connsiteY2" fmla="*/ 671180 h 1563340"/>
                  <a:gd name="connsiteX3" fmla="*/ 65441 w 219173"/>
                  <a:gd name="connsiteY3" fmla="*/ 1563340 h 1563340"/>
                  <a:gd name="connsiteX4" fmla="*/ 3149 w 219173"/>
                  <a:gd name="connsiteY4" fmla="*/ 671180 h 1563340"/>
                  <a:gd name="connsiteX0" fmla="*/ 3149 w 219173"/>
                  <a:gd name="connsiteY0" fmla="*/ 511160 h 1403320"/>
                  <a:gd name="connsiteX1" fmla="*/ 126401 w 219173"/>
                  <a:gd name="connsiteY1" fmla="*/ 0 h 1403320"/>
                  <a:gd name="connsiteX2" fmla="*/ 219173 w 219173"/>
                  <a:gd name="connsiteY2" fmla="*/ 511160 h 1403320"/>
                  <a:gd name="connsiteX3" fmla="*/ 65441 w 219173"/>
                  <a:gd name="connsiteY3" fmla="*/ 1403320 h 1403320"/>
                  <a:gd name="connsiteX4" fmla="*/ 3149 w 219173"/>
                  <a:gd name="connsiteY4" fmla="*/ 511160 h 1403320"/>
                  <a:gd name="connsiteX0" fmla="*/ 1395 w 148839"/>
                  <a:gd name="connsiteY0" fmla="*/ 511160 h 1403320"/>
                  <a:gd name="connsiteX1" fmla="*/ 124647 w 148839"/>
                  <a:gd name="connsiteY1" fmla="*/ 0 h 1403320"/>
                  <a:gd name="connsiteX2" fmla="*/ 148839 w 148839"/>
                  <a:gd name="connsiteY2" fmla="*/ 511160 h 1403320"/>
                  <a:gd name="connsiteX3" fmla="*/ 63687 w 148839"/>
                  <a:gd name="connsiteY3" fmla="*/ 1403320 h 1403320"/>
                  <a:gd name="connsiteX4" fmla="*/ 1395 w 148839"/>
                  <a:gd name="connsiteY4" fmla="*/ 511160 h 1403320"/>
                  <a:gd name="connsiteX0" fmla="*/ 2528 w 119492"/>
                  <a:gd name="connsiteY0" fmla="*/ 518784 h 1403325"/>
                  <a:gd name="connsiteX1" fmla="*/ 95300 w 119492"/>
                  <a:gd name="connsiteY1" fmla="*/ 4 h 1403325"/>
                  <a:gd name="connsiteX2" fmla="*/ 119492 w 119492"/>
                  <a:gd name="connsiteY2" fmla="*/ 511164 h 1403325"/>
                  <a:gd name="connsiteX3" fmla="*/ 34340 w 119492"/>
                  <a:gd name="connsiteY3" fmla="*/ 1403324 h 1403325"/>
                  <a:gd name="connsiteX4" fmla="*/ 2528 w 119492"/>
                  <a:gd name="connsiteY4" fmla="*/ 518784 h 1403325"/>
                  <a:gd name="connsiteX0" fmla="*/ 2952 w 150396"/>
                  <a:gd name="connsiteY0" fmla="*/ 518784 h 1403325"/>
                  <a:gd name="connsiteX1" fmla="*/ 95724 w 150396"/>
                  <a:gd name="connsiteY1" fmla="*/ 4 h 1403325"/>
                  <a:gd name="connsiteX2" fmla="*/ 150396 w 150396"/>
                  <a:gd name="connsiteY2" fmla="*/ 511164 h 1403325"/>
                  <a:gd name="connsiteX3" fmla="*/ 34764 w 150396"/>
                  <a:gd name="connsiteY3" fmla="*/ 1403324 h 1403325"/>
                  <a:gd name="connsiteX4" fmla="*/ 2952 w 150396"/>
                  <a:gd name="connsiteY4" fmla="*/ 518784 h 140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396" h="1403325">
                    <a:moveTo>
                      <a:pt x="2952" y="518784"/>
                    </a:moveTo>
                    <a:cubicBezTo>
                      <a:pt x="13112" y="284897"/>
                      <a:pt x="71150" y="1274"/>
                      <a:pt x="95724" y="4"/>
                    </a:cubicBezTo>
                    <a:cubicBezTo>
                      <a:pt x="120298" y="-1266"/>
                      <a:pt x="150396" y="296193"/>
                      <a:pt x="150396" y="511164"/>
                    </a:cubicBezTo>
                    <a:cubicBezTo>
                      <a:pt x="150396" y="726135"/>
                      <a:pt x="59338" y="1402054"/>
                      <a:pt x="34764" y="1403324"/>
                    </a:cubicBezTo>
                    <a:cubicBezTo>
                      <a:pt x="10190" y="1404594"/>
                      <a:pt x="-7208" y="752671"/>
                      <a:pt x="2952" y="51878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6" name="橢圓 37"/>
              <p:cNvSpPr/>
              <p:nvPr/>
            </p:nvSpPr>
            <p:spPr>
              <a:xfrm rot="14940000" flipV="1">
                <a:off x="5746493" y="4990200"/>
                <a:ext cx="150396" cy="1403325"/>
              </a:xfrm>
              <a:custGeom>
                <a:avLst/>
                <a:gdLst>
                  <a:gd name="connsiteX0" fmla="*/ 0 w 216024"/>
                  <a:gd name="connsiteY0" fmla="*/ 389240 h 778479"/>
                  <a:gd name="connsiteX1" fmla="*/ 108012 w 216024"/>
                  <a:gd name="connsiteY1" fmla="*/ 0 h 778479"/>
                  <a:gd name="connsiteX2" fmla="*/ 216024 w 216024"/>
                  <a:gd name="connsiteY2" fmla="*/ 389240 h 778479"/>
                  <a:gd name="connsiteX3" fmla="*/ 108012 w 216024"/>
                  <a:gd name="connsiteY3" fmla="*/ 778480 h 778479"/>
                  <a:gd name="connsiteX4" fmla="*/ 0 w 216024"/>
                  <a:gd name="connsiteY4" fmla="*/ 389240 h 778479"/>
                  <a:gd name="connsiteX0" fmla="*/ 2194 w 218218"/>
                  <a:gd name="connsiteY0" fmla="*/ 389240 h 1281400"/>
                  <a:gd name="connsiteX1" fmla="*/ 110206 w 218218"/>
                  <a:gd name="connsiteY1" fmla="*/ 0 h 1281400"/>
                  <a:gd name="connsiteX2" fmla="*/ 218218 w 218218"/>
                  <a:gd name="connsiteY2" fmla="*/ 389240 h 1281400"/>
                  <a:gd name="connsiteX3" fmla="*/ 64486 w 218218"/>
                  <a:gd name="connsiteY3" fmla="*/ 1281400 h 1281400"/>
                  <a:gd name="connsiteX4" fmla="*/ 2194 w 218218"/>
                  <a:gd name="connsiteY4" fmla="*/ 389240 h 1281400"/>
                  <a:gd name="connsiteX0" fmla="*/ 3149 w 219173"/>
                  <a:gd name="connsiteY0" fmla="*/ 671180 h 1563340"/>
                  <a:gd name="connsiteX1" fmla="*/ 126401 w 219173"/>
                  <a:gd name="connsiteY1" fmla="*/ 0 h 1563340"/>
                  <a:gd name="connsiteX2" fmla="*/ 219173 w 219173"/>
                  <a:gd name="connsiteY2" fmla="*/ 671180 h 1563340"/>
                  <a:gd name="connsiteX3" fmla="*/ 65441 w 219173"/>
                  <a:gd name="connsiteY3" fmla="*/ 1563340 h 1563340"/>
                  <a:gd name="connsiteX4" fmla="*/ 3149 w 219173"/>
                  <a:gd name="connsiteY4" fmla="*/ 671180 h 1563340"/>
                  <a:gd name="connsiteX0" fmla="*/ 3149 w 219173"/>
                  <a:gd name="connsiteY0" fmla="*/ 511160 h 1403320"/>
                  <a:gd name="connsiteX1" fmla="*/ 126401 w 219173"/>
                  <a:gd name="connsiteY1" fmla="*/ 0 h 1403320"/>
                  <a:gd name="connsiteX2" fmla="*/ 219173 w 219173"/>
                  <a:gd name="connsiteY2" fmla="*/ 511160 h 1403320"/>
                  <a:gd name="connsiteX3" fmla="*/ 65441 w 219173"/>
                  <a:gd name="connsiteY3" fmla="*/ 1403320 h 1403320"/>
                  <a:gd name="connsiteX4" fmla="*/ 3149 w 219173"/>
                  <a:gd name="connsiteY4" fmla="*/ 511160 h 1403320"/>
                  <a:gd name="connsiteX0" fmla="*/ 1395 w 148839"/>
                  <a:gd name="connsiteY0" fmla="*/ 511160 h 1403320"/>
                  <a:gd name="connsiteX1" fmla="*/ 124647 w 148839"/>
                  <a:gd name="connsiteY1" fmla="*/ 0 h 1403320"/>
                  <a:gd name="connsiteX2" fmla="*/ 148839 w 148839"/>
                  <a:gd name="connsiteY2" fmla="*/ 511160 h 1403320"/>
                  <a:gd name="connsiteX3" fmla="*/ 63687 w 148839"/>
                  <a:gd name="connsiteY3" fmla="*/ 1403320 h 1403320"/>
                  <a:gd name="connsiteX4" fmla="*/ 1395 w 148839"/>
                  <a:gd name="connsiteY4" fmla="*/ 511160 h 1403320"/>
                  <a:gd name="connsiteX0" fmla="*/ 2528 w 119492"/>
                  <a:gd name="connsiteY0" fmla="*/ 518784 h 1403325"/>
                  <a:gd name="connsiteX1" fmla="*/ 95300 w 119492"/>
                  <a:gd name="connsiteY1" fmla="*/ 4 h 1403325"/>
                  <a:gd name="connsiteX2" fmla="*/ 119492 w 119492"/>
                  <a:gd name="connsiteY2" fmla="*/ 511164 h 1403325"/>
                  <a:gd name="connsiteX3" fmla="*/ 34340 w 119492"/>
                  <a:gd name="connsiteY3" fmla="*/ 1403324 h 1403325"/>
                  <a:gd name="connsiteX4" fmla="*/ 2528 w 119492"/>
                  <a:gd name="connsiteY4" fmla="*/ 518784 h 1403325"/>
                  <a:gd name="connsiteX0" fmla="*/ 2952 w 150396"/>
                  <a:gd name="connsiteY0" fmla="*/ 518784 h 1403325"/>
                  <a:gd name="connsiteX1" fmla="*/ 95724 w 150396"/>
                  <a:gd name="connsiteY1" fmla="*/ 4 h 1403325"/>
                  <a:gd name="connsiteX2" fmla="*/ 150396 w 150396"/>
                  <a:gd name="connsiteY2" fmla="*/ 511164 h 1403325"/>
                  <a:gd name="connsiteX3" fmla="*/ 34764 w 150396"/>
                  <a:gd name="connsiteY3" fmla="*/ 1403324 h 1403325"/>
                  <a:gd name="connsiteX4" fmla="*/ 2952 w 150396"/>
                  <a:gd name="connsiteY4" fmla="*/ 518784 h 140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396" h="1403325">
                    <a:moveTo>
                      <a:pt x="2952" y="518784"/>
                    </a:moveTo>
                    <a:cubicBezTo>
                      <a:pt x="13112" y="284897"/>
                      <a:pt x="71150" y="1274"/>
                      <a:pt x="95724" y="4"/>
                    </a:cubicBezTo>
                    <a:cubicBezTo>
                      <a:pt x="120298" y="-1266"/>
                      <a:pt x="150396" y="296193"/>
                      <a:pt x="150396" y="511164"/>
                    </a:cubicBezTo>
                    <a:cubicBezTo>
                      <a:pt x="150396" y="726135"/>
                      <a:pt x="59338" y="1402054"/>
                      <a:pt x="34764" y="1403324"/>
                    </a:cubicBezTo>
                    <a:cubicBezTo>
                      <a:pt x="10190" y="1404594"/>
                      <a:pt x="-7208" y="752671"/>
                      <a:pt x="2952" y="518784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7" name="橢圓 37"/>
              <p:cNvSpPr/>
              <p:nvPr/>
            </p:nvSpPr>
            <p:spPr>
              <a:xfrm rot="6660000">
                <a:off x="6666015" y="4984140"/>
                <a:ext cx="150396" cy="1403325"/>
              </a:xfrm>
              <a:custGeom>
                <a:avLst/>
                <a:gdLst>
                  <a:gd name="connsiteX0" fmla="*/ 0 w 216024"/>
                  <a:gd name="connsiteY0" fmla="*/ 389240 h 778479"/>
                  <a:gd name="connsiteX1" fmla="*/ 108012 w 216024"/>
                  <a:gd name="connsiteY1" fmla="*/ 0 h 778479"/>
                  <a:gd name="connsiteX2" fmla="*/ 216024 w 216024"/>
                  <a:gd name="connsiteY2" fmla="*/ 389240 h 778479"/>
                  <a:gd name="connsiteX3" fmla="*/ 108012 w 216024"/>
                  <a:gd name="connsiteY3" fmla="*/ 778480 h 778479"/>
                  <a:gd name="connsiteX4" fmla="*/ 0 w 216024"/>
                  <a:gd name="connsiteY4" fmla="*/ 389240 h 778479"/>
                  <a:gd name="connsiteX0" fmla="*/ 2194 w 218218"/>
                  <a:gd name="connsiteY0" fmla="*/ 389240 h 1281400"/>
                  <a:gd name="connsiteX1" fmla="*/ 110206 w 218218"/>
                  <a:gd name="connsiteY1" fmla="*/ 0 h 1281400"/>
                  <a:gd name="connsiteX2" fmla="*/ 218218 w 218218"/>
                  <a:gd name="connsiteY2" fmla="*/ 389240 h 1281400"/>
                  <a:gd name="connsiteX3" fmla="*/ 64486 w 218218"/>
                  <a:gd name="connsiteY3" fmla="*/ 1281400 h 1281400"/>
                  <a:gd name="connsiteX4" fmla="*/ 2194 w 218218"/>
                  <a:gd name="connsiteY4" fmla="*/ 389240 h 1281400"/>
                  <a:gd name="connsiteX0" fmla="*/ 3149 w 219173"/>
                  <a:gd name="connsiteY0" fmla="*/ 671180 h 1563340"/>
                  <a:gd name="connsiteX1" fmla="*/ 126401 w 219173"/>
                  <a:gd name="connsiteY1" fmla="*/ 0 h 1563340"/>
                  <a:gd name="connsiteX2" fmla="*/ 219173 w 219173"/>
                  <a:gd name="connsiteY2" fmla="*/ 671180 h 1563340"/>
                  <a:gd name="connsiteX3" fmla="*/ 65441 w 219173"/>
                  <a:gd name="connsiteY3" fmla="*/ 1563340 h 1563340"/>
                  <a:gd name="connsiteX4" fmla="*/ 3149 w 219173"/>
                  <a:gd name="connsiteY4" fmla="*/ 671180 h 1563340"/>
                  <a:gd name="connsiteX0" fmla="*/ 3149 w 219173"/>
                  <a:gd name="connsiteY0" fmla="*/ 511160 h 1403320"/>
                  <a:gd name="connsiteX1" fmla="*/ 126401 w 219173"/>
                  <a:gd name="connsiteY1" fmla="*/ 0 h 1403320"/>
                  <a:gd name="connsiteX2" fmla="*/ 219173 w 219173"/>
                  <a:gd name="connsiteY2" fmla="*/ 511160 h 1403320"/>
                  <a:gd name="connsiteX3" fmla="*/ 65441 w 219173"/>
                  <a:gd name="connsiteY3" fmla="*/ 1403320 h 1403320"/>
                  <a:gd name="connsiteX4" fmla="*/ 3149 w 219173"/>
                  <a:gd name="connsiteY4" fmla="*/ 511160 h 1403320"/>
                  <a:gd name="connsiteX0" fmla="*/ 1395 w 148839"/>
                  <a:gd name="connsiteY0" fmla="*/ 511160 h 1403320"/>
                  <a:gd name="connsiteX1" fmla="*/ 124647 w 148839"/>
                  <a:gd name="connsiteY1" fmla="*/ 0 h 1403320"/>
                  <a:gd name="connsiteX2" fmla="*/ 148839 w 148839"/>
                  <a:gd name="connsiteY2" fmla="*/ 511160 h 1403320"/>
                  <a:gd name="connsiteX3" fmla="*/ 63687 w 148839"/>
                  <a:gd name="connsiteY3" fmla="*/ 1403320 h 1403320"/>
                  <a:gd name="connsiteX4" fmla="*/ 1395 w 148839"/>
                  <a:gd name="connsiteY4" fmla="*/ 511160 h 1403320"/>
                  <a:gd name="connsiteX0" fmla="*/ 2528 w 119492"/>
                  <a:gd name="connsiteY0" fmla="*/ 518784 h 1403325"/>
                  <a:gd name="connsiteX1" fmla="*/ 95300 w 119492"/>
                  <a:gd name="connsiteY1" fmla="*/ 4 h 1403325"/>
                  <a:gd name="connsiteX2" fmla="*/ 119492 w 119492"/>
                  <a:gd name="connsiteY2" fmla="*/ 511164 h 1403325"/>
                  <a:gd name="connsiteX3" fmla="*/ 34340 w 119492"/>
                  <a:gd name="connsiteY3" fmla="*/ 1403324 h 1403325"/>
                  <a:gd name="connsiteX4" fmla="*/ 2528 w 119492"/>
                  <a:gd name="connsiteY4" fmla="*/ 518784 h 1403325"/>
                  <a:gd name="connsiteX0" fmla="*/ 2952 w 150396"/>
                  <a:gd name="connsiteY0" fmla="*/ 518784 h 1403325"/>
                  <a:gd name="connsiteX1" fmla="*/ 95724 w 150396"/>
                  <a:gd name="connsiteY1" fmla="*/ 4 h 1403325"/>
                  <a:gd name="connsiteX2" fmla="*/ 150396 w 150396"/>
                  <a:gd name="connsiteY2" fmla="*/ 511164 h 1403325"/>
                  <a:gd name="connsiteX3" fmla="*/ 34764 w 150396"/>
                  <a:gd name="connsiteY3" fmla="*/ 1403324 h 1403325"/>
                  <a:gd name="connsiteX4" fmla="*/ 2952 w 150396"/>
                  <a:gd name="connsiteY4" fmla="*/ 518784 h 1403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396" h="1403325">
                    <a:moveTo>
                      <a:pt x="2952" y="518784"/>
                    </a:moveTo>
                    <a:cubicBezTo>
                      <a:pt x="13112" y="284897"/>
                      <a:pt x="71150" y="1274"/>
                      <a:pt x="95724" y="4"/>
                    </a:cubicBezTo>
                    <a:cubicBezTo>
                      <a:pt x="120298" y="-1266"/>
                      <a:pt x="150396" y="296193"/>
                      <a:pt x="150396" y="511164"/>
                    </a:cubicBezTo>
                    <a:cubicBezTo>
                      <a:pt x="150396" y="726135"/>
                      <a:pt x="59338" y="1402054"/>
                      <a:pt x="34764" y="1403324"/>
                    </a:cubicBezTo>
                    <a:cubicBezTo>
                      <a:pt x="10190" y="1404594"/>
                      <a:pt x="-7208" y="752671"/>
                      <a:pt x="2952" y="518784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67" name="群組 66"/>
          <p:cNvGrpSpPr/>
          <p:nvPr/>
        </p:nvGrpSpPr>
        <p:grpSpPr>
          <a:xfrm rot="3353890">
            <a:off x="5119706" y="4786528"/>
            <a:ext cx="2356731" cy="1540007"/>
            <a:chOff x="5086144" y="5195509"/>
            <a:chExt cx="2356731" cy="1540007"/>
          </a:xfrm>
        </p:grpSpPr>
        <p:sp>
          <p:nvSpPr>
            <p:cNvPr id="61" name="橢圓 37"/>
            <p:cNvSpPr/>
            <p:nvPr/>
          </p:nvSpPr>
          <p:spPr>
            <a:xfrm rot="6660000">
              <a:off x="5712609" y="4569044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橢圓 37"/>
            <p:cNvSpPr/>
            <p:nvPr/>
          </p:nvSpPr>
          <p:spPr>
            <a:xfrm rot="14940000" flipV="1">
              <a:off x="6661877" y="4609059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37"/>
            <p:cNvSpPr/>
            <p:nvPr/>
          </p:nvSpPr>
          <p:spPr>
            <a:xfrm rot="1260000">
              <a:off x="5986232" y="5332191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64" name="橢圓 37"/>
            <p:cNvSpPr/>
            <p:nvPr/>
          </p:nvSpPr>
          <p:spPr>
            <a:xfrm rot="14940000" flipV="1">
              <a:off x="5746493" y="4990200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橢圓 37"/>
            <p:cNvSpPr/>
            <p:nvPr/>
          </p:nvSpPr>
          <p:spPr>
            <a:xfrm rot="6660000">
              <a:off x="6666015" y="4984140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橢圓 37"/>
            <p:cNvSpPr/>
            <p:nvPr/>
          </p:nvSpPr>
          <p:spPr>
            <a:xfrm rot="20340000" flipV="1">
              <a:off x="6422394" y="5200474"/>
              <a:ext cx="150396" cy="1403325"/>
            </a:xfrm>
            <a:custGeom>
              <a:avLst/>
              <a:gdLst>
                <a:gd name="connsiteX0" fmla="*/ 0 w 216024"/>
                <a:gd name="connsiteY0" fmla="*/ 389240 h 778479"/>
                <a:gd name="connsiteX1" fmla="*/ 108012 w 216024"/>
                <a:gd name="connsiteY1" fmla="*/ 0 h 778479"/>
                <a:gd name="connsiteX2" fmla="*/ 216024 w 216024"/>
                <a:gd name="connsiteY2" fmla="*/ 389240 h 778479"/>
                <a:gd name="connsiteX3" fmla="*/ 108012 w 216024"/>
                <a:gd name="connsiteY3" fmla="*/ 778480 h 778479"/>
                <a:gd name="connsiteX4" fmla="*/ 0 w 216024"/>
                <a:gd name="connsiteY4" fmla="*/ 389240 h 778479"/>
                <a:gd name="connsiteX0" fmla="*/ 2194 w 218218"/>
                <a:gd name="connsiteY0" fmla="*/ 389240 h 1281400"/>
                <a:gd name="connsiteX1" fmla="*/ 110206 w 218218"/>
                <a:gd name="connsiteY1" fmla="*/ 0 h 1281400"/>
                <a:gd name="connsiteX2" fmla="*/ 218218 w 218218"/>
                <a:gd name="connsiteY2" fmla="*/ 389240 h 1281400"/>
                <a:gd name="connsiteX3" fmla="*/ 64486 w 218218"/>
                <a:gd name="connsiteY3" fmla="*/ 1281400 h 1281400"/>
                <a:gd name="connsiteX4" fmla="*/ 2194 w 218218"/>
                <a:gd name="connsiteY4" fmla="*/ 389240 h 1281400"/>
                <a:gd name="connsiteX0" fmla="*/ 3149 w 219173"/>
                <a:gd name="connsiteY0" fmla="*/ 671180 h 1563340"/>
                <a:gd name="connsiteX1" fmla="*/ 126401 w 219173"/>
                <a:gd name="connsiteY1" fmla="*/ 0 h 1563340"/>
                <a:gd name="connsiteX2" fmla="*/ 219173 w 219173"/>
                <a:gd name="connsiteY2" fmla="*/ 671180 h 1563340"/>
                <a:gd name="connsiteX3" fmla="*/ 65441 w 219173"/>
                <a:gd name="connsiteY3" fmla="*/ 1563340 h 1563340"/>
                <a:gd name="connsiteX4" fmla="*/ 3149 w 219173"/>
                <a:gd name="connsiteY4" fmla="*/ 671180 h 1563340"/>
                <a:gd name="connsiteX0" fmla="*/ 3149 w 219173"/>
                <a:gd name="connsiteY0" fmla="*/ 511160 h 1403320"/>
                <a:gd name="connsiteX1" fmla="*/ 126401 w 219173"/>
                <a:gd name="connsiteY1" fmla="*/ 0 h 1403320"/>
                <a:gd name="connsiteX2" fmla="*/ 219173 w 219173"/>
                <a:gd name="connsiteY2" fmla="*/ 511160 h 1403320"/>
                <a:gd name="connsiteX3" fmla="*/ 65441 w 219173"/>
                <a:gd name="connsiteY3" fmla="*/ 1403320 h 1403320"/>
                <a:gd name="connsiteX4" fmla="*/ 3149 w 219173"/>
                <a:gd name="connsiteY4" fmla="*/ 511160 h 1403320"/>
                <a:gd name="connsiteX0" fmla="*/ 1395 w 148839"/>
                <a:gd name="connsiteY0" fmla="*/ 511160 h 1403320"/>
                <a:gd name="connsiteX1" fmla="*/ 124647 w 148839"/>
                <a:gd name="connsiteY1" fmla="*/ 0 h 1403320"/>
                <a:gd name="connsiteX2" fmla="*/ 148839 w 148839"/>
                <a:gd name="connsiteY2" fmla="*/ 511160 h 1403320"/>
                <a:gd name="connsiteX3" fmla="*/ 63687 w 148839"/>
                <a:gd name="connsiteY3" fmla="*/ 1403320 h 1403320"/>
                <a:gd name="connsiteX4" fmla="*/ 1395 w 148839"/>
                <a:gd name="connsiteY4" fmla="*/ 511160 h 1403320"/>
                <a:gd name="connsiteX0" fmla="*/ 2528 w 119492"/>
                <a:gd name="connsiteY0" fmla="*/ 518784 h 1403325"/>
                <a:gd name="connsiteX1" fmla="*/ 95300 w 119492"/>
                <a:gd name="connsiteY1" fmla="*/ 4 h 1403325"/>
                <a:gd name="connsiteX2" fmla="*/ 119492 w 119492"/>
                <a:gd name="connsiteY2" fmla="*/ 511164 h 1403325"/>
                <a:gd name="connsiteX3" fmla="*/ 34340 w 119492"/>
                <a:gd name="connsiteY3" fmla="*/ 1403324 h 1403325"/>
                <a:gd name="connsiteX4" fmla="*/ 2528 w 119492"/>
                <a:gd name="connsiteY4" fmla="*/ 518784 h 1403325"/>
                <a:gd name="connsiteX0" fmla="*/ 2952 w 150396"/>
                <a:gd name="connsiteY0" fmla="*/ 518784 h 1403325"/>
                <a:gd name="connsiteX1" fmla="*/ 95724 w 150396"/>
                <a:gd name="connsiteY1" fmla="*/ 4 h 1403325"/>
                <a:gd name="connsiteX2" fmla="*/ 150396 w 150396"/>
                <a:gd name="connsiteY2" fmla="*/ 511164 h 1403325"/>
                <a:gd name="connsiteX3" fmla="*/ 34764 w 150396"/>
                <a:gd name="connsiteY3" fmla="*/ 1403324 h 1403325"/>
                <a:gd name="connsiteX4" fmla="*/ 2952 w 150396"/>
                <a:gd name="connsiteY4" fmla="*/ 518784 h 1403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396" h="1403325">
                  <a:moveTo>
                    <a:pt x="2952" y="518784"/>
                  </a:moveTo>
                  <a:cubicBezTo>
                    <a:pt x="13112" y="284897"/>
                    <a:pt x="71150" y="1274"/>
                    <a:pt x="95724" y="4"/>
                  </a:cubicBezTo>
                  <a:cubicBezTo>
                    <a:pt x="120298" y="-1266"/>
                    <a:pt x="150396" y="296193"/>
                    <a:pt x="150396" y="511164"/>
                  </a:cubicBezTo>
                  <a:cubicBezTo>
                    <a:pt x="150396" y="726135"/>
                    <a:pt x="59338" y="1402054"/>
                    <a:pt x="34764" y="1403324"/>
                  </a:cubicBezTo>
                  <a:cubicBezTo>
                    <a:pt x="10190" y="1404594"/>
                    <a:pt x="-7208" y="752671"/>
                    <a:pt x="2952" y="51878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098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07261" y="548680"/>
            <a:ext cx="6881163" cy="4525963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79512" y="836712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真正情感的交流是不能複製，無法取代的。</a:t>
            </a:r>
            <a:endParaRPr lang="en-US" altLang="zh-TW" sz="36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0" y="2132856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當我將每個人視為「唯一」時，</a:t>
            </a:r>
            <a:endParaRPr lang="en-US" altLang="zh-TW" sz="3600" b="1" i="1" spc="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b="1" i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我在每一個關係中才是獨特的。</a:t>
            </a:r>
            <a:endParaRPr lang="zh-TW" altLang="en-US" sz="3600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55576" y="486916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不是　　，而是　　</a:t>
            </a:r>
            <a:r>
              <a:rPr lang="zh-TW" altLang="en-US" sz="4800" b="1" dirty="0" smtClean="0">
                <a:solidFill>
                  <a:srgbClr val="000104"/>
                </a:solidFill>
                <a:latin typeface="微軟正黑體" pitchFamily="34" charset="-120"/>
                <a:ea typeface="微軟正黑體" pitchFamily="34" charset="-120"/>
              </a:rPr>
              <a:t>的堅持。</a:t>
            </a:r>
            <a:endParaRPr lang="zh-TW" altLang="en-US" sz="4800" b="1" dirty="0">
              <a:solidFill>
                <a:srgbClr val="000104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79712" y="4878456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endParaRPr lang="zh-TW" altLang="en-US" sz="4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04048" y="4878456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唯一</a:t>
            </a:r>
            <a:endParaRPr lang="zh-TW" altLang="en-US" sz="4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28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14521" y="3140968"/>
            <a:ext cx="5165791" cy="32854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539552" y="1052736"/>
            <a:ext cx="799288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朋友是一種奢華；相知是寶貝，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但得拿真性情的血本去換，去拚。      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6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altLang="zh-TW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徐志摩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759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內容版面配置區 3" descr="平路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5" y="1484784"/>
            <a:ext cx="3168352" cy="4824536"/>
          </a:xfrm>
        </p:spPr>
      </p:pic>
      <p:sp>
        <p:nvSpPr>
          <p:cNvPr id="4" name="矩形 3"/>
          <p:cNvSpPr/>
          <p:nvPr/>
        </p:nvSpPr>
        <p:spPr>
          <a:xfrm>
            <a:off x="467544" y="404665"/>
            <a:ext cx="32403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3200" b="1" dirty="0" smtClean="0">
                <a:solidFill>
                  <a:srgbClr val="775F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微軟正黑體"/>
                <a:cs typeface="+mj-cs"/>
              </a:rPr>
              <a:t>   </a:t>
            </a:r>
            <a:r>
              <a:rPr kumimoji="0" lang="zh-TW" altLang="en-US" sz="4800" b="1" dirty="0" smtClean="0">
                <a:solidFill>
                  <a:srgbClr val="775F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微軟正黑體"/>
                <a:cs typeface="+mj-cs"/>
              </a:rPr>
              <a:t>平</a:t>
            </a:r>
            <a:r>
              <a:rPr kumimoji="0" lang="zh-TW" altLang="en-US" sz="4800" b="1" dirty="0">
                <a:solidFill>
                  <a:srgbClr val="775F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微軟正黑體"/>
                <a:cs typeface="+mj-cs"/>
              </a:rPr>
              <a:t>路</a:t>
            </a:r>
            <a:r>
              <a:rPr kumimoji="0" lang="en-US" altLang="zh-TW" sz="4800" b="1" dirty="0">
                <a:solidFill>
                  <a:srgbClr val="775F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微軟正黑體"/>
                <a:cs typeface="+mj-cs"/>
              </a:rPr>
              <a:t/>
            </a:r>
            <a:br>
              <a:rPr kumimoji="0" lang="en-US" altLang="zh-TW" sz="4800" b="1" dirty="0">
                <a:solidFill>
                  <a:srgbClr val="775F5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微軟正黑體"/>
                <a:cs typeface="+mj-cs"/>
              </a:rPr>
            </a:br>
            <a:endParaRPr lang="zh-TW" altLang="en-US" sz="4800" dirty="0"/>
          </a:p>
        </p:txBody>
      </p:sp>
      <p:sp>
        <p:nvSpPr>
          <p:cNvPr id="7" name="矩形 6"/>
          <p:cNvSpPr/>
          <p:nvPr/>
        </p:nvSpPr>
        <p:spPr>
          <a:xfrm>
            <a:off x="3995936" y="908720"/>
            <a:ext cx="46805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本名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路平，以文化和社會評論的系列文章聞名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。台大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心理系畢業後赴美攻讀數學，之後便留在美國公司任統計師。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後來開始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寫小說，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曾獲得</a:t>
            </a:r>
            <a:r>
              <a:rPr lang="zh-TW" altLang="en-US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多項文學、劇作獎。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回國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之後曾任中時晚報副刊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主編</a:t>
            </a:r>
            <a:r>
              <a:rPr lang="zh-TW" altLang="en-US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並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曾在台灣大學新聞研究所與台北藝術大學藝術管理研究所任教。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zh-TW" sz="22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著</a:t>
            </a:r>
            <a:r>
              <a:rPr lang="zh-TW" altLang="zh-TW" sz="22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有長篇小說《行道天涯》、《何日君再來》等，小說集《凝脂溫泉》、《禁書啟示錄》等，散文集《浪漫不浪漫？》、《讀心之書》等，近作為《香港已成往事》。</a:t>
            </a:r>
          </a:p>
        </p:txBody>
      </p:sp>
    </p:spTree>
    <p:extLst>
      <p:ext uri="{BB962C8B-B14F-4D97-AF65-F5344CB8AC3E}">
        <p14:creationId xmlns:p14="http://schemas.microsoft.com/office/powerpoint/2010/main" xmlns="" val="219493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7" y="2312876"/>
            <a:ext cx="2236889" cy="39964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60851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你在收發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-mail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時，心中想到的是什麼？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altLang="zh-TW" sz="11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自己是「收件者」之一。</a:t>
            </a:r>
            <a:endParaRPr lang="en-US" altLang="zh-TW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zh-TW" b="1" u="sng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所謂自己，只是一個地址？</a:t>
            </a:r>
            <a:endParaRPr lang="en-US" altLang="zh-TW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還是</a:t>
            </a:r>
            <a:r>
              <a:rPr lang="en-US" altLang="zh-TW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與無名的收件者混在一起？</a:t>
            </a:r>
            <a:endParaRPr lang="en-US" altLang="zh-TW" b="1" u="sng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958"/>
          <a:stretch/>
        </p:blipFill>
        <p:spPr>
          <a:xfrm>
            <a:off x="6876256" y="2780928"/>
            <a:ext cx="1710882" cy="34563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3284984"/>
            <a:ext cx="1848573" cy="25115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4168" y="3356992"/>
            <a:ext cx="2883557" cy="3239238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0" y="47667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lang="zh-TW" altLang="en-US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紅玫瑰           </a:t>
            </a:r>
            <a:r>
              <a:rPr lang="zh-TW" alt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平路</a:t>
            </a:r>
            <a:endParaRPr lang="zh-TW" altLang="en-US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65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908720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賀卡（簡訊）的收與寄，重點在哪裡？</a:t>
            </a:r>
            <a:endParaRPr lang="zh-TW" altLang="en-US" sz="3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0" y="2132856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你有類似的收寄經驗嗎？</a:t>
            </a:r>
            <a:endParaRPr lang="zh-TW" altLang="en-US" sz="3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0" y="3356992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你可曾懷疑過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……</a:t>
            </a:r>
            <a:endParaRPr lang="zh-TW" altLang="en-US" sz="3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471643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會不會一視同仁，同時送給了許多人？</a:t>
            </a:r>
            <a:endParaRPr lang="zh-TW" altLang="en-US" sz="3600" b="1" u="sng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82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620688"/>
            <a:ext cx="8280920" cy="561662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3600" b="1" i="1" spc="50" dirty="0" smtClean="0">
                <a:ln w="11430"/>
                <a:solidFill>
                  <a:srgbClr val="000104"/>
                </a:solidFill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en-US" sz="3600" b="1" i="1" spc="50" dirty="0">
                <a:ln w="11430"/>
                <a:solidFill>
                  <a:srgbClr val="000104"/>
                </a:solidFill>
                <a:latin typeface="微軟正黑體" pitchFamily="34" charset="-120"/>
                <a:ea typeface="微軟正黑體" pitchFamily="34" charset="-120"/>
              </a:rPr>
              <a:t>科技，</a:t>
            </a:r>
            <a:endParaRPr lang="en-US" altLang="zh-TW" sz="3600" b="1" i="1" spc="50" dirty="0" smtClean="0">
              <a:ln w="11430"/>
              <a:solidFill>
                <a:srgbClr val="000104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3600" b="1" i="1" spc="50" dirty="0" smtClean="0">
                <a:ln w="11430"/>
                <a:solidFill>
                  <a:srgbClr val="000104"/>
                </a:solidFill>
                <a:latin typeface="微軟正黑體" pitchFamily="34" charset="-120"/>
                <a:ea typeface="微軟正黑體" pitchFamily="34" charset="-120"/>
              </a:rPr>
              <a:t>讓人合理懷疑「獨一無二」的存在。</a:t>
            </a:r>
            <a:endParaRPr lang="en-US" altLang="zh-TW" sz="3600" b="1" i="1" spc="50" dirty="0" smtClean="0">
              <a:ln w="11430"/>
              <a:solidFill>
                <a:srgbClr val="000104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無論是多麼奇巧的賀禮，</a:t>
            </a:r>
            <a:endParaRPr lang="en-US" altLang="zh-TW" sz="3600" b="1" u="sng" spc="50" dirty="0" smtClean="0">
              <a:ln w="11430"/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3600" b="1" u="sng" spc="50" dirty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電子信上總帶著虛晃一招的虛泛</a:t>
            </a: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感。</a:t>
            </a:r>
            <a:endParaRPr lang="en-US" altLang="zh-TW" sz="3600" b="1" u="sng" spc="50" dirty="0">
              <a:ln w="11430"/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5400" b="1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可疑</a:t>
            </a:r>
            <a:r>
              <a:rPr lang="en-US" altLang="zh-TW" sz="5400" b="1" spc="50" dirty="0" smtClean="0">
                <a:ln w="11430"/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altLang="zh-TW" sz="5400" b="1" spc="50" dirty="0" smtClean="0">
              <a:ln w="11430"/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5229200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4000" b="1" i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寄給我的時候有沒有想著我？</a:t>
            </a:r>
            <a:endParaRPr lang="en-US" altLang="zh-TW" sz="4000" b="1" i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39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692697"/>
            <a:ext cx="7488832" cy="3240360"/>
          </a:xfr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spcAft>
                <a:spcPts val="1200"/>
              </a:spcAft>
            </a:pP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友情在我心裡，卻像一條獨木橋。</a:t>
            </a:r>
            <a:endParaRPr lang="en-US" altLang="zh-TW" sz="3600" b="1" u="sng" spc="50" dirty="0" smtClean="0">
              <a:ln w="11430"/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Aft>
                <a:spcPts val="1200"/>
              </a:spcAft>
            </a:pP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凡是情感，便具有某種專一性。</a:t>
            </a:r>
            <a:endParaRPr lang="en-US" altLang="zh-TW" sz="3600" b="1" u="sng" spc="50" dirty="0" smtClean="0">
              <a:ln w="11430"/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/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被我用最獨特的方式唸著的人，</a:t>
            </a:r>
            <a:endParaRPr lang="en-US" altLang="zh-TW" sz="3600" b="1" u="sng" spc="50" dirty="0" smtClean="0">
              <a:ln w="11430"/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u="sng" spc="5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也會用最獨特的方式回覆我。</a:t>
            </a:r>
          </a:p>
          <a:p>
            <a:pPr marL="0" indent="0"/>
            <a:endParaRPr lang="en-US" altLang="zh-TW" sz="4200" b="1" spc="50" dirty="0" smtClean="0">
              <a:ln w="11430"/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4800" b="1" spc="50" dirty="0" smtClean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93096"/>
            <a:ext cx="9144000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70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5536" y="69269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小小紙張承載著所有時空情感的重量</a:t>
            </a:r>
            <a:endParaRPr lang="zh-TW" altLang="en-US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67544" y="2204864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秘密地想念，</a:t>
            </a:r>
            <a:endParaRPr lang="en-US" altLang="zh-TW" sz="3600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便會秘密地相知。</a:t>
            </a:r>
            <a:endParaRPr lang="en-US" altLang="zh-TW" sz="3600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想著朋友，</a:t>
            </a:r>
            <a:endParaRPr lang="en-US" altLang="zh-TW" sz="3600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唸到朋友獨特的名字，</a:t>
            </a:r>
            <a:endParaRPr lang="en-US" altLang="zh-TW" sz="3600" b="1" u="sng" dirty="0" smtClean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u="sng" dirty="0" smtClean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回聲就會在心裡應和。</a:t>
            </a:r>
            <a:endParaRPr lang="zh-TW" altLang="en-US" sz="3600" b="1" u="sng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 descr="C:\Documents and Settings\Administrator\Local Settings\Temporary Internet Files\Content.IE5\WC0PVWGM\MC9004165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933056"/>
            <a:ext cx="2448272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3244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620688"/>
            <a:ext cx="8136904" cy="56886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36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每個人拿到的字不能夠一樣，</a:t>
            </a: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36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否則就形同詐欺。</a:t>
            </a: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36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每個人都會得到一個屬於他專用的字眼，</a:t>
            </a: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36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而且擔保全宇宙再也沒有別的人</a:t>
            </a: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36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會以相同的方法使用它。                                                  </a:t>
            </a: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altLang="zh-TW" sz="136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1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                                         </a:t>
            </a:r>
            <a:r>
              <a:rPr lang="en-US" altLang="zh-TW" sz="11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11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阿言德</a:t>
            </a:r>
            <a:endParaRPr lang="en-US" altLang="zh-TW" sz="112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zh-TW" sz="144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                   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zh-TW" sz="14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                   </a:t>
            </a:r>
            <a:r>
              <a:rPr lang="en-US" altLang="zh-TW" sz="160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160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           </a:t>
            </a:r>
            <a:endParaRPr lang="en-US" altLang="zh-TW" sz="11200" b="1" i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16000" b="1" spc="50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11200" b="1" spc="50" dirty="0" smtClean="0">
              <a:ln w="11430"/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112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                                         </a:t>
            </a:r>
            <a:endParaRPr lang="en-US" altLang="zh-TW" sz="11200" b="1" spc="50" dirty="0" smtClean="0">
              <a:ln w="11430"/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b="1" spc="50" dirty="0">
              <a:ln w="11430"/>
              <a:solidFill>
                <a:schemeClr val="accent2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2" name="Picture 4" descr="C:\Documents and Settings\Administrator\Local Settings\Temporary Internet Files\Content.IE5\WC0PVWGM\MC9002377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437112"/>
            <a:ext cx="2227152" cy="18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291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475</Words>
  <Application>Microsoft Office PowerPoint</Application>
  <PresentationFormat>如螢幕大小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Min-Che</dc:creator>
  <cp:lastModifiedBy>154999-1</cp:lastModifiedBy>
  <cp:revision>16</cp:revision>
  <dcterms:created xsi:type="dcterms:W3CDTF">2012-02-10T08:41:32Z</dcterms:created>
  <dcterms:modified xsi:type="dcterms:W3CDTF">2012-08-09T04:35:51Z</dcterms:modified>
</cp:coreProperties>
</file>