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096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292335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9906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22AE39-A216-42C8-A5CF-9BC1A844ED79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3A04FD2-0DB6-4588-A314-D0BE148CC3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848600" cy="1927225"/>
          </a:xfrm>
        </p:spPr>
        <p:txBody>
          <a:bodyPr/>
          <a:lstStyle/>
          <a:p>
            <a:r>
              <a:rPr lang="zh-TW" altLang="en-US" dirty="0" smtClean="0"/>
              <a:t>實用應用程式－生活行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04856" cy="2732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課程名稱：資訊科技與生活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指導</a:t>
            </a:r>
            <a:r>
              <a:rPr lang="zh-TW" altLang="en-US" dirty="0" smtClean="0"/>
              <a:t>教授：</a:t>
            </a:r>
            <a:r>
              <a:rPr lang="zh-TW" altLang="en-US" dirty="0"/>
              <a:t>劉毓芬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組別／名：</a:t>
            </a:r>
            <a:r>
              <a:rPr lang="zh-TW" altLang="en-US" dirty="0"/>
              <a:t>第 </a:t>
            </a:r>
            <a:r>
              <a:rPr lang="en-US" altLang="zh-TW" dirty="0"/>
              <a:t>5 </a:t>
            </a:r>
            <a:r>
              <a:rPr lang="zh-TW" altLang="en-US" dirty="0"/>
              <a:t>組（新港墘港）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組員</a:t>
            </a:r>
            <a:r>
              <a:rPr lang="zh-TW" altLang="en-US" dirty="0" smtClean="0"/>
              <a:t>名單：</a:t>
            </a:r>
            <a:r>
              <a:rPr lang="zh-TW" altLang="en-US" dirty="0"/>
              <a:t>鄭季</a:t>
            </a:r>
            <a:r>
              <a:rPr lang="zh-TW" altLang="en-US" dirty="0" smtClean="0"/>
              <a:t>淳</a:t>
            </a:r>
            <a:r>
              <a:rPr lang="zh-TW" altLang="en-US" dirty="0"/>
              <a:t>、</a:t>
            </a:r>
            <a:r>
              <a:rPr lang="zh-TW" altLang="en-US" dirty="0" smtClean="0"/>
              <a:t>張</a:t>
            </a:r>
            <a:r>
              <a:rPr lang="zh-TW" altLang="en-US" dirty="0"/>
              <a:t>加</a:t>
            </a:r>
            <a:r>
              <a:rPr lang="zh-TW" altLang="en-US" dirty="0" smtClean="0"/>
              <a:t>瑀</a:t>
            </a:r>
            <a:r>
              <a:rPr lang="zh-TW" altLang="en-US" dirty="0"/>
              <a:t>、</a:t>
            </a:r>
            <a:r>
              <a:rPr lang="zh-TW" altLang="en-US" dirty="0" smtClean="0"/>
              <a:t>饒</a:t>
            </a:r>
            <a:r>
              <a:rPr lang="zh-TW" altLang="en-US" dirty="0"/>
              <a:t>凈</a:t>
            </a:r>
            <a:r>
              <a:rPr lang="zh-TW" altLang="en-US" dirty="0" smtClean="0"/>
              <a:t>榕</a:t>
            </a:r>
            <a:r>
              <a:rPr lang="zh-TW" altLang="en-US" dirty="0"/>
              <a:t>、</a:t>
            </a:r>
            <a:r>
              <a:rPr lang="zh-TW" altLang="en-US" dirty="0" smtClean="0"/>
              <a:t>張</a:t>
            </a:r>
            <a:r>
              <a:rPr lang="zh-TW" altLang="en-US" dirty="0"/>
              <a:t>乙</a:t>
            </a:r>
            <a:r>
              <a:rPr lang="zh-TW" altLang="en-US" dirty="0" smtClean="0"/>
              <a:t>鳴、李</a:t>
            </a:r>
            <a:r>
              <a:rPr lang="zh-TW" altLang="en-US" dirty="0"/>
              <a:t>彥</a:t>
            </a:r>
            <a:r>
              <a:rPr lang="zh-TW" altLang="en-US" dirty="0" smtClean="0"/>
              <a:t>誼、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　　邱</a:t>
            </a:r>
            <a:r>
              <a:rPr lang="zh-TW" altLang="en-US" dirty="0"/>
              <a:t>郁</a:t>
            </a:r>
            <a:r>
              <a:rPr lang="zh-TW" altLang="en-US" dirty="0" smtClean="0"/>
              <a:t>晴</a:t>
            </a:r>
            <a:r>
              <a:rPr lang="zh-TW" altLang="en-US" dirty="0"/>
              <a:t>、</a:t>
            </a:r>
            <a:r>
              <a:rPr lang="zh-TW" altLang="en-US" dirty="0" smtClean="0"/>
              <a:t>王</a:t>
            </a:r>
            <a:r>
              <a:rPr lang="zh-TW" altLang="en-US" dirty="0"/>
              <a:t>喬甄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0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06152"/>
            <a:ext cx="8229600" cy="990600"/>
          </a:xfrm>
        </p:spPr>
        <p:txBody>
          <a:bodyPr/>
          <a:lstStyle/>
          <a:p>
            <a:r>
              <a:rPr lang="zh-TW" altLang="en-US" dirty="0" smtClean="0"/>
              <a:t>心得感想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760640"/>
          </a:xfrm>
        </p:spPr>
        <p:txBody>
          <a:bodyPr>
            <a:normAutofit/>
          </a:bodyPr>
          <a:lstStyle/>
          <a:p>
            <a:pPr indent="-612000" algn="just">
              <a:lnSpc>
                <a:spcPts val="3000"/>
              </a:lnSpc>
            </a:pPr>
            <a:r>
              <a:rPr lang="zh-TW" altLang="zh-TW" sz="1800" dirty="0"/>
              <a:t>經由這次通識而得知使用這個</a:t>
            </a:r>
            <a:r>
              <a:rPr lang="en-US" altLang="zh-TW" sz="1800" dirty="0"/>
              <a:t>app</a:t>
            </a:r>
            <a:r>
              <a:rPr lang="zh-TW" altLang="zh-TW" sz="1800" dirty="0"/>
              <a:t>可以讓我很快的了解到現在高速公路的狀況 而且像是自己有在騎車的話，現在的油價狀況也會讓我非常在意，特別是對於我這種通勤族而言，少一塊就會少很多價錢了，好在有這個</a:t>
            </a:r>
            <a:r>
              <a:rPr lang="en-US" altLang="zh-TW" sz="1800" dirty="0"/>
              <a:t>APP</a:t>
            </a:r>
            <a:r>
              <a:rPr lang="zh-TW" altLang="zh-TW" sz="1800" dirty="0"/>
              <a:t>出現幫了我很大的忙</a:t>
            </a:r>
            <a:r>
              <a:rPr lang="zh-TW" altLang="zh-TW" sz="1800" dirty="0" smtClean="0"/>
              <a:t>。</a:t>
            </a:r>
            <a:r>
              <a:rPr lang="zh-TW" altLang="en-US" sz="1800" dirty="0" smtClean="0"/>
              <a:t>　　　</a:t>
            </a:r>
            <a:r>
              <a:rPr lang="zh-TW" altLang="zh-TW" sz="1800" dirty="0"/>
              <a:t> </a:t>
            </a:r>
            <a:r>
              <a:rPr lang="zh-TW" altLang="en-US" sz="1800" dirty="0" smtClean="0"/>
              <a:t>　　　　　　　　　　　　　　　　　　　　　　　　　－</a:t>
            </a:r>
            <a:r>
              <a:rPr lang="zh-TW" altLang="zh-TW" sz="1800" dirty="0" smtClean="0"/>
              <a:t>王</a:t>
            </a:r>
            <a:r>
              <a:rPr lang="zh-TW" altLang="zh-TW" sz="1800" dirty="0"/>
              <a:t>喬</a:t>
            </a:r>
            <a:r>
              <a:rPr lang="zh-TW" altLang="zh-TW" sz="1800" dirty="0" smtClean="0"/>
              <a:t>甄</a:t>
            </a:r>
            <a:r>
              <a:rPr lang="zh-TW" altLang="en-US" sz="1800" dirty="0" smtClean="0"/>
              <a:t>－</a:t>
            </a:r>
            <a:endParaRPr lang="en-US" altLang="zh-TW" sz="1800" dirty="0" smtClean="0"/>
          </a:p>
          <a:p>
            <a:pPr marL="0" indent="0">
              <a:lnSpc>
                <a:spcPts val="1700"/>
              </a:lnSpc>
              <a:buNone/>
            </a:pPr>
            <a:endParaRPr lang="en-US" altLang="zh-TW" sz="1800" dirty="0"/>
          </a:p>
          <a:p>
            <a:pPr indent="-648000" algn="just">
              <a:lnSpc>
                <a:spcPts val="3000"/>
              </a:lnSpc>
            </a:pPr>
            <a:r>
              <a:rPr lang="zh-TW" altLang="zh-TW" sz="1800" dirty="0"/>
              <a:t>這款</a:t>
            </a:r>
            <a:r>
              <a:rPr lang="en-US" altLang="zh-TW" sz="1800" dirty="0"/>
              <a:t>app</a:t>
            </a:r>
            <a:r>
              <a:rPr lang="zh-TW" altLang="zh-TW" sz="1800" dirty="0"/>
              <a:t>很好用，因為我不是台南人，所以騎車的時候常常迷路，自從使用了這個</a:t>
            </a:r>
            <a:r>
              <a:rPr lang="en-US" altLang="zh-TW" sz="1800" dirty="0"/>
              <a:t>app</a:t>
            </a:r>
            <a:r>
              <a:rPr lang="zh-TW" altLang="zh-TW" sz="1800" dirty="0"/>
              <a:t>之後，從此不再迷路。而且有時候我會使用網路購物，所以常常需要知道超商的店名，有了這個我就可以找離學校最近的便利商店取貨了</a:t>
            </a:r>
            <a:r>
              <a:rPr lang="zh-TW" altLang="zh-TW" sz="1800" dirty="0" smtClean="0"/>
              <a:t>。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zh-TW" altLang="en-US" sz="1800" dirty="0" smtClean="0"/>
              <a:t>　　　　　　　　　　　　　　　　　　　　　　　　　　　　　　－</a:t>
            </a:r>
            <a:r>
              <a:rPr lang="zh-TW" altLang="en-US" sz="1800" dirty="0"/>
              <a:t>張乙鳴</a:t>
            </a:r>
            <a:r>
              <a:rPr lang="zh-TW" altLang="en-US" sz="1800" dirty="0" smtClean="0"/>
              <a:t>－</a:t>
            </a:r>
            <a:endParaRPr lang="en-US" altLang="zh-TW" sz="1800" dirty="0" smtClean="0"/>
          </a:p>
          <a:p>
            <a:pPr indent="-540000">
              <a:lnSpc>
                <a:spcPts val="1300"/>
              </a:lnSpc>
            </a:pPr>
            <a:endParaRPr lang="en-US" altLang="zh-TW" sz="1800" dirty="0" smtClean="0"/>
          </a:p>
          <a:p>
            <a:pPr indent="-612000" algn="just">
              <a:lnSpc>
                <a:spcPts val="3000"/>
              </a:lnSpc>
            </a:pPr>
            <a:r>
              <a:rPr lang="zh-TW" altLang="zh-TW" sz="1800" dirty="0"/>
              <a:t>我手機幾乎只拿來使用通訊軟體以及拍照，很少下載一些生活上的</a:t>
            </a:r>
            <a:r>
              <a:rPr lang="en-US" altLang="zh-TW" sz="1800" dirty="0"/>
              <a:t>APP</a:t>
            </a:r>
            <a:r>
              <a:rPr lang="zh-TW" altLang="zh-TW" sz="1800" dirty="0"/>
              <a:t>，經由這次的報告，我才發現原來現代科技如此發達，有許許多多生活上的</a:t>
            </a:r>
            <a:r>
              <a:rPr lang="en-US" altLang="zh-TW" sz="1800" dirty="0"/>
              <a:t>APP</a:t>
            </a:r>
            <a:r>
              <a:rPr lang="zh-TW" altLang="zh-TW" sz="1800" dirty="0"/>
              <a:t>可以使用，讓生活變得更加便利，希望自己能夠藉由這堂課程，學習到更多的資訊科技進而運用在生活上。</a:t>
            </a:r>
            <a:endParaRPr lang="en-US" altLang="zh-TW" sz="1800" dirty="0"/>
          </a:p>
          <a:p>
            <a:pPr marL="0" indent="0" algn="r">
              <a:lnSpc>
                <a:spcPts val="2900"/>
              </a:lnSpc>
              <a:buNone/>
            </a:pPr>
            <a:r>
              <a:rPr lang="zh-TW" altLang="en-US" sz="1800" dirty="0" smtClean="0"/>
              <a:t>－邱</a:t>
            </a:r>
            <a:r>
              <a:rPr lang="zh-TW" altLang="en-US" sz="1800" dirty="0"/>
              <a:t>郁</a:t>
            </a:r>
            <a:r>
              <a:rPr lang="zh-TW" altLang="en-US" sz="1800" dirty="0" smtClean="0"/>
              <a:t>晴－</a:t>
            </a:r>
            <a:endParaRPr lang="en-US" altLang="zh-TW" sz="1800" dirty="0"/>
          </a:p>
          <a:p>
            <a:pPr marL="0" indent="0">
              <a:lnSpc>
                <a:spcPts val="3000"/>
              </a:lnSpc>
              <a:buNone/>
            </a:pPr>
            <a:endParaRPr lang="zh-TW" altLang="zh-TW" sz="1800" dirty="0"/>
          </a:p>
        </p:txBody>
      </p:sp>
    </p:spTree>
    <p:extLst>
      <p:ext uri="{BB962C8B-B14F-4D97-AF65-F5344CB8AC3E}">
        <p14:creationId xmlns:p14="http://schemas.microsoft.com/office/powerpoint/2010/main" val="39445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90600"/>
          </a:xfrm>
        </p:spPr>
        <p:txBody>
          <a:bodyPr/>
          <a:lstStyle/>
          <a:p>
            <a:r>
              <a:rPr lang="zh-TW" altLang="en-US" dirty="0"/>
              <a:t>心得感想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760640"/>
          </a:xfrm>
        </p:spPr>
        <p:txBody>
          <a:bodyPr>
            <a:normAutofit/>
          </a:bodyPr>
          <a:lstStyle/>
          <a:p>
            <a:pPr indent="-612000">
              <a:lnSpc>
                <a:spcPts val="2700"/>
              </a:lnSpc>
            </a:pPr>
            <a:r>
              <a:rPr lang="zh-TW" altLang="zh-TW" sz="1800" dirty="0">
                <a:latin typeface="+mj-ea"/>
                <a:ea typeface="+mj-ea"/>
              </a:rPr>
              <a:t>這款</a:t>
            </a:r>
            <a:r>
              <a:rPr lang="en-US" altLang="zh-TW" sz="1800" dirty="0">
                <a:latin typeface="+mj-ea"/>
                <a:ea typeface="+mj-ea"/>
              </a:rPr>
              <a:t>app</a:t>
            </a:r>
            <a:r>
              <a:rPr lang="zh-TW" altLang="zh-TW" sz="1800" dirty="0">
                <a:latin typeface="+mj-ea"/>
                <a:ea typeface="+mj-ea"/>
              </a:rPr>
              <a:t>真的非常有用，想出去玩或吃好料，隨手可得。雖然才第三周就要上台報告有點緊張，但是，我相信我們這組一定可以給大家最好的報告啦。也很高興認識大家喲</a:t>
            </a:r>
            <a:r>
              <a:rPr lang="zh-TW" altLang="zh-TW" sz="1800" dirty="0" smtClean="0">
                <a:latin typeface="+mj-ea"/>
                <a:ea typeface="+mj-ea"/>
              </a:rPr>
              <a:t>！</a:t>
            </a:r>
            <a:endParaRPr lang="zh-TW" altLang="zh-TW" sz="1800" dirty="0">
              <a:latin typeface="+mj-ea"/>
              <a:ea typeface="+mj-ea"/>
            </a:endParaRPr>
          </a:p>
          <a:p>
            <a:pPr marL="0" indent="0" algn="r">
              <a:lnSpc>
                <a:spcPts val="2700"/>
              </a:lnSpc>
              <a:buNone/>
            </a:pPr>
            <a:r>
              <a:rPr lang="zh-TW" altLang="en-US" sz="1800" dirty="0">
                <a:latin typeface="+mj-ea"/>
                <a:ea typeface="+mj-ea"/>
              </a:rPr>
              <a:t>－張加瑀</a:t>
            </a:r>
            <a:r>
              <a:rPr lang="zh-TW" altLang="en-US" sz="1800" dirty="0" smtClean="0">
                <a:latin typeface="+mj-ea"/>
                <a:ea typeface="+mj-ea"/>
              </a:rPr>
              <a:t>－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0" indent="0" algn="r">
              <a:lnSpc>
                <a:spcPts val="1100"/>
              </a:lnSpc>
              <a:buNone/>
            </a:pPr>
            <a:endParaRPr lang="en-US" altLang="zh-TW" sz="1800" dirty="0">
              <a:latin typeface="+mj-ea"/>
              <a:ea typeface="+mj-ea"/>
            </a:endParaRPr>
          </a:p>
          <a:p>
            <a:pPr indent="-612000">
              <a:lnSpc>
                <a:spcPts val="2700"/>
              </a:lnSpc>
            </a:pPr>
            <a:r>
              <a:rPr lang="zh-TW" altLang="zh-TW" sz="1800" dirty="0"/>
              <a:t>剛開學就有報告壓力甚大，不過可以藉此認識同通識的同學非常開心，也因為這次報告，深入瞭解平常使用的</a:t>
            </a:r>
            <a:r>
              <a:rPr lang="en-US" altLang="zh-TW" sz="1800" dirty="0"/>
              <a:t>APP</a:t>
            </a:r>
            <a:r>
              <a:rPr lang="zh-TW" altLang="zh-TW" sz="1800" dirty="0"/>
              <a:t>，發現原來還有很多不知道的功能。隨著</a:t>
            </a:r>
            <a:r>
              <a:rPr lang="en-US" altLang="zh-TW" sz="1800" dirty="0"/>
              <a:t>APP</a:t>
            </a:r>
            <a:r>
              <a:rPr lang="zh-TW" altLang="zh-TW" sz="1800" dirty="0"/>
              <a:t>種類越來越多，希望我們生活可以更便利更好的改善</a:t>
            </a:r>
            <a:r>
              <a:rPr lang="zh-TW" altLang="zh-TW" sz="1800" dirty="0" smtClean="0"/>
              <a:t>。</a:t>
            </a:r>
            <a:endParaRPr lang="zh-TW" altLang="zh-TW" sz="1800" dirty="0"/>
          </a:p>
          <a:p>
            <a:pPr marL="0" indent="0" algn="r">
              <a:lnSpc>
                <a:spcPts val="2700"/>
              </a:lnSpc>
              <a:buNone/>
            </a:pPr>
            <a:r>
              <a:rPr lang="zh-TW" altLang="en-US" sz="1800" dirty="0"/>
              <a:t>－李彥誼</a:t>
            </a:r>
            <a:r>
              <a:rPr lang="zh-TW" altLang="en-US" sz="1800" dirty="0" smtClean="0">
                <a:latin typeface="+mj-ea"/>
                <a:ea typeface="+mj-ea"/>
              </a:rPr>
              <a:t>－</a:t>
            </a:r>
            <a:endParaRPr lang="en-US" altLang="zh-TW" sz="1800" dirty="0" smtClean="0">
              <a:latin typeface="+mj-ea"/>
              <a:ea typeface="+mj-ea"/>
            </a:endParaRPr>
          </a:p>
          <a:p>
            <a:pPr marL="0" indent="0" algn="r">
              <a:lnSpc>
                <a:spcPts val="1200"/>
              </a:lnSpc>
              <a:buNone/>
            </a:pPr>
            <a:endParaRPr lang="en-US" altLang="zh-TW" sz="1800" dirty="0"/>
          </a:p>
          <a:p>
            <a:pPr indent="-612000">
              <a:lnSpc>
                <a:spcPts val="2700"/>
              </a:lnSpc>
            </a:pPr>
            <a:r>
              <a:rPr lang="zh-TW" altLang="en-US" sz="1800" dirty="0"/>
              <a:t>此</a:t>
            </a:r>
            <a:r>
              <a:rPr lang="zh-TW" altLang="en-US" sz="1800" dirty="0" smtClean="0"/>
              <a:t>款應用程式從三年前就開始使用到現在，尤其針對學生非常實用，到哪裡都用的到，推薦給大家使用。　　　　　　　　　　　　　　　　　－鄭季淳－</a:t>
            </a:r>
            <a:endParaRPr lang="en-US" altLang="zh-TW" sz="1800" dirty="0" smtClean="0"/>
          </a:p>
          <a:p>
            <a:pPr indent="-612000">
              <a:lnSpc>
                <a:spcPts val="2700"/>
              </a:lnSpc>
            </a:pPr>
            <a:endParaRPr lang="en-US" altLang="zh-TW" sz="1800" dirty="0"/>
          </a:p>
          <a:p>
            <a:pPr indent="-612000">
              <a:lnSpc>
                <a:spcPts val="2700"/>
              </a:lnSpc>
            </a:pPr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40603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應用程式主頁面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"/>
          <a:stretch/>
        </p:blipFill>
        <p:spPr>
          <a:xfrm>
            <a:off x="1187624" y="1371600"/>
            <a:ext cx="3240360" cy="52977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/>
          <a:stretch/>
        </p:blipFill>
        <p:spPr>
          <a:xfrm>
            <a:off x="5148064" y="1340768"/>
            <a:ext cx="3384376" cy="52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功能介紹－</a:t>
            </a:r>
            <a:r>
              <a:rPr lang="zh-TW" altLang="en-US" sz="3600" dirty="0" smtClean="0"/>
              <a:t>路況油價　　　　　</a:t>
            </a:r>
            <a:r>
              <a:rPr lang="zh-TW" altLang="en-US" sz="1300" dirty="0"/>
              <a:t>　</a:t>
            </a:r>
            <a:r>
              <a:rPr lang="zh-TW" altLang="en-US" sz="1300" dirty="0" smtClean="0"/>
              <a:t>　　　　　</a:t>
            </a:r>
            <a:r>
              <a:rPr lang="en-US" altLang="zh-TW" sz="1300" dirty="0" smtClean="0"/>
              <a:t> </a:t>
            </a:r>
            <a:r>
              <a:rPr lang="zh-TW" altLang="zh-TW" sz="1300" dirty="0" smtClean="0"/>
              <a:t> </a:t>
            </a:r>
            <a:r>
              <a:rPr lang="zh-TW" altLang="zh-TW" sz="1300" dirty="0"/>
              <a:t>王喬甄</a:t>
            </a:r>
            <a:endParaRPr lang="zh-TW" altLang="en-US" sz="13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828800"/>
          </a:xfrm>
        </p:spPr>
        <p:txBody>
          <a:bodyPr>
            <a:normAutofit fontScale="92500"/>
          </a:bodyPr>
          <a:lstStyle/>
          <a:p>
            <a:pPr indent="468000">
              <a:lnSpc>
                <a:spcPts val="3000"/>
              </a:lnSpc>
            </a:pPr>
            <a:r>
              <a:rPr lang="zh-TW" altLang="zh-TW" dirty="0"/>
              <a:t>台灣地狹人稠，基本上放眼望去都是汽機車為主，可是車多難免遇到塞車、油價浮動的問題，有了此軟體，手機就可以掌握各地方的車流量，也可以設定路徑幫忙查出路程以及油費。油價的浮動也是即時更新，讓您不多花冤望錢。</a:t>
            </a:r>
            <a:endParaRPr lang="zh-TW" altLang="en-US" dirty="0"/>
          </a:p>
        </p:txBody>
      </p:sp>
      <p:pic>
        <p:nvPicPr>
          <p:cNvPr id="1026" name="Picture 2" descr="58293fcb611087a47ceee7709f3540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3924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nnam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5906"/>
            <a:ext cx="4228817" cy="330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0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功能介紹－</a:t>
            </a:r>
            <a:r>
              <a:rPr lang="zh-TW" altLang="en-US" sz="3600" dirty="0" smtClean="0"/>
              <a:t>地址                                     </a:t>
            </a:r>
            <a:r>
              <a:rPr lang="zh-TW" altLang="en-US" sz="1200" dirty="0" smtClean="0"/>
              <a:t>張</a:t>
            </a:r>
            <a:r>
              <a:rPr lang="zh-TW" altLang="en-US" sz="1200" dirty="0"/>
              <a:t>乙鳴</a:t>
            </a: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2620888"/>
          </a:xfrm>
        </p:spPr>
        <p:txBody>
          <a:bodyPr>
            <a:normAutofit/>
          </a:bodyPr>
          <a:lstStyle/>
          <a:p>
            <a:pPr indent="432000" algn="just">
              <a:lnSpc>
                <a:spcPts val="2700"/>
              </a:lnSpc>
            </a:pPr>
            <a:r>
              <a:rPr lang="zh-TW" altLang="zh-TW" sz="2100" dirty="0"/>
              <a:t>對剛升上大一對台南還不熟的我們，這個功能很好用，只要輸入你要查詢的地址，這個程式就會自動秀出該地址的位置，而且地圖的顯示很清楚，一看就知道相對位置和路應該怎麼走，包含有電話、地址、郵遞區號、目前位置還需要前進幾公尺才會到達目的地，同時功能也很貼心的告訴我們周遭有：便利商店、景點、停車場、加油站、娛樂場所、銀行郵局等等，基本上就是個非常便利又實際的好工具</a:t>
            </a:r>
            <a:r>
              <a:rPr lang="zh-TW" altLang="zh-TW" sz="2100" dirty="0" smtClean="0"/>
              <a:t>。</a:t>
            </a:r>
            <a:endParaRPr lang="zh-TW" altLang="zh-TW" sz="2100" dirty="0"/>
          </a:p>
        </p:txBody>
      </p:sp>
      <p:pic>
        <p:nvPicPr>
          <p:cNvPr id="4" name="image0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3501008"/>
            <a:ext cx="6048672" cy="33569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831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功能介紹－天氣　　　　　　　　</a:t>
            </a:r>
            <a:r>
              <a:rPr lang="zh-TW" altLang="en-US" sz="1200" dirty="0" smtClean="0"/>
              <a:t>邱</a:t>
            </a:r>
            <a:r>
              <a:rPr lang="zh-TW" altLang="en-US" sz="1200" dirty="0"/>
              <a:t>郁</a:t>
            </a:r>
            <a:r>
              <a:rPr lang="zh-TW" altLang="en-US" sz="1200" dirty="0" smtClean="0"/>
              <a:t>晴</a:t>
            </a: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86228"/>
            <a:ext cx="4176464" cy="4896544"/>
          </a:xfrm>
        </p:spPr>
        <p:txBody>
          <a:bodyPr>
            <a:normAutofit/>
          </a:bodyPr>
          <a:lstStyle/>
          <a:p>
            <a:pPr indent="432000" algn="just">
              <a:lnSpc>
                <a:spcPts val="3100"/>
              </a:lnSpc>
            </a:pPr>
            <a:r>
              <a:rPr lang="zh-TW" altLang="zh-TW" sz="2200" dirty="0">
                <a:latin typeface="+mn-ea"/>
              </a:rPr>
              <a:t>天氣一直都是人們生活上所關心的事情，但現代人因工作繁忙，並非大家都有時間能夠觀看電視上的氣象預報，因此藉由這個 </a:t>
            </a:r>
            <a:r>
              <a:rPr lang="en-US" altLang="zh-TW" sz="2200" dirty="0">
                <a:latin typeface="+mn-ea"/>
              </a:rPr>
              <a:t>APP</a:t>
            </a:r>
            <a:r>
              <a:rPr lang="zh-TW" altLang="zh-TW" sz="2200" dirty="0">
                <a:latin typeface="+mn-ea"/>
              </a:rPr>
              <a:t>可以隨時看到一周內的氣象預報，甚至可以利用定位來收尋其他地點的天氣狀況，而且不管你是要計畫旅遊或是注意防颱措施等，都可以運用生活行這個</a:t>
            </a:r>
            <a:r>
              <a:rPr lang="en-US" altLang="zh-TW" sz="2200" dirty="0">
                <a:latin typeface="+mn-ea"/>
              </a:rPr>
              <a:t>APP</a:t>
            </a:r>
            <a:r>
              <a:rPr lang="zh-TW" altLang="zh-TW" sz="2200" dirty="0">
                <a:latin typeface="+mn-ea"/>
              </a:rPr>
              <a:t>裡面的天氣來查詢，對於繁忙的現代人，是個非常便利的</a:t>
            </a:r>
            <a:r>
              <a:rPr lang="en-US" altLang="zh-TW" sz="2200" dirty="0">
                <a:latin typeface="+mn-ea"/>
              </a:rPr>
              <a:t>APP</a:t>
            </a:r>
            <a:r>
              <a:rPr lang="zh-TW" altLang="zh-TW" sz="2200" dirty="0" smtClean="0">
                <a:latin typeface="+mn-ea"/>
              </a:rPr>
              <a:t>。</a:t>
            </a:r>
            <a:endParaRPr lang="zh-TW" altLang="zh-TW" sz="2200" dirty="0">
              <a:latin typeface="+mn-ea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r="-40"/>
          <a:stretch/>
        </p:blipFill>
        <p:spPr bwMode="auto">
          <a:xfrm>
            <a:off x="5148064" y="1700808"/>
            <a:ext cx="309634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83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功能介紹－吃喝玩樂                        </a:t>
            </a:r>
            <a:r>
              <a:rPr lang="zh-TW" altLang="en-US" sz="1200" dirty="0" smtClean="0"/>
              <a:t>張</a:t>
            </a:r>
            <a:r>
              <a:rPr lang="zh-TW" altLang="en-US" sz="1200" dirty="0"/>
              <a:t>加瑀</a:t>
            </a: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0032" y="1844824"/>
            <a:ext cx="3610744" cy="3672408"/>
          </a:xfrm>
        </p:spPr>
        <p:txBody>
          <a:bodyPr>
            <a:normAutofit fontScale="92500"/>
          </a:bodyPr>
          <a:lstStyle/>
          <a:p>
            <a:pPr indent="432000" algn="just">
              <a:lnSpc>
                <a:spcPts val="3100"/>
              </a:lnSpc>
            </a:pPr>
            <a:r>
              <a:rPr lang="zh-TW" altLang="zh-TW" dirty="0"/>
              <a:t>現代人，常常喜歡外出，吃喝玩樂鬥陣走，這時候呢！就需要</a:t>
            </a:r>
            <a:r>
              <a:rPr lang="zh-TW" altLang="zh-TW" dirty="0" smtClean="0"/>
              <a:t>許多</a:t>
            </a:r>
            <a:r>
              <a:rPr lang="zh-TW" altLang="en-US" dirty="0"/>
              <a:t>應用程式</a:t>
            </a:r>
            <a:r>
              <a:rPr lang="zh-TW" altLang="zh-TW" dirty="0" smtClean="0"/>
              <a:t>來</a:t>
            </a:r>
            <a:r>
              <a:rPr lang="zh-TW" altLang="zh-TW" dirty="0"/>
              <a:t>幫忙我們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這個程式</a:t>
            </a:r>
            <a:r>
              <a:rPr lang="zh-TW" altLang="zh-TW" dirty="0" smtClean="0"/>
              <a:t>不僅</a:t>
            </a:r>
            <a:r>
              <a:rPr lang="zh-TW" altLang="zh-TW" dirty="0"/>
              <a:t>方便，也沒有攜帶問題，想要知道第一手訊息，只要</a:t>
            </a:r>
            <a:r>
              <a:rPr lang="zh-TW" altLang="zh-TW" dirty="0" smtClean="0"/>
              <a:t>下載</a:t>
            </a:r>
            <a:r>
              <a:rPr lang="zh-TW" altLang="en-US" dirty="0"/>
              <a:t>此款應用程式</a:t>
            </a:r>
            <a:r>
              <a:rPr lang="zh-TW" altLang="zh-TW" dirty="0" smtClean="0"/>
              <a:t>就</a:t>
            </a:r>
            <a:r>
              <a:rPr lang="zh-TW" altLang="zh-TW" dirty="0"/>
              <a:t>可以隨時出遊，真的很方便呢！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b="7462"/>
          <a:stretch/>
        </p:blipFill>
        <p:spPr bwMode="auto">
          <a:xfrm>
            <a:off x="971600" y="1628800"/>
            <a:ext cx="2808312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9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8232"/>
            <a:ext cx="3394720" cy="4205064"/>
          </a:xfrm>
        </p:spPr>
        <p:txBody>
          <a:bodyPr>
            <a:normAutofit/>
          </a:bodyPr>
          <a:lstStyle/>
          <a:p>
            <a:pPr indent="432000" algn="just">
              <a:lnSpc>
                <a:spcPts val="3100"/>
              </a:lnSpc>
            </a:pPr>
            <a:r>
              <a:rPr lang="zh-TW" altLang="zh-TW" dirty="0">
                <a:latin typeface="+mn-ea"/>
              </a:rPr>
              <a:t>這款</a:t>
            </a:r>
            <a:r>
              <a:rPr lang="en-US" altLang="zh-TW" dirty="0">
                <a:latin typeface="+mn-ea"/>
              </a:rPr>
              <a:t>app</a:t>
            </a:r>
            <a:r>
              <a:rPr lang="zh-TW" altLang="zh-TW" dirty="0">
                <a:latin typeface="+mn-ea"/>
              </a:rPr>
              <a:t>，可以讓你不管想要吃美食，探訪觀光園區，去遊樂園，飯店住宿</a:t>
            </a:r>
            <a:r>
              <a:rPr lang="en-US" altLang="zh-TW" dirty="0">
                <a:latin typeface="+mn-ea"/>
              </a:rPr>
              <a:t>…</a:t>
            </a:r>
            <a:r>
              <a:rPr lang="zh-TW" altLang="zh-TW" dirty="0">
                <a:latin typeface="+mn-ea"/>
              </a:rPr>
              <a:t>等，可以馬上訂票，定位等！真的是我們不可或缺的幫手呢！！現在馬上下載此</a:t>
            </a:r>
            <a:r>
              <a:rPr lang="en-US" altLang="zh-TW" dirty="0">
                <a:latin typeface="+mn-ea"/>
              </a:rPr>
              <a:t>app</a:t>
            </a:r>
            <a:r>
              <a:rPr lang="zh-TW" altLang="zh-TW" dirty="0">
                <a:latin typeface="+mn-ea"/>
              </a:rPr>
              <a:t>，讓你可以輕鬆遊玩台灣</a:t>
            </a:r>
            <a:r>
              <a:rPr lang="zh-TW" altLang="zh-TW" dirty="0" smtClean="0">
                <a:latin typeface="+mn-ea"/>
              </a:rPr>
              <a:t>。</a:t>
            </a:r>
            <a:endParaRPr lang="zh-TW" altLang="zh-TW" dirty="0">
              <a:latin typeface="+mn-ea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功能介紹－吃喝玩樂                        </a:t>
            </a:r>
            <a:r>
              <a:rPr lang="zh-TW" altLang="en-US" sz="1200" dirty="0" smtClean="0"/>
              <a:t>張</a:t>
            </a:r>
            <a:r>
              <a:rPr lang="zh-TW" altLang="en-US" sz="1200" dirty="0"/>
              <a:t>加瑀</a:t>
            </a:r>
            <a:endParaRPr lang="zh-TW" altLang="en-US" sz="1200" dirty="0"/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" b="7605"/>
          <a:stretch/>
        </p:blipFill>
        <p:spPr bwMode="auto">
          <a:xfrm>
            <a:off x="4139952" y="1484784"/>
            <a:ext cx="2664296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" b="8816"/>
          <a:stretch/>
        </p:blipFill>
        <p:spPr bwMode="auto">
          <a:xfrm>
            <a:off x="6084168" y="2420888"/>
            <a:ext cx="2746221" cy="4158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0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373" y="404664"/>
            <a:ext cx="8229600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功能介紹－</a:t>
            </a:r>
            <a:r>
              <a:rPr lang="zh-TW" altLang="zh-TW" dirty="0"/>
              <a:t>股市</a:t>
            </a:r>
            <a:r>
              <a:rPr lang="zh-TW" altLang="zh-TW" dirty="0" smtClean="0"/>
              <a:t>匯率</a:t>
            </a:r>
            <a:r>
              <a:rPr lang="zh-TW" altLang="en-US" dirty="0" smtClean="0"/>
              <a:t>　　　　　　</a:t>
            </a:r>
            <a:r>
              <a:rPr lang="zh-TW" altLang="en-US" sz="1200" dirty="0" smtClean="0"/>
              <a:t>李</a:t>
            </a:r>
            <a:r>
              <a:rPr lang="zh-TW" altLang="en-US" sz="1200" dirty="0"/>
              <a:t>彥誼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1800200"/>
          </a:xfrm>
        </p:spPr>
        <p:txBody>
          <a:bodyPr>
            <a:normAutofit/>
          </a:bodyPr>
          <a:lstStyle/>
          <a:p>
            <a:pPr indent="432000" algn="just">
              <a:lnSpc>
                <a:spcPts val="3100"/>
              </a:lnSpc>
            </a:pPr>
            <a:r>
              <a:rPr lang="zh-TW" altLang="zh-TW" sz="2200" dirty="0"/>
              <a:t>先在台灣偏較商業化社會，此軟體可以提供股市大盤走勢、股市即時價格、興櫃及台灣股市新聞資料，還有即時匯率、匯率轉換、匯率走勢、黃金價格、黃金牌價、黃金存摺牌價、黃金歷史走勢等資訊，是您投資理財的好幫手。</a:t>
            </a:r>
            <a:endParaRPr lang="zh-TW" altLang="en-US" sz="22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115616" y="2780928"/>
            <a:ext cx="3216947" cy="4005064"/>
            <a:chOff x="1115616" y="2780928"/>
            <a:chExt cx="3216947" cy="400506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2"/>
            <a:stretch/>
          </p:blipFill>
          <p:spPr>
            <a:xfrm>
              <a:off x="1115616" y="2780928"/>
              <a:ext cx="2755282" cy="400506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3870898" y="3645024"/>
              <a:ext cx="461665" cy="23762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各國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匯率、匯率換算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364088" y="2420889"/>
            <a:ext cx="3456384" cy="4388164"/>
            <a:chOff x="5364088" y="2420889"/>
            <a:chExt cx="3456384" cy="438816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7"/>
            <a:stretch/>
          </p:blipFill>
          <p:spPr>
            <a:xfrm>
              <a:off x="5364088" y="2420889"/>
              <a:ext cx="3024336" cy="438816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8358807" y="3775348"/>
              <a:ext cx="461665" cy="2304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股市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大盤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2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24446"/>
            <a:ext cx="8229600" cy="99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功能介紹－電視節目　　　　　　</a:t>
            </a:r>
            <a:r>
              <a:rPr lang="zh-TW" altLang="en-US" sz="1200" dirty="0" smtClean="0"/>
              <a:t>鄭季淳</a:t>
            </a: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3682752" cy="4752528"/>
          </a:xfrm>
        </p:spPr>
        <p:txBody>
          <a:bodyPr>
            <a:normAutofit/>
          </a:bodyPr>
          <a:lstStyle/>
          <a:p>
            <a:pPr indent="432000" algn="just">
              <a:lnSpc>
                <a:spcPts val="3000"/>
              </a:lnSpc>
            </a:pPr>
            <a:r>
              <a:rPr lang="zh-TW" altLang="en-US" sz="2200" dirty="0" smtClean="0"/>
              <a:t>身為一位愛看電視的人，有了這款應用程式之後覺得非常方便，不一定要在家裡才能知道每台在撥出的節目，不僅如此我還可以知道下一檔節目要撥出什麼，最厲害的功能是還能設鬧鐘提醒，這項鬧鈴功能完全針對電影台的電影，由於很常錯過好看的電影，只要有提醒功能就能在開撥前準備就位了。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10424"/>
          <a:stretch/>
        </p:blipFill>
        <p:spPr>
          <a:xfrm>
            <a:off x="4067944" y="1226036"/>
            <a:ext cx="2830231" cy="42191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"/>
          <a:stretch/>
        </p:blipFill>
        <p:spPr>
          <a:xfrm>
            <a:off x="6084168" y="2276872"/>
            <a:ext cx="29523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3451</TotalTime>
  <Words>868</Words>
  <Application>Microsoft Office PowerPoint</Application>
  <PresentationFormat>如螢幕大小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清晰度</vt:lpstr>
      <vt:lpstr>實用應用程式－生活行</vt:lpstr>
      <vt:lpstr>應用程式主頁面</vt:lpstr>
      <vt:lpstr>功能介紹－路況油價　　　　　　　　　　　  王喬甄</vt:lpstr>
      <vt:lpstr>功能介紹－地址                                     張乙鳴</vt:lpstr>
      <vt:lpstr>功能介紹－天氣　　　　　　　　邱郁晴</vt:lpstr>
      <vt:lpstr>功能介紹－吃喝玩樂                        張加瑀</vt:lpstr>
      <vt:lpstr>功能介紹－吃喝玩樂                        張加瑀</vt:lpstr>
      <vt:lpstr>功能介紹－股市匯率　　　　　　李彥誼</vt:lpstr>
      <vt:lpstr>功能介紹－電視節目　　　　　　鄭季淳</vt:lpstr>
      <vt:lpstr>心得感想</vt:lpstr>
      <vt:lpstr>心得感想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實用應用程式－生活行</dc:title>
  <dc:creator>chi chun cheng</dc:creator>
  <cp:lastModifiedBy>chi chun cheng</cp:lastModifiedBy>
  <cp:revision>12</cp:revision>
  <dcterms:created xsi:type="dcterms:W3CDTF">2015-09-27T07:35:20Z</dcterms:created>
  <dcterms:modified xsi:type="dcterms:W3CDTF">2015-09-29T17:06:49Z</dcterms:modified>
</cp:coreProperties>
</file>