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F529757-56EB-4710-995A-1C831F9478D2}" type="datetimeFigureOut">
              <a:rPr lang="zh-TW" altLang="en-US" smtClean="0"/>
              <a:t>2012/12/17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3532F85-44DB-429A-BEEE-6A855E7AA6E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-0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836712"/>
            <a:ext cx="3600400" cy="537691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4572000" y="1484784"/>
            <a:ext cx="39604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/>
              <a:t>光復校區門口的「詩人」，我倒覺得比較像個「沉思者」，巧妙的只利用頭手，就把整個感覺表現出來，還利用物理中線維持整個雕塑的平衡</a:t>
            </a:r>
            <a:r>
              <a:rPr lang="zh-TW" altLang="en-US" sz="3200" dirty="0" smtClean="0"/>
              <a:t>。</a:t>
            </a:r>
            <a:endParaRPr lang="zh-TW" alt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</TotalTime>
  <Words>44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華麗</vt:lpstr>
      <vt:lpstr>投影片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2</cp:revision>
  <dcterms:created xsi:type="dcterms:W3CDTF">2012-12-17T13:41:51Z</dcterms:created>
  <dcterms:modified xsi:type="dcterms:W3CDTF">2012-12-17T13:45:53Z</dcterms:modified>
</cp:coreProperties>
</file>