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2438400"/>
            <a:ext cx="6324600" cy="838200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  <a:endParaRPr lang="en-US" altLang="zh-CN" noProof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3200400"/>
            <a:ext cx="5943600" cy="8382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D1F3DF"/>
                </a:solidFill>
              </a:defRPr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  <a:endParaRPr lang="en-US" altLang="zh-CN" noProof="0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5711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14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676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3366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871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7871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7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66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62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886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CN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C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itchFamily="2" charset="-122"/>
              </a:defRPr>
            </a:lvl1pPr>
          </a:lstStyle>
          <a:p>
            <a:fld id="{5E41352D-13E3-4C6A-A198-ACB21D1FBB07}" type="datetimeFigureOut">
              <a:rPr lang="zh-TW" altLang="en-US" smtClean="0"/>
              <a:t>2012/11/29</a:t>
            </a:fld>
            <a:endParaRPr lang="zh-TW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pitchFamily="2" charset="-122"/>
              </a:defRPr>
            </a:lvl1pPr>
          </a:lstStyle>
          <a:p>
            <a:endParaRPr lang="zh-TW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F84B1BC0-515A-4664-AE51-102B8DFA75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253327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25332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253327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253327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253327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253327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253327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253327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253327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tw.news.yahoo.com/" TargetMode="External"/><Relationship Id="rId2" Type="http://schemas.openxmlformats.org/officeDocument/2006/relationships/hyperlink" Target="http://www.techbang.com/posts/10927-ministry-of-education-requested-university-dormitory-at-1-oclock-in-the-morning-forced-disconnection-would-you-accept-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log.roodo.com/rentalnews/archives/21086610.html" TargetMode="External"/><Relationship Id="rId5" Type="http://schemas.openxmlformats.org/officeDocument/2006/relationships/hyperlink" Target="http://www.ettoday.net/news/20121002/109914.htm" TargetMode="External"/><Relationship Id="rId4" Type="http://schemas.openxmlformats.org/officeDocument/2006/relationships/hyperlink" Target="http://www.libertytimes.com.tw/2012/new/oct/4/today-life14.ht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27784" y="2438400"/>
            <a:ext cx="6516216" cy="838200"/>
          </a:xfrm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議題名稱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:</a:t>
            </a:r>
            <a:br>
              <a:rPr lang="en-US" altLang="zh-TW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宿舍斷網 學權小組：還我學習自主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李育強</a:t>
            </a:r>
          </a:p>
          <a:p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組員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林弋喬、張乃鑑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凃俊裕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邱哲浩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, 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陳彥賓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林忠敬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李宜哲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周宗暘</a:t>
            </a:r>
          </a:p>
        </p:txBody>
      </p:sp>
    </p:spTree>
    <p:extLst>
      <p:ext uri="{BB962C8B-B14F-4D97-AF65-F5344CB8AC3E}">
        <p14:creationId xmlns:p14="http://schemas.microsoft.com/office/powerpoint/2010/main" val="210084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問題</a:t>
            </a:r>
            <a:r>
              <a:rPr lang="zh-TW" altLang="en-US" dirty="0" smtClean="0"/>
              <a:t>討論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Q:</a:t>
            </a:r>
            <a:r>
              <a:rPr lang="zh-TW" altLang="en-US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如果</a:t>
            </a:r>
            <a:r>
              <a:rPr lang="zh-TW" altLang="en-US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你是南台科技大學的學生，你支持</a:t>
            </a:r>
            <a:r>
              <a:rPr lang="en-US" altLang="zh-TW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12</a:t>
            </a:r>
            <a:r>
              <a:rPr lang="zh-TW" altLang="en-US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點以後斷網嗎</a:t>
            </a:r>
            <a:r>
              <a:rPr lang="en-US" altLang="zh-TW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?</a:t>
            </a:r>
            <a:r>
              <a:rPr lang="zh-TW" altLang="en-US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若不支持要如何反應</a:t>
            </a:r>
            <a:r>
              <a:rPr lang="en-US" altLang="zh-TW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?</a:t>
            </a:r>
            <a:r>
              <a:rPr lang="zh-TW" altLang="en-US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若支持請說出原因。</a:t>
            </a:r>
          </a:p>
        </p:txBody>
      </p:sp>
    </p:spTree>
    <p:extLst>
      <p:ext uri="{BB962C8B-B14F-4D97-AF65-F5344CB8AC3E}">
        <p14:creationId xmlns:p14="http://schemas.microsoft.com/office/powerpoint/2010/main" val="10258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意見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不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支持，因為這樣無法有效真正防止網路成癮。而且對於常常在深夜裡趕工做報告的人來說相當不方便。因此我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除了用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學校</a:t>
            </a:r>
            <a:r>
              <a:rPr lang="zh-TW" altLang="en-US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馬上辦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來反應以外，也會反應至</a:t>
            </a:r>
            <a:r>
              <a:rPr lang="zh-TW" altLang="en-US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導師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，看如何來解決此事情。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73770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意見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1.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不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支持，如果真要斷網，我就</a:t>
            </a:r>
            <a:r>
              <a:rPr lang="zh-TW" altLang="en-US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搬出學校宿舍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</a:t>
            </a: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endParaRPr lang="en-US" altLang="zh-TW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贊成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，這樣住學校宿舍的同學都會搬出來，我就有更多室友了。</a:t>
            </a:r>
          </a:p>
          <a:p>
            <a:pPr marL="0" indent="0">
              <a:buNone/>
            </a:pPr>
            <a:endParaRPr lang="zh-TW" altLang="en-US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812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意見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不支持，一旦斷網，如果要查詢最新即時資訊就很不方便，有時候因為打工晚回家，結果因為斷網什麼都不能做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。而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要像學校反應的話，建議宿舍部份應該要做個</a:t>
            </a:r>
            <a:r>
              <a:rPr lang="zh-TW" altLang="en-US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問卷調查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是否過</a:t>
            </a: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12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點後斷網。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7479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網路意見</a:t>
            </a:r>
            <a:endParaRPr lang="zh-TW" altLang="en-US" dirty="0"/>
          </a:p>
        </p:txBody>
      </p:sp>
      <p:pic>
        <p:nvPicPr>
          <p:cNvPr id="2051" name="Picture 3" descr="C:\Documents and Settings\Jui\桌面\1234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52" y="1484784"/>
            <a:ext cx="8039100" cy="463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02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C:\Documents and Settings\Jui\桌面\2345678i99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3"/>
            <a:ext cx="8115300" cy="612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995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後續追蹤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大學宿舍凌晨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點斷網？教部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︰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轉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達意見 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無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強制力</a:t>
            </a:r>
            <a:endParaRPr lang="en-US" altLang="zh-TW" sz="28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2000" b="1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愛熬夜上網？有家長投書教育部長信箱，教育部轉請各大學校院參考，建議大學可從凌晨一點起實施宿舍斷網措施，有學生大批「時代倒退」管太多；也有大學已經率先推動寧靜宿舍。</a:t>
            </a:r>
            <a:endParaRPr lang="en-US" altLang="zh-TW" b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626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已推寧靜宿舍</a:t>
            </a:r>
            <a:r>
              <a:rPr lang="zh-TW" altLang="en-US" dirty="0" smtClean="0"/>
              <a:t>措施大學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1.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成功大學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寧靜宿舍要求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學生晚間十二時關大燈、凌晨一時不上網，但沒有強制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性，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只要求同學們簽自律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公約。</a:t>
            </a: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endParaRPr lang="en-US" altLang="zh-TW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大同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大學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凌晨二時到六時斷網，考試前一星期不斷網，公共區域電腦不斷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網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3.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中原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大學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去年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九月則推動「健康寢室」，每天凌晨一點到五點斷網，另在宿舍的公共區域規劃「自由上網區」，滿足有需要的學生。</a:t>
            </a:r>
          </a:p>
        </p:txBody>
      </p:sp>
    </p:spTree>
    <p:extLst>
      <p:ext uri="{BB962C8B-B14F-4D97-AF65-F5344CB8AC3E}">
        <p14:creationId xmlns:p14="http://schemas.microsoft.com/office/powerpoint/2010/main" val="2824410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[1] 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  <a:hlinkClick r:id="rId2"/>
              </a:rPr>
              <a:t>www.techbang.com/posts/10927-ministry-of-education-requested-university-dormitory-at-1-oclock-in-the-morning-forced-disconnection-would-you-accept-it</a:t>
            </a: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[2]</a:t>
            </a:r>
            <a:r>
              <a:rPr lang="zh-TW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  <a:hlinkClick r:id="rId3"/>
              </a:rPr>
              <a:t>http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  <a:hlinkClick r:id="rId3"/>
              </a:rPr>
              <a:t>://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  <a:hlinkClick r:id="rId3"/>
              </a:rPr>
              <a:t>tw.news.yahoo.com</a:t>
            </a: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3] 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  <a:hlinkClick r:id="rId4"/>
              </a:rPr>
              <a:t>www.libertytimes.com.tw/2012/new/oct/4/today-life14.htm</a:t>
            </a: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[4] 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  <a:hlinkClick r:id="rId5"/>
              </a:rPr>
              <a:t>http://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  <a:hlinkClick r:id="rId5"/>
              </a:rPr>
              <a:t>www.ettoday.net/news/20121002/109914.htm</a:t>
            </a: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altLang="zh-TW">
                <a:latin typeface="Times New Roman" pitchFamily="18" charset="0"/>
                <a:cs typeface="Times New Roman" pitchFamily="18" charset="0"/>
              </a:rPr>
              <a:t>5] </a:t>
            </a:r>
            <a:r>
              <a:rPr lang="en-US" altLang="zh-TW">
                <a:latin typeface="Times New Roman" pitchFamily="18" charset="0"/>
                <a:cs typeface="Times New Roman" pitchFamily="18" charset="0"/>
                <a:hlinkClick r:id="rId6"/>
              </a:rPr>
              <a:t>http://</a:t>
            </a:r>
            <a:r>
              <a:rPr lang="en-US" altLang="zh-TW" smtClean="0">
                <a:latin typeface="Times New Roman" pitchFamily="18" charset="0"/>
                <a:cs typeface="Times New Roman" pitchFamily="18" charset="0"/>
                <a:hlinkClick r:id="rId6"/>
              </a:rPr>
              <a:t>blog.roodo.com/rentalnews/archives/21086610.html</a:t>
            </a:r>
            <a:endParaRPr lang="en-US" altLang="zh-TW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zh-TW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581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問題討論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Q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︰</a:t>
            </a:r>
            <a:r>
              <a:rPr lang="zh-TW" altLang="en-US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如果你是教育部決策者</a:t>
            </a:r>
            <a:r>
              <a:rPr lang="zh-TW" altLang="en-US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，你能接受宿舍斷網嗎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?</a:t>
            </a:r>
            <a:r>
              <a:rPr lang="zh-TW" altLang="en-US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針對</a:t>
            </a:r>
            <a:r>
              <a:rPr lang="zh-TW" altLang="en-US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大學生網路成癮情況，該如何因應，請列舉可能的措施。</a:t>
            </a:r>
            <a:endParaRPr lang="zh-TW" altLang="en-US" dirty="0"/>
          </a:p>
        </p:txBody>
      </p:sp>
      <p:pic>
        <p:nvPicPr>
          <p:cNvPr id="1026" name="Picture 2" descr="C:\Documents and Settings\Jui\桌面\教育部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836877"/>
            <a:ext cx="3228206" cy="2460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792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正反意見人數統計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贊成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:0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人</a:t>
            </a: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反對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:8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人</a:t>
            </a:r>
            <a:endParaRPr lang="zh-TW" altLang="en-US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519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反對理由意見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1.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我覺得這樣無法有效防止大學生網路成癮，反而對於認真想查</a:t>
            </a:r>
            <a:r>
              <a:rPr lang="zh-TW" altLang="en-US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找資料或閱讀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的學生非常不方便。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2882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反對理由意見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有些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老師會在凌晨</a:t>
            </a:r>
            <a:r>
              <a:rPr lang="zh-TW" altLang="en-US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更新資料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，而學生若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想利用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這時間先上去觀看，那這時候就沒辦法看，甚至有時候要</a:t>
            </a:r>
            <a:r>
              <a:rPr lang="zh-TW" altLang="en-US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交作業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到網路系統上也不能交了。</a:t>
            </a:r>
          </a:p>
        </p:txBody>
      </p:sp>
    </p:spTree>
    <p:extLst>
      <p:ext uri="{BB962C8B-B14F-4D97-AF65-F5344CB8AC3E}">
        <p14:creationId xmlns:p14="http://schemas.microsoft.com/office/powerpoint/2010/main" val="3845962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反對理由意見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3.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過度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使用網路荒廢學業或拒絕人際關係，不是透過斷網能解決的問題。這僅會造成學生的不便，學生不會因此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發憤圖強。有很多管道已經可以使用網路，這樣限制反而引發更多</a:t>
            </a:r>
            <a:r>
              <a:rPr lang="zh-TW" altLang="en-US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社會問題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</a:t>
            </a: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舉例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</a:t>
            </a:r>
            <a:endParaRPr lang="en-US" altLang="zh-TW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sz="2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阿強：「網路遊戲玩不了就玩單機遊戲！</a:t>
            </a:r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」</a:t>
            </a: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俊</a:t>
            </a:r>
            <a:r>
              <a:rPr lang="zh-TW" altLang="en-US" sz="2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哥：「宿舍被斷網沒關係，我手機有</a:t>
            </a:r>
            <a:r>
              <a:rPr lang="en-US" altLang="zh-TW" sz="2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3G</a:t>
            </a:r>
            <a:r>
              <a:rPr lang="zh-TW" altLang="en-US" sz="2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，附近也有網咖！」</a:t>
            </a:r>
          </a:p>
        </p:txBody>
      </p:sp>
    </p:spTree>
    <p:extLst>
      <p:ext uri="{BB962C8B-B14F-4D97-AF65-F5344CB8AC3E}">
        <p14:creationId xmlns:p14="http://schemas.microsoft.com/office/powerpoint/2010/main" val="10710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列舉可能措施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1.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可以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藉由深夜以後網路速度或流量減低。讓想</a:t>
            </a:r>
            <a:r>
              <a:rPr lang="zh-TW" altLang="en-US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玩遊戲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或</a:t>
            </a:r>
            <a:r>
              <a:rPr lang="zh-TW" altLang="en-US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看電影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無法好好的使用。但如果有特殊需求的可以請老師或主管單位同意即可開放。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98957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列舉可能措施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學校與其花時間解決學生沉迷網路，不如思考如何引導學生獲得</a:t>
            </a:r>
            <a:r>
              <a:rPr lang="zh-TW" altLang="en-US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自主學習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的動力。</a:t>
            </a:r>
          </a:p>
        </p:txBody>
      </p:sp>
    </p:spTree>
    <p:extLst>
      <p:ext uri="{BB962C8B-B14F-4D97-AF65-F5344CB8AC3E}">
        <p14:creationId xmlns:p14="http://schemas.microsoft.com/office/powerpoint/2010/main" val="396226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列舉可能措施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3.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多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加宣導過多上網的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壞處並加以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勸說。</a:t>
            </a:r>
          </a:p>
        </p:txBody>
      </p:sp>
    </p:spTree>
    <p:extLst>
      <p:ext uri="{BB962C8B-B14F-4D97-AF65-F5344CB8AC3E}">
        <p14:creationId xmlns:p14="http://schemas.microsoft.com/office/powerpoint/2010/main" val="1301262077"/>
      </p:ext>
    </p:extLst>
  </p:cSld>
  <p:clrMapOvr>
    <a:masterClrMapping/>
  </p:clrMapOvr>
</p:sld>
</file>

<file path=ppt/theme/theme1.xml><?xml version="1.0" encoding="utf-8"?>
<a:theme xmlns:a="http://schemas.openxmlformats.org/drawingml/2006/main" name="greenteg">
  <a:themeElements>
    <a:clrScheme name="123tech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23tech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23tech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3tech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3tech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3tech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3tech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3tech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3tech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3tech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3tech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3tech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3tech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3tech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greenteg</Template>
  <TotalTime>48</TotalTime>
  <Words>719</Words>
  <Application>Microsoft Office PowerPoint</Application>
  <PresentationFormat>如螢幕大小 (4:3)</PresentationFormat>
  <Paragraphs>53</Paragraphs>
  <Slides>18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greenteg</vt:lpstr>
      <vt:lpstr>議題名稱: 宿舍斷網 學權小組：還我學習自主 </vt:lpstr>
      <vt:lpstr>問題討論1</vt:lpstr>
      <vt:lpstr>正反意見人數統計</vt:lpstr>
      <vt:lpstr>反對理由意見</vt:lpstr>
      <vt:lpstr>反對理由意見</vt:lpstr>
      <vt:lpstr>反對理由意見</vt:lpstr>
      <vt:lpstr>列舉可能措施</vt:lpstr>
      <vt:lpstr>列舉可能措施</vt:lpstr>
      <vt:lpstr>列舉可能措施</vt:lpstr>
      <vt:lpstr>問題討論2</vt:lpstr>
      <vt:lpstr>意見</vt:lpstr>
      <vt:lpstr>意見</vt:lpstr>
      <vt:lpstr>意見</vt:lpstr>
      <vt:lpstr>網路意見</vt:lpstr>
      <vt:lpstr>PowerPoint 簡報</vt:lpstr>
      <vt:lpstr>後續追蹤</vt:lpstr>
      <vt:lpstr>已推寧靜宿舍措施大學</vt:lpstr>
      <vt:lpstr>資料來源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議題名稱: 宿舍斷網 學權小組：還我學習自主 </dc:title>
  <dc:creator>user</dc:creator>
  <cp:lastModifiedBy>user</cp:lastModifiedBy>
  <cp:revision>6</cp:revision>
  <dcterms:created xsi:type="dcterms:W3CDTF">2012-11-28T16:13:08Z</dcterms:created>
  <dcterms:modified xsi:type="dcterms:W3CDTF">2012-11-28T17:26:56Z</dcterms:modified>
</cp:coreProperties>
</file>