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57" r:id="rId3"/>
    <p:sldId id="260" r:id="rId4"/>
    <p:sldId id="264" r:id="rId5"/>
    <p:sldId id="265" r:id="rId6"/>
    <p:sldId id="266" r:id="rId7"/>
    <p:sldId id="267" r:id="rId8"/>
    <p:sldId id="268" r:id="rId9"/>
    <p:sldId id="269" r:id="rId10"/>
    <p:sldId id="259" r:id="rId11"/>
    <p:sldId id="270" r:id="rId12"/>
    <p:sldId id="273" r:id="rId13"/>
    <p:sldId id="274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94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81A37D-7545-4E0D-82FD-29BDF3765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759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124DDBB-4AD2-4737-AD4B-40EE419129FA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666B1C9-8D2A-4A4C-AEC9-450FE51CE39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TW" sz="4000" dirty="0" err="1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以適當科技與風險評估的角度來看風能系統</a:t>
            </a:r>
            <a:endParaRPr lang="zh-TW" altLang="en-US" sz="4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4268688"/>
            <a:ext cx="2808312" cy="1752600"/>
          </a:xfrm>
        </p:spPr>
        <p:txBody>
          <a:bodyPr>
            <a:noAutofit/>
          </a:bodyPr>
          <a:lstStyle/>
          <a:p>
            <a:pPr algn="l">
              <a:spcBef>
                <a:spcPct val="50000"/>
              </a:spcBef>
            </a:pPr>
            <a:r>
              <a:rPr lang="zh-TW" altLang="en-US" sz="2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班級</a:t>
            </a:r>
            <a:r>
              <a:rPr lang="en-US" altLang="zh-TW" sz="2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車輛三甲</a:t>
            </a:r>
          </a:p>
          <a:p>
            <a:pPr algn="l">
              <a:spcBef>
                <a:spcPct val="50000"/>
              </a:spcBef>
            </a:pPr>
            <a:r>
              <a:rPr lang="zh-TW" altLang="en-US" sz="2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學號</a:t>
            </a:r>
            <a:r>
              <a:rPr lang="en-US" altLang="zh-TW" sz="2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:49915019</a:t>
            </a:r>
          </a:p>
          <a:p>
            <a:pPr algn="l">
              <a:spcBef>
                <a:spcPct val="50000"/>
              </a:spcBef>
            </a:pPr>
            <a:r>
              <a:rPr kumimoji="0" lang="zh-TW" altLang="en-US" sz="2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姓名</a:t>
            </a:r>
            <a:r>
              <a:rPr kumimoji="0" lang="en-US" altLang="zh-TW" sz="2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5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謝尊翔</a:t>
            </a:r>
            <a:endParaRPr lang="zh-TW" altLang="en-US" sz="2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>
              <a:spcBef>
                <a:spcPct val="50000"/>
              </a:spcBef>
            </a:pPr>
            <a:r>
              <a:rPr kumimoji="0" lang="zh-TW" altLang="zh-TW" sz="2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指導老師:林聰益</a:t>
            </a:r>
            <a:endParaRPr kumimoji="0" lang="en-US" altLang="zh-TW" sz="2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/>
            <a:endParaRPr lang="zh-TW" altLang="en-US" sz="2500" dirty="0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00" y="1916832"/>
            <a:ext cx="63500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176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六、</a:t>
            </a:r>
            <a:r>
              <a:rPr lang="zh-TW" altLang="en-US" b="1" dirty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建置</a:t>
            </a:r>
            <a:r>
              <a:rPr lang="zh-TW" altLang="en-US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地點</a:t>
            </a:r>
            <a:endParaRPr lang="zh-TW" altLang="en-US" b="1" dirty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由於風遇障礙物時會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消耗能量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，所以風力發電廠最好設置在開闊區域以增加能量轉換效率，此外，風向的穩定性亦十分重要，除可增加風能的取得外，更能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延長機器的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壽命。目前，風力發電廠的建置地點大致可以歸為以下兩類</a:t>
            </a:r>
          </a:p>
          <a:p>
            <a:r>
              <a:rPr lang="zh-TW" altLang="en-US" b="1" dirty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陸地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：舉凡陸地上所有地形，幾乎都可以建置風力發電廠，不過礙於法令與飛安的限制，部分地區雖風能強勁，但是不能發展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例如機場附近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海上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：建置海上風力發電廠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又稱離岸式風力發電廠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是未來的發展趨勢。由於世界各國相繼大力發展風力發電，已致陸地上可建置風電地點快速減少，所以目前大型風電廠的發展大多是以海上為主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2713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28600"/>
            <a:ext cx="8712968" cy="990600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 smtClean="0">
                <a:solidFill>
                  <a:srgbClr val="00B050"/>
                </a:solidFill>
              </a:rPr>
              <a:t>七、</a:t>
            </a:r>
            <a:r>
              <a:rPr lang="zh-TW" altLang="en-US" b="1" dirty="0" smtClean="0">
                <a:solidFill>
                  <a:srgbClr val="00B050"/>
                </a:solidFill>
                <a:effectLst/>
                <a:ea typeface="標楷體" pitchFamily="65" charset="-120"/>
              </a:rPr>
              <a:t>台灣發展風能風險及設計考量</a:t>
            </a:r>
            <a:endParaRPr lang="zh-TW" altLang="en-US" b="1" dirty="0">
              <a:solidFill>
                <a:srgbClr val="00B05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台灣風力發電有其先天限制，造價也不便宜，重點是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真能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發多少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電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考慮因素有著以下五點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風力發電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效率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低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風力發電成本高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風力發電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機組所需腹地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大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夏季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用電量高，發電效率卻最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差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建廠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所需土地成本過高</a:t>
            </a:r>
          </a:p>
        </p:txBody>
      </p:sp>
    </p:spTree>
    <p:extLst>
      <p:ext uri="{BB962C8B-B14F-4D97-AF65-F5344CB8AC3E}">
        <p14:creationId xmlns:p14="http://schemas.microsoft.com/office/powerpoint/2010/main" val="1158157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八、結論</a:t>
            </a:r>
            <a:endParaRPr lang="zh-TW" altLang="en-US" b="1" dirty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風力發電在未來將會成為一大趨勢，以現階段的技術風力發電產生的電量有限，沒辦法將所有的風力轉換成電能，可是考慮到環保議題，風力還是佔有優勢，無汙染又可以永續經營，如果可以提升風力轉換成電力的電量將會吸引政府的注意，地球只有一個需要我們大家一起來守護。</a:t>
            </a: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4036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九、參考文獻</a:t>
            </a:r>
            <a:endParaRPr lang="zh-TW" altLang="en-US" b="1" dirty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http://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www.hres.chc.edu.tw/sea/energy/benefit.html</a:t>
            </a:r>
          </a:p>
          <a:p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http://zh.wikipedia.org/wiki/%E9%A2%A8%E5%8A%9B%E7%99%BC%E9%9B%BB%E5%BB%A0#.E5.BB.BA.E7.BD.AE.E9.A2.A8.E5.8A.9B.E7.99.BC.E9.9B.BB.E5.BB.A0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860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000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sz="5000" b="1" dirty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一、前言</a:t>
            </a:r>
            <a:endParaRPr lang="en-US" altLang="zh-TW" sz="25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二、風力發電原理</a:t>
            </a:r>
            <a:endParaRPr lang="en-US" altLang="zh-TW" sz="25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三、風力發電機結構</a:t>
            </a:r>
            <a:endParaRPr lang="en-US" altLang="zh-TW" sz="25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四</a:t>
            </a:r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、風力發電機種類</a:t>
            </a:r>
            <a:endParaRPr lang="en-US" altLang="zh-TW" sz="25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5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5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500" dirty="0" smtClean="0">
                <a:effectLst/>
                <a:latin typeface="標楷體" pitchFamily="65" charset="-120"/>
                <a:ea typeface="標楷體" pitchFamily="65" charset="-120"/>
              </a:rPr>
              <a:t>水平軸式風力發電機</a:t>
            </a:r>
            <a:endParaRPr lang="en-US" altLang="zh-TW" sz="2500" dirty="0" smtClean="0">
              <a:effectLst/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5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5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500" dirty="0" smtClean="0">
                <a:effectLst/>
                <a:latin typeface="標楷體" pitchFamily="65" charset="-120"/>
                <a:ea typeface="標楷體" pitchFamily="65" charset="-120"/>
              </a:rPr>
              <a:t>垂直軸式風力發電機</a:t>
            </a:r>
            <a:endParaRPr lang="en-US" altLang="zh-TW" sz="2500" dirty="0" smtClean="0">
              <a:effectLst/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五、各類型比較</a:t>
            </a:r>
            <a:endParaRPr lang="en-US" altLang="zh-TW" sz="25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六、</a:t>
            </a:r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建置</a:t>
            </a:r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地點</a:t>
            </a:r>
            <a:endParaRPr lang="en-US" altLang="zh-TW" sz="25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七、</a:t>
            </a:r>
            <a:r>
              <a:rPr lang="zh-TW" altLang="en-US" sz="2500" dirty="0" smtClean="0"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rPr>
              <a:t>台灣發展風能風險及設計考量</a:t>
            </a:r>
            <a:endParaRPr lang="zh-TW" altLang="en-US" sz="2500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八、結論</a:t>
            </a:r>
            <a:endParaRPr lang="en-US" altLang="zh-TW" sz="25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dirty="0" smtClean="0">
                <a:latin typeface="標楷體" pitchFamily="65" charset="-120"/>
                <a:ea typeface="標楷體" pitchFamily="65" charset="-120"/>
              </a:rPr>
              <a:t>九、參考文獻</a:t>
            </a:r>
            <a:endParaRPr lang="en-US" altLang="zh-TW" sz="25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948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一、前言</a:t>
            </a:r>
            <a:endParaRPr lang="zh-TW" altLang="en-US" b="1" dirty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風力發電廠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(Wind Farm)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，簡稱風電廠，係利用風來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產生電力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的發電廠，是屬於再生能源發電廠的一種。目前，由於聯合國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京都議定書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減少溫室氣體排放協議的關係，世界各國相繼將發展再生能源列為重要目標，而在此情形下，風力發電廠也就成為各國首選的能源發展重點。</a:t>
            </a:r>
          </a:p>
        </p:txBody>
      </p:sp>
    </p:spTree>
    <p:extLst>
      <p:ext uri="{BB962C8B-B14F-4D97-AF65-F5344CB8AC3E}">
        <p14:creationId xmlns:p14="http://schemas.microsoft.com/office/powerpoint/2010/main" val="1784736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二、風力發電原理</a:t>
            </a:r>
            <a:endParaRPr lang="zh-TW" altLang="en-US" b="1" dirty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effectLst/>
                <a:latin typeface="標楷體" pitchFamily="65" charset="-120"/>
                <a:ea typeface="標楷體" pitchFamily="65" charset="-120"/>
              </a:rPr>
              <a:t>風力發電機由兩大部分組成，風力機及發電機</a:t>
            </a:r>
            <a:endParaRPr lang="en-US" altLang="zh-TW" dirty="0" smtClean="0">
              <a:effectLst/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→機械能→電能</a:t>
            </a:r>
            <a:endParaRPr lang="en-US" altLang="zh-TW" dirty="0" smtClean="0">
              <a:effectLst/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effectLst/>
                <a:latin typeface="標楷體" pitchFamily="65" charset="-120"/>
                <a:ea typeface="標楷體" pitchFamily="65" charset="-120"/>
              </a:rPr>
              <a:t>經由機電轉換之後，風力機的輸出效率約在</a:t>
            </a:r>
            <a:r>
              <a:rPr lang="en-US" altLang="zh-TW" dirty="0" smtClean="0">
                <a:effectLst/>
                <a:latin typeface="標楷體" pitchFamily="65" charset="-120"/>
                <a:ea typeface="標楷體" pitchFamily="65" charset="-120"/>
              </a:rPr>
              <a:t>20%~40%</a:t>
            </a:r>
            <a:r>
              <a:rPr lang="zh-TW" altLang="en-US" dirty="0" smtClean="0">
                <a:effectLst/>
                <a:latin typeface="標楷體" pitchFamily="65" charset="-120"/>
                <a:ea typeface="標楷體" pitchFamily="65" charset="-120"/>
              </a:rPr>
              <a:t>之間。</a:t>
            </a:r>
          </a:p>
        </p:txBody>
      </p:sp>
    </p:spTree>
    <p:extLst>
      <p:ext uri="{BB962C8B-B14F-4D97-AF65-F5344CB8AC3E}">
        <p14:creationId xmlns:p14="http://schemas.microsoft.com/office/powerpoint/2010/main" val="910003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rgbClr val="00B050"/>
                </a:solidFill>
                <a:effectLst/>
                <a:ea typeface="標楷體" pitchFamily="65" charset="-120"/>
              </a:rPr>
              <a:t>三、風</a:t>
            </a:r>
            <a:r>
              <a:rPr lang="zh-TW" altLang="en-US" dirty="0">
                <a:solidFill>
                  <a:srgbClr val="00B050"/>
                </a:solidFill>
                <a:effectLst/>
                <a:ea typeface="標楷體" pitchFamily="65" charset="-120"/>
              </a:rPr>
              <a:t>力</a:t>
            </a:r>
            <a:r>
              <a:rPr lang="zh-TW" altLang="en-US" dirty="0" smtClean="0">
                <a:solidFill>
                  <a:srgbClr val="00B050"/>
                </a:solidFill>
                <a:effectLst/>
                <a:ea typeface="標楷體" pitchFamily="65" charset="-120"/>
              </a:rPr>
              <a:t>發電機結構</a:t>
            </a:r>
            <a:endParaRPr lang="zh-TW" altLang="en-US" dirty="0">
              <a:solidFill>
                <a:srgbClr val="00B050"/>
              </a:solidFill>
              <a:effectLst/>
              <a:ea typeface="標楷體" pitchFamily="65" charset="-120"/>
            </a:endParaRP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680" y="2689051"/>
            <a:ext cx="525780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512" y="1562571"/>
            <a:ext cx="8748712" cy="4530725"/>
          </a:xfrm>
        </p:spPr>
        <p:txBody>
          <a:bodyPr>
            <a:normAutofit/>
          </a:bodyPr>
          <a:lstStyle/>
          <a:p>
            <a:r>
              <a:rPr lang="zh-TW" altLang="en-US" dirty="0">
                <a:effectLst/>
                <a:latin typeface="Times New Roman" pitchFamily="18" charset="0"/>
                <a:ea typeface="標楷體" pitchFamily="65" charset="-120"/>
              </a:rPr>
              <a:t>風力發電機組主要由兩大部分組成，風力機及發電機</a:t>
            </a:r>
            <a:r>
              <a:rPr lang="zh-TW" altLang="en-US" dirty="0">
                <a:effectLst/>
                <a:ea typeface="標楷體" pitchFamily="65" charset="-120"/>
              </a:rPr>
              <a:t>，其它包括葉片轉子、煞車系統、低高速轉軸、齒輪箱、控制箱、發電機、迎風馬達、感測器系統，電力箱等組件</a:t>
            </a:r>
            <a:r>
              <a:rPr lang="zh-TW" altLang="en-US" dirty="0" smtClean="0">
                <a:effectLst/>
                <a:ea typeface="標楷體" pitchFamily="65" charset="-120"/>
              </a:rPr>
              <a:t>。</a:t>
            </a:r>
            <a:endParaRPr lang="zh-TW" altLang="en-US" dirty="0">
              <a:effectLst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068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algn="ctr"/>
            <a:r>
              <a:rPr lang="zh-TW" altLang="en-US" b="1" dirty="0" smtClean="0">
                <a:solidFill>
                  <a:srgbClr val="00B050"/>
                </a:solidFill>
                <a:effectLst/>
                <a:ea typeface="標楷體" pitchFamily="65" charset="-120"/>
              </a:rPr>
              <a:t>四、風</a:t>
            </a:r>
            <a:r>
              <a:rPr lang="zh-TW" altLang="en-US" b="1" dirty="0">
                <a:solidFill>
                  <a:srgbClr val="00B050"/>
                </a:solidFill>
                <a:effectLst/>
                <a:ea typeface="標楷體" pitchFamily="65" charset="-120"/>
              </a:rPr>
              <a:t>力發電機組種類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701055"/>
            <a:ext cx="8604250" cy="5040313"/>
          </a:xfrm>
        </p:spPr>
        <p:txBody>
          <a:bodyPr>
            <a:normAutofit/>
          </a:bodyPr>
          <a:lstStyle/>
          <a:p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依照主軸與水平面的相對位置可分為水平軸</a:t>
            </a:r>
            <a:r>
              <a:rPr lang="en-US" altLang="zh-TW" dirty="0">
                <a:effectLst/>
                <a:latin typeface="標楷體" pitchFamily="65" charset="-120"/>
                <a:ea typeface="標楷體" pitchFamily="65" charset="-120"/>
              </a:rPr>
              <a:t>(Horizontal Axis </a:t>
            </a:r>
            <a:r>
              <a:rPr lang="en-US" altLang="zh-TW" dirty="0" err="1">
                <a:effectLst/>
                <a:latin typeface="標楷體" pitchFamily="65" charset="-120"/>
                <a:ea typeface="標楷體" pitchFamily="65" charset="-120"/>
              </a:rPr>
              <a:t>WindTurbine</a:t>
            </a:r>
            <a:r>
              <a:rPr lang="en-US" altLang="zh-TW" dirty="0">
                <a:effectLst/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與垂直式</a:t>
            </a:r>
            <a:r>
              <a:rPr lang="en-US" altLang="zh-TW" dirty="0">
                <a:effectLst/>
                <a:latin typeface="標楷體" pitchFamily="65" charset="-120"/>
                <a:ea typeface="標楷體" pitchFamily="65" charset="-120"/>
              </a:rPr>
              <a:t>(Vertical Axis Wind Turbine) </a:t>
            </a: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。 </a:t>
            </a:r>
          </a:p>
          <a:p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依照葉輪相對於風向的位置可分為上風式及下風式。 </a:t>
            </a:r>
          </a:p>
          <a:p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依照葉片數量可分為多葉片及少葉片式。</a:t>
            </a:r>
          </a:p>
          <a:p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依照葉片的工作原理可分為升力型及阻力型。</a:t>
            </a:r>
          </a:p>
          <a:p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依照風力發電機組容量大小可分為小型、中型及大型。</a:t>
            </a:r>
          </a:p>
        </p:txBody>
      </p:sp>
    </p:spTree>
    <p:extLst>
      <p:ext uri="{BB962C8B-B14F-4D97-AF65-F5344CB8AC3E}">
        <p14:creationId xmlns:p14="http://schemas.microsoft.com/office/powerpoint/2010/main" val="342644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>
            <a:normAutofit/>
          </a:bodyPr>
          <a:lstStyle/>
          <a:p>
            <a:pPr algn="ctr"/>
            <a:r>
              <a:rPr lang="zh-TW" altLang="en-US" b="1" dirty="0">
                <a:solidFill>
                  <a:srgbClr val="00B050"/>
                </a:solidFill>
                <a:effectLst/>
                <a:latin typeface="Times New Roman" pitchFamily="18" charset="0"/>
                <a:ea typeface="標楷體" pitchFamily="65" charset="-120"/>
              </a:rPr>
              <a:t>水平軸式風力發電機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628800"/>
            <a:ext cx="8713787" cy="54721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zh-TW" altLang="en-US" dirty="0">
                <a:effectLst/>
                <a:latin typeface="Times New Roman" pitchFamily="18" charset="0"/>
                <a:ea typeface="標楷體" pitchFamily="65" charset="-120"/>
              </a:rPr>
              <a:t>又分升力及阻力型、順風及逆風型、上風向與下風向之型。</a:t>
            </a:r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890043"/>
            <a:ext cx="5832475" cy="284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708920"/>
            <a:ext cx="2339975" cy="374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276600" y="5300663"/>
            <a:ext cx="48244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TW" altLang="zh-TW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987675" y="5084763"/>
            <a:ext cx="56880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865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>
            <a:normAutofit/>
          </a:bodyPr>
          <a:lstStyle/>
          <a:p>
            <a:pPr algn="ctr"/>
            <a:r>
              <a:rPr lang="zh-TW" altLang="en-US" b="1" dirty="0">
                <a:solidFill>
                  <a:srgbClr val="00B050"/>
                </a:solidFill>
                <a:effectLst/>
                <a:latin typeface="Times New Roman" pitchFamily="18" charset="0"/>
                <a:ea typeface="標楷體" pitchFamily="65" charset="-120"/>
              </a:rPr>
              <a:t>垂直軸式風力發電機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388" y="1556792"/>
            <a:ext cx="8713787" cy="215974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zh-TW" altLang="en-US" dirty="0">
                <a:effectLst/>
                <a:latin typeface="Times New Roman" pitchFamily="18" charset="0"/>
                <a:ea typeface="標楷體" pitchFamily="65" charset="-120"/>
              </a:rPr>
              <a:t>不需要調向裝置。</a:t>
            </a:r>
          </a:p>
          <a:p>
            <a:pPr>
              <a:lnSpc>
                <a:spcPct val="90000"/>
              </a:lnSpc>
            </a:pPr>
            <a:r>
              <a:rPr lang="zh-TW" altLang="en-US" dirty="0">
                <a:effectLst/>
                <a:latin typeface="Times New Roman" pitchFamily="18" charset="0"/>
                <a:ea typeface="標楷體" pitchFamily="65" charset="-120"/>
              </a:rPr>
              <a:t>無法抽取大量風能並需要大量材料是其缺點。</a:t>
            </a:r>
          </a:p>
          <a:p>
            <a:pPr>
              <a:lnSpc>
                <a:spcPct val="90000"/>
              </a:lnSpc>
            </a:pPr>
            <a:r>
              <a:rPr lang="zh-TW" altLang="en-US" dirty="0">
                <a:effectLst/>
                <a:latin typeface="Times New Roman" pitchFamily="18" charset="0"/>
                <a:ea typeface="標楷體" pitchFamily="65" charset="-120"/>
              </a:rPr>
              <a:t>主要兩個類別，一是利用阻力作功，而另一則是利用翼形的升力作功。</a:t>
            </a:r>
          </a:p>
          <a:p>
            <a:pPr>
              <a:lnSpc>
                <a:spcPct val="90000"/>
              </a:lnSpc>
            </a:pPr>
            <a:endParaRPr lang="en-US" altLang="zh-TW" dirty="0">
              <a:latin typeface="Times New Roman" pitchFamily="18" charset="0"/>
              <a:ea typeface="標楷體" pitchFamily="65" charset="-120"/>
            </a:endParaRPr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78473"/>
            <a:ext cx="3455988" cy="329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860081"/>
            <a:ext cx="4392612" cy="108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5309765"/>
            <a:ext cx="432117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60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algn="ctr"/>
            <a:r>
              <a:rPr lang="zh-TW" altLang="en-US" b="1" dirty="0" smtClean="0">
                <a:solidFill>
                  <a:srgbClr val="00B050"/>
                </a:solidFill>
                <a:ea typeface="標楷體" pitchFamily="65" charset="-120"/>
              </a:rPr>
              <a:t>五、各</a:t>
            </a:r>
            <a:r>
              <a:rPr lang="zh-TW" altLang="en-US" b="1" dirty="0">
                <a:solidFill>
                  <a:srgbClr val="00B050"/>
                </a:solidFill>
                <a:ea typeface="標楷體" pitchFamily="65" charset="-120"/>
              </a:rPr>
              <a:t>類型比較</a:t>
            </a:r>
          </a:p>
        </p:txBody>
      </p:sp>
      <p:graphicFrame>
        <p:nvGraphicFramePr>
          <p:cNvPr id="12391" name="Group 10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562937673"/>
              </p:ext>
            </p:extLst>
          </p:nvPr>
        </p:nvGraphicFramePr>
        <p:xfrm>
          <a:off x="266700" y="1772816"/>
          <a:ext cx="8610600" cy="4770438"/>
        </p:xfrm>
        <a:graphic>
          <a:graphicData uri="http://schemas.openxmlformats.org/drawingml/2006/table">
            <a:tbl>
              <a:tblPr/>
              <a:tblGrid>
                <a:gridCol w="2865438"/>
                <a:gridCol w="5745162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水平軸風力機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設計較複雜，效率較垂直軸好。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垂直軸風力機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不受風向影響，但效率較差</a:t>
                      </a: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低速風力機</a:t>
                      </a:r>
                      <a:r>
                        <a:rPr kumimoji="1" lang="en-US" altLang="zh-TW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葉片數多</a:t>
                      </a:r>
                      <a:r>
                        <a:rPr kumimoji="1" lang="en-US" altLang="zh-TW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起動力矩大，起動風速低，適用於提水灌溉等用途。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高速風力機</a:t>
                      </a:r>
                      <a:r>
                        <a:rPr kumimoji="1" lang="en-US" altLang="zh-TW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葉片數少</a:t>
                      </a:r>
                      <a:r>
                        <a:rPr kumimoji="1" lang="en-US" altLang="zh-TW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起動風速較高，由於其葉片數很少，輸出同樣功率的條件下較低速風力機輕，適用於發電。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上風向風力機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須有調向裝置來保持葉片迎風，效率較佳。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下風向風力機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無須調向裝置，但塔架會干擾了流過葉片的氣流，使性能有所降低。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52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77</TotalTime>
  <Words>912</Words>
  <Application>Microsoft Office PowerPoint</Application>
  <PresentationFormat>如螢幕大小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中庸</vt:lpstr>
      <vt:lpstr>以適當科技與風險評估的角度來看風能系統</vt:lpstr>
      <vt:lpstr>目錄</vt:lpstr>
      <vt:lpstr>一、前言</vt:lpstr>
      <vt:lpstr>二、風力發電原理</vt:lpstr>
      <vt:lpstr>三、風力發電機結構</vt:lpstr>
      <vt:lpstr>四、風力發電機組種類</vt:lpstr>
      <vt:lpstr>水平軸式風力發電機</vt:lpstr>
      <vt:lpstr>垂直軸式風力發電機</vt:lpstr>
      <vt:lpstr>五、各類型比較</vt:lpstr>
      <vt:lpstr>六、建置地點</vt:lpstr>
      <vt:lpstr>七、台灣發展風能風險及設計考量</vt:lpstr>
      <vt:lpstr>八、結論</vt:lpstr>
      <vt:lpstr>九、參考文獻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以適當科技與風險評估的角度來看風能系統</dc:title>
  <dc:creator>user</dc:creator>
  <cp:lastModifiedBy>user</cp:lastModifiedBy>
  <cp:revision>8</cp:revision>
  <dcterms:created xsi:type="dcterms:W3CDTF">2012-12-11T12:31:03Z</dcterms:created>
  <dcterms:modified xsi:type="dcterms:W3CDTF">2012-12-11T13:48:45Z</dcterms:modified>
</cp:coreProperties>
</file>