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5" r:id="rId12"/>
    <p:sldId id="266" r:id="rId13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7" d="100"/>
          <a:sy n="117" d="100"/>
        </p:scale>
        <p:origin x="-1464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2016/12/6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2016/12/6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2016/12/6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2016/12/6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2016/12/6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2016/12/6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2016/12/6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2016/12/6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2016/12/6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2016/12/6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2016/12/6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BEAD13-0566-4C6C-97E7-55F17F24B09F}" type="datetimeFigureOut">
              <a:rPr lang="zh-TW" altLang="en-US" smtClean="0"/>
              <a:t>2016/12/6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les.mlc.edu.tw/~guidence/article/94/9409.htm" TargetMode="External"/><Relationship Id="rId2" Type="http://schemas.openxmlformats.org/officeDocument/2006/relationships/hyperlink" Target="http://www.appledaily.com.tw/actionnews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mohw.gov.tw/news/455845297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775" y="-307975"/>
            <a:ext cx="8678863" cy="7480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9324" y="3432174"/>
            <a:ext cx="4538663" cy="1227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2300" y="4276725"/>
            <a:ext cx="4711700" cy="258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17324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好書推薦</a:t>
            </a:r>
            <a:endParaRPr lang="zh-TW" altLang="en-US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39552" y="1484784"/>
            <a:ext cx="6624736" cy="252028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書名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親密關係暴力危險評估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作者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激創多媒體行銷有限公司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出版社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內政部家庭暴力及性侵害防治委員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出版日期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:2010/11/01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3468674"/>
            <a:ext cx="5078127" cy="3389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192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參考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資料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200000"/>
              </a:lnSpc>
              <a:buNone/>
            </a:pPr>
            <a:r>
              <a:rPr lang="en-US" altLang="zh-TW" sz="2000" dirty="0"/>
              <a:t>[1]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蘋果動新聞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, 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恐怖情人</a:t>
            </a:r>
            <a:r>
              <a:rPr lang="en-US" altLang="zh-TW" sz="2000" dirty="0"/>
              <a:t>, </a:t>
            </a:r>
            <a:r>
              <a:rPr lang="en-US" altLang="zh-TW" sz="2000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Available At: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en-US" altLang="zh-TW" sz="2000" dirty="0" smtClean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  <a:hlinkClick r:id="rId2"/>
              </a:rPr>
              <a:t>http</a:t>
            </a:r>
            <a:r>
              <a:rPr lang="en-US" altLang="zh-TW" sz="2000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  <a:hlinkClick r:id="rId2"/>
              </a:rPr>
              <a:t>://www.appledaily.com.tw/actionnews</a:t>
            </a:r>
            <a:r>
              <a:rPr lang="en-US" altLang="zh-TW" sz="2000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,2016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en-US" altLang="zh-TW" sz="2000" dirty="0"/>
              <a:t>[2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]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內政部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, 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輔導知訊</a:t>
            </a:r>
            <a:r>
              <a:rPr lang="en-US" altLang="zh-TW" sz="2000" dirty="0"/>
              <a:t>, </a:t>
            </a:r>
            <a:r>
              <a:rPr lang="en-US" altLang="zh-TW" sz="2000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Available At</a:t>
            </a:r>
            <a:r>
              <a:rPr lang="en-US" altLang="zh-TW" sz="2000" dirty="0" smtClean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:  </a:t>
            </a:r>
            <a:r>
              <a:rPr lang="en-US" altLang="zh-TW" sz="2000" dirty="0" smtClean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  <a:hlinkClick r:id="rId3"/>
              </a:rPr>
              <a:t>http</a:t>
            </a:r>
            <a:r>
              <a:rPr lang="en-US" altLang="zh-TW" sz="2000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  <a:hlinkClick r:id="rId3"/>
              </a:rPr>
              <a:t>://www.cles.mlc.edu.tw/~guidence/article/94/9409.htm</a:t>
            </a:r>
            <a:r>
              <a:rPr lang="en-US" altLang="zh-TW" sz="2000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, 2016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en-US" altLang="zh-TW" sz="2000" dirty="0"/>
              <a:t>[3]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衛生福利部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, 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男性關懷專線 </a:t>
            </a:r>
            <a:r>
              <a:rPr lang="en-US" altLang="zh-TW" sz="2000" dirty="0"/>
              <a:t>, </a:t>
            </a:r>
            <a:r>
              <a:rPr lang="en-US" altLang="zh-TW" sz="2000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Available At: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en-US" altLang="zh-TW" sz="2000" dirty="0" smtClean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  <a:hlinkClick r:id="rId4"/>
              </a:rPr>
              <a:t>http</a:t>
            </a:r>
            <a:r>
              <a:rPr lang="en-US" altLang="zh-TW" sz="2000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  <a:hlinkClick r:id="rId4"/>
              </a:rPr>
              <a:t>://www.mohw.gov.tw/news/455845297</a:t>
            </a:r>
            <a:r>
              <a:rPr lang="en-US" altLang="zh-TW" sz="2000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, 2016</a:t>
            </a:r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707947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8714845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5652120" y="3998967"/>
            <a:ext cx="23042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謝謝聆聽</a:t>
            </a:r>
          </a:p>
        </p:txBody>
      </p:sp>
    </p:spTree>
    <p:extLst>
      <p:ext uri="{BB962C8B-B14F-4D97-AF65-F5344CB8AC3E}">
        <p14:creationId xmlns:p14="http://schemas.microsoft.com/office/powerpoint/2010/main" val="3437370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分工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葉建谷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簡報製作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簡報報告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黃仕昌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搜尋資訊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資料匯整</a:t>
            </a:r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1811924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字詞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解釋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TW" altLang="en-US" sz="3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暴力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－</a:t>
            </a:r>
            <a:r>
              <a:rPr lang="zh-TW" altLang="en-US" sz="2600" dirty="0">
                <a:latin typeface="標楷體" panose="03000509000000000000" pitchFamily="65" charset="-120"/>
                <a:ea typeface="標楷體" panose="03000509000000000000" pitchFamily="65" charset="-120"/>
              </a:rPr>
              <a:t>利用自身的力量使對方屈服，脅迫導致心靈層面受</a:t>
            </a:r>
            <a:r>
              <a:rPr lang="zh-TW" altLang="en-US" sz="2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損</a:t>
            </a:r>
            <a:endParaRPr lang="en-US" altLang="zh-TW" sz="26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lnSpc>
                <a:spcPct val="150000"/>
              </a:lnSpc>
              <a:buNone/>
            </a:pP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TW" altLang="en-US" sz="3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１１３婦幼專線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－</a:t>
            </a:r>
            <a:r>
              <a:rPr lang="en-US" altLang="zh-TW" sz="2600" dirty="0">
                <a:latin typeface="標楷體" panose="03000509000000000000" pitchFamily="65" charset="-120"/>
                <a:ea typeface="標楷體" panose="03000509000000000000" pitchFamily="65" charset="-120"/>
              </a:rPr>
              <a:t>24</a:t>
            </a:r>
            <a:r>
              <a:rPr lang="zh-TW" altLang="en-US" sz="2600" dirty="0">
                <a:latin typeface="標楷體" panose="03000509000000000000" pitchFamily="65" charset="-120"/>
                <a:ea typeface="標楷體" panose="03000509000000000000" pitchFamily="65" charset="-120"/>
              </a:rPr>
              <a:t>小時免付費專線電話，撥打電話後，系統將轉接至當地家庭暴力及性侵害防治中心，將會有專業人員提供線上的諮詢服務，</a:t>
            </a:r>
            <a:r>
              <a:rPr lang="en-US" altLang="zh-TW" sz="2600" dirty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600" dirty="0">
                <a:latin typeface="標楷體" panose="03000509000000000000" pitchFamily="65" charset="-120"/>
                <a:ea typeface="標楷體" panose="03000509000000000000" pitchFamily="65" charset="-120"/>
              </a:rPr>
              <a:t>代表的是</a:t>
            </a:r>
            <a:r>
              <a:rPr lang="en-US" altLang="zh-TW" sz="2600" dirty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600" dirty="0">
                <a:latin typeface="標楷體" panose="03000509000000000000" pitchFamily="65" charset="-120"/>
                <a:ea typeface="標楷體" panose="03000509000000000000" pitchFamily="65" charset="-120"/>
              </a:rPr>
              <a:t>支手機，</a:t>
            </a:r>
            <a:r>
              <a:rPr lang="en-US" altLang="zh-TW" sz="2600" dirty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600" dirty="0">
                <a:latin typeface="標楷體" panose="03000509000000000000" pitchFamily="65" charset="-120"/>
                <a:ea typeface="標楷體" panose="03000509000000000000" pitchFamily="65" charset="-120"/>
              </a:rPr>
              <a:t>個窗口，</a:t>
            </a:r>
            <a:r>
              <a:rPr lang="en-US" altLang="zh-TW" sz="2600" dirty="0"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 sz="2600" dirty="0">
                <a:latin typeface="標楷體" panose="03000509000000000000" pitchFamily="65" charset="-120"/>
                <a:ea typeface="標楷體" panose="03000509000000000000" pitchFamily="65" charset="-120"/>
              </a:rPr>
              <a:t>種服務</a:t>
            </a:r>
            <a:r>
              <a:rPr lang="en-US" altLang="zh-TW" sz="26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600" dirty="0">
                <a:latin typeface="標楷體" panose="03000509000000000000" pitchFamily="65" charset="-120"/>
                <a:ea typeface="標楷體" panose="03000509000000000000" pitchFamily="65" charset="-120"/>
              </a:rPr>
              <a:t>家庭暴力、兒童保護、性侵害</a:t>
            </a:r>
            <a:r>
              <a:rPr lang="en-US" altLang="zh-TW" sz="26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2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/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967324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字詞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解釋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2301257"/>
            <a:ext cx="8208912" cy="2999951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冷暴力</a:t>
            </a:r>
            <a:r>
              <a:rPr lang="en-US" altLang="zh-TW" sz="2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--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相比正常的爭執和吵架，冷暴力的傷害比語言上的謾罵和行動上的毆打更大。當雙方產生矛盾時，採取漠不關心的態度，將語言交流降到最低限度，對對方採取冷淡、輕視、放任和疏遠的態度。</a:t>
            </a:r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689274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字詞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解釋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2132856"/>
            <a:ext cx="8229600" cy="4525963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男性關懷專線</a:t>
            </a:r>
            <a:r>
              <a:rPr lang="zh-TW" altLang="en-US" sz="2600" dirty="0">
                <a:latin typeface="標楷體" panose="03000509000000000000" pitchFamily="65" charset="-120"/>
                <a:ea typeface="標楷體" panose="03000509000000000000" pitchFamily="65" charset="-120"/>
              </a:rPr>
              <a:t>－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於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93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年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6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23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日成立，協助性處理家庭暴力及婚姻暴力問題，當男性面對婚姻問題及家庭問題，不知如改善調適自己，只能不斷重複思想與暴力行為，政府為了保護被害家庭安全，為男性設立專屬的關懷專線，經由該專線獲得適時關懷，學習冷靜解決問題。</a:t>
            </a:r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4778101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467544" y="2708920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新聞案例</a:t>
            </a:r>
            <a:r>
              <a:rPr lang="en-US" altLang="zh-TW" b="1" dirty="0"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恐怖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情人</a:t>
            </a:r>
            <a:endParaRPr lang="zh-TW" altLang="en-US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544274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個別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類型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計算機情人</a:t>
            </a:r>
          </a:p>
          <a:p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掃描器情人</a:t>
            </a:r>
          </a:p>
          <a:p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遙控器情人</a:t>
            </a:r>
          </a:p>
          <a:p>
            <a:pPr marL="0" indent="0">
              <a:buNone/>
            </a:pPr>
            <a:endParaRPr lang="zh-TW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4920" y="620688"/>
            <a:ext cx="5614987" cy="5707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37585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恐怖情人共同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特徵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zh-TW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個性突然大變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zh-TW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en-US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易怒、易焦躁個性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zh-TW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TW" altLang="en-US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工作表現低落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zh-TW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4.</a:t>
            </a:r>
            <a:r>
              <a:rPr lang="zh-TW" altLang="en-US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言語充滿怨恨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zh-TW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5.</a:t>
            </a:r>
            <a:r>
              <a:rPr lang="zh-TW" altLang="en-US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易與他人起衝突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zh-TW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6.</a:t>
            </a:r>
            <a:r>
              <a:rPr lang="zh-TW" altLang="en-US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注意力不集中</a:t>
            </a:r>
          </a:p>
          <a:p>
            <a:endParaRPr lang="zh-TW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620688"/>
            <a:ext cx="3892099" cy="55930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62650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自我保護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管道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113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婦幼專線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               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情侶保護令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違法可處三年以下有期徒刑，拘役或併科罰金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10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萬元以下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刑法提告</a:t>
            </a:r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150353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426</Words>
  <Application>Microsoft Office PowerPoint</Application>
  <PresentationFormat>如螢幕大小 (4:3)</PresentationFormat>
  <Paragraphs>47</Paragraphs>
  <Slides>12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13" baseType="lpstr">
      <vt:lpstr>Office 佈景主題</vt:lpstr>
      <vt:lpstr>PowerPoint 簡報</vt:lpstr>
      <vt:lpstr>分工</vt:lpstr>
      <vt:lpstr>字詞解釋</vt:lpstr>
      <vt:lpstr>字詞解釋</vt:lpstr>
      <vt:lpstr>字詞解釋</vt:lpstr>
      <vt:lpstr>新聞案例-恐怖情人</vt:lpstr>
      <vt:lpstr>個別類型</vt:lpstr>
      <vt:lpstr>恐怖情人共同特徵</vt:lpstr>
      <vt:lpstr>自我保護管道</vt:lpstr>
      <vt:lpstr>好書推薦</vt:lpstr>
      <vt:lpstr>參考資料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User</cp:lastModifiedBy>
  <cp:revision>6</cp:revision>
  <dcterms:created xsi:type="dcterms:W3CDTF">2016-12-06T00:42:47Z</dcterms:created>
  <dcterms:modified xsi:type="dcterms:W3CDTF">2016-12-06T01:10:22Z</dcterms:modified>
</cp:coreProperties>
</file>