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69DA-7CB0-45CF-A684-3585EBE351C1}" type="datetimeFigureOut">
              <a:rPr lang="zh-TW" altLang="en-US" smtClean="0"/>
              <a:t>2012/6/7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76C22-4F70-451B-971A-CAC266694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691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69DA-7CB0-45CF-A684-3585EBE351C1}" type="datetimeFigureOut">
              <a:rPr lang="zh-TW" altLang="en-US" smtClean="0"/>
              <a:t>2012/6/7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76C22-4F70-451B-971A-CAC266694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151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69DA-7CB0-45CF-A684-3585EBE351C1}" type="datetimeFigureOut">
              <a:rPr lang="zh-TW" altLang="en-US" smtClean="0"/>
              <a:t>2012/6/7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76C22-4F70-451B-971A-CAC266694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080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69DA-7CB0-45CF-A684-3585EBE351C1}" type="datetimeFigureOut">
              <a:rPr lang="zh-TW" altLang="en-US" smtClean="0"/>
              <a:t>2012/6/7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76C22-4F70-451B-971A-CAC266694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5416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69DA-7CB0-45CF-A684-3585EBE351C1}" type="datetimeFigureOut">
              <a:rPr lang="zh-TW" altLang="en-US" smtClean="0"/>
              <a:t>2012/6/7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76C22-4F70-451B-971A-CAC266694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756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69DA-7CB0-45CF-A684-3585EBE351C1}" type="datetimeFigureOut">
              <a:rPr lang="zh-TW" altLang="en-US" smtClean="0"/>
              <a:t>2012/6/7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76C22-4F70-451B-971A-CAC266694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251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69DA-7CB0-45CF-A684-3585EBE351C1}" type="datetimeFigureOut">
              <a:rPr lang="zh-TW" altLang="en-US" smtClean="0"/>
              <a:t>2012/6/7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76C22-4F70-451B-971A-CAC266694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790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69DA-7CB0-45CF-A684-3585EBE351C1}" type="datetimeFigureOut">
              <a:rPr lang="zh-TW" altLang="en-US" smtClean="0"/>
              <a:t>2012/6/7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76C22-4F70-451B-971A-CAC266694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616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69DA-7CB0-45CF-A684-3585EBE351C1}" type="datetimeFigureOut">
              <a:rPr lang="zh-TW" altLang="en-US" smtClean="0"/>
              <a:t>2012/6/7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76C22-4F70-451B-971A-CAC266694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491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69DA-7CB0-45CF-A684-3585EBE351C1}" type="datetimeFigureOut">
              <a:rPr lang="zh-TW" altLang="en-US" smtClean="0"/>
              <a:t>2012/6/7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76C22-4F70-451B-971A-CAC266694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9066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69DA-7CB0-45CF-A684-3585EBE351C1}" type="datetimeFigureOut">
              <a:rPr lang="zh-TW" altLang="en-US" smtClean="0"/>
              <a:t>2012/6/7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76C22-4F70-451B-971A-CAC266694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083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F69DA-7CB0-45CF-A684-3585EBE351C1}" type="datetimeFigureOut">
              <a:rPr lang="zh-TW" altLang="en-US" smtClean="0"/>
              <a:t>2012/6/7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76C22-4F70-451B-971A-CAC2666949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1950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vbs.com.tw/news/news_list.asp?no=chen198720101029224246" TargetMode="External"/><Relationship Id="rId2" Type="http://schemas.openxmlformats.org/officeDocument/2006/relationships/hyperlink" Target="http://news.msn.com.tw/news2647493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w.image.search.yahoo.com/search/images;_ylt=A8tUwJlWM85PMW0At_pt1gt.?p=%E5%9E%83%E5%9C%BE%E6%B5%B7&amp;fr=yfp&amp;ei=utf-8&amp;n=30&amp;x=wrt&amp;y=%E6%90%9C%E5%B0%8B" TargetMode="External"/><Relationship Id="rId4" Type="http://schemas.openxmlformats.org/officeDocument/2006/relationships/hyperlink" Target="http://blog.xuite.net/angia2120/happies/51530104-%E6%85%9F%EF%BC%81%E6%AD%BB%E9%B3%A5%E7%9A%84%E8%82%9A%E5%AD%90%E8%A3%A1%E7%AB%9F%E9%83%BD%E6%98%AF%E5%9E%83%E5%9C%B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Autofit/>
          </a:bodyPr>
          <a:lstStyle/>
          <a:p>
            <a:r>
              <a:rPr lang="zh-TW" altLang="zh-TW" sz="8000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zh-TW" altLang="zh-TW" sz="8000" b="1" dirty="0">
                <a:solidFill>
                  <a:schemeClr val="accent6">
                    <a:lumMod val="50000"/>
                  </a:schemeClr>
                </a:solidFill>
              </a:rPr>
            </a:br>
            <a:endParaRPr lang="zh-TW" altLang="en-US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404664"/>
            <a:ext cx="6400800" cy="5760640"/>
          </a:xfrm>
        </p:spPr>
        <p:txBody>
          <a:bodyPr>
            <a:normAutofit fontScale="92500" lnSpcReduction="10000"/>
          </a:bodyPr>
          <a:lstStyle/>
          <a:p>
            <a:r>
              <a:rPr lang="zh-TW" altLang="zh-TW" b="1" dirty="0"/>
              <a:t>課程名稱</a:t>
            </a:r>
            <a:r>
              <a:rPr lang="zh-TW" altLang="zh-TW" b="1" dirty="0" smtClean="0"/>
              <a:t>︰</a:t>
            </a:r>
            <a:r>
              <a:rPr lang="zh-TW" altLang="en-US" b="1" dirty="0" smtClean="0"/>
              <a:t>科技</a:t>
            </a:r>
            <a:r>
              <a:rPr lang="zh-TW" altLang="zh-TW" b="1" dirty="0" smtClean="0"/>
              <a:t>倫理</a:t>
            </a:r>
            <a:r>
              <a:rPr lang="zh-TW" altLang="zh-TW" b="1" dirty="0"/>
              <a:t>與</a:t>
            </a:r>
            <a:r>
              <a:rPr lang="zh-TW" altLang="zh-TW" b="1" dirty="0" smtClean="0"/>
              <a:t>社會</a:t>
            </a:r>
            <a:endParaRPr lang="en-US" altLang="zh-TW" b="1" dirty="0" smtClean="0"/>
          </a:p>
          <a:p>
            <a:r>
              <a:rPr lang="zh-TW" altLang="en-US" b="1" dirty="0"/>
              <a:t>報告</a:t>
            </a:r>
            <a:r>
              <a:rPr lang="zh-TW" altLang="en-US" b="1" dirty="0" smtClean="0"/>
              <a:t>主題</a:t>
            </a:r>
            <a:r>
              <a:rPr lang="en-US" altLang="zh-TW" b="1" dirty="0" smtClean="0"/>
              <a:t>:</a:t>
            </a:r>
            <a:r>
              <a:rPr lang="zh-TW" altLang="en-US" b="1" smtClean="0"/>
              <a:t>環境災害</a:t>
            </a:r>
            <a:endParaRPr lang="en-US" altLang="zh-TW" b="1" dirty="0" smtClean="0"/>
          </a:p>
          <a:p>
            <a:r>
              <a:rPr lang="zh-TW" altLang="zh-TW" b="1" dirty="0"/>
              <a:t>開課老師︰楊劍豐</a:t>
            </a:r>
            <a:endParaRPr lang="en-US" altLang="zh-TW" b="1" dirty="0"/>
          </a:p>
          <a:p>
            <a:r>
              <a:rPr lang="zh-TW" altLang="en-US" b="1" dirty="0"/>
              <a:t>學生</a:t>
            </a:r>
            <a:r>
              <a:rPr lang="en-US" altLang="zh-TW" b="1" dirty="0" smtClean="0"/>
              <a:t>:</a:t>
            </a:r>
            <a:r>
              <a:rPr lang="zh-TW" altLang="en-US" b="1" dirty="0" smtClean="0"/>
              <a:t>   </a:t>
            </a:r>
            <a:endParaRPr lang="en-US" altLang="zh-TW" b="1" dirty="0" smtClean="0"/>
          </a:p>
          <a:p>
            <a:r>
              <a:rPr lang="zh-TW" altLang="zh-TW" b="1" dirty="0" smtClean="0"/>
              <a:t>黃民佑</a:t>
            </a:r>
            <a:endParaRPr lang="en-US" altLang="zh-TW" b="1" dirty="0" smtClean="0"/>
          </a:p>
          <a:p>
            <a:r>
              <a:rPr lang="zh-TW" altLang="zh-TW" b="1" dirty="0" smtClean="0"/>
              <a:t>朱</a:t>
            </a:r>
            <a:r>
              <a:rPr lang="zh-TW" altLang="zh-TW" b="1" dirty="0"/>
              <a:t>字</a:t>
            </a:r>
            <a:r>
              <a:rPr lang="zh-TW" altLang="zh-TW" b="1" dirty="0" smtClean="0"/>
              <a:t>農</a:t>
            </a:r>
            <a:endParaRPr lang="en-US" altLang="zh-TW" b="1" dirty="0" smtClean="0"/>
          </a:p>
          <a:p>
            <a:r>
              <a:rPr lang="zh-TW" altLang="zh-TW" b="1" dirty="0" smtClean="0"/>
              <a:t>蕭鴻文</a:t>
            </a:r>
            <a:endParaRPr lang="en-US" altLang="zh-TW" b="1" dirty="0" smtClean="0"/>
          </a:p>
          <a:p>
            <a:r>
              <a:rPr lang="zh-TW" altLang="zh-TW" b="1" dirty="0" smtClean="0"/>
              <a:t>吳浩安</a:t>
            </a:r>
            <a:endParaRPr lang="en-US" altLang="zh-TW" b="1" dirty="0" smtClean="0"/>
          </a:p>
          <a:p>
            <a:r>
              <a:rPr lang="zh-TW" altLang="zh-TW" b="1" dirty="0" smtClean="0"/>
              <a:t>李柏儒</a:t>
            </a:r>
            <a:endParaRPr lang="en-US" altLang="zh-TW" b="1" dirty="0" smtClean="0"/>
          </a:p>
          <a:p>
            <a:r>
              <a:rPr lang="zh-TW" altLang="zh-TW" b="1" dirty="0" smtClean="0"/>
              <a:t>劉</a:t>
            </a:r>
            <a:r>
              <a:rPr lang="zh-TW" altLang="zh-TW" b="1" dirty="0"/>
              <a:t>億宗</a:t>
            </a:r>
          </a:p>
          <a:p>
            <a:r>
              <a:rPr lang="zh-TW" altLang="zh-TW" b="1" dirty="0" smtClean="0"/>
              <a:t>賴</a:t>
            </a:r>
            <a:r>
              <a:rPr lang="zh-TW" altLang="zh-TW" b="1" dirty="0"/>
              <a:t>易詮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1588371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b="1" dirty="0"/>
              <a:t>解決海洋垃圾幫助了誰？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zh-TW" dirty="0"/>
              <a:t>每年有</a:t>
            </a:r>
            <a:r>
              <a:rPr lang="en-US" altLang="zh-TW" dirty="0"/>
              <a:t>267</a:t>
            </a:r>
            <a:r>
              <a:rPr lang="zh-TW" altLang="zh-TW" dirty="0"/>
              <a:t>種的海洋生物受到垃圾的威脅，且</a:t>
            </a:r>
            <a:r>
              <a:rPr lang="zh-TW" altLang="zh-TW" dirty="0">
                <a:solidFill>
                  <a:srgbClr val="C00000"/>
                </a:solidFill>
              </a:rPr>
              <a:t>至少有</a:t>
            </a:r>
            <a:r>
              <a:rPr lang="en-US" altLang="zh-TW" dirty="0">
                <a:solidFill>
                  <a:srgbClr val="C00000"/>
                </a:solidFill>
              </a:rPr>
              <a:t>1</a:t>
            </a:r>
            <a:r>
              <a:rPr lang="zh-TW" altLang="zh-TW" dirty="0">
                <a:solidFill>
                  <a:srgbClr val="C00000"/>
                </a:solidFill>
              </a:rPr>
              <a:t>百萬隻海鳥誤食或受困死亡</a:t>
            </a:r>
            <a:r>
              <a:rPr lang="zh-TW" altLang="zh-TW" dirty="0"/>
              <a:t>；而且食用塑膠垃圾的海洋生物，許多會成為我們桌上的佳餚，因此為了保護海洋生物，也</a:t>
            </a:r>
            <a:r>
              <a:rPr lang="zh-TW" altLang="zh-TW" dirty="0">
                <a:solidFill>
                  <a:srgbClr val="C00000"/>
                </a:solidFill>
              </a:rPr>
              <a:t>預防人類吃進有毒的海鮮</a:t>
            </a:r>
            <a:r>
              <a:rPr lang="zh-TW" altLang="zh-TW" dirty="0"/>
              <a:t>，造成身體的危害，請一起行動關心海廢問題。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50854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b="1" dirty="0"/>
              <a:t>我們可以如何改善海洋環境？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zh-TW" dirty="0"/>
              <a:t>每年的九月第三個週六為國際淨灘行動</a:t>
            </a:r>
          </a:p>
          <a:p>
            <a:r>
              <a:rPr lang="zh-TW" altLang="zh-TW" dirty="0"/>
              <a:t>當天全球各地關心海洋的團體，將同步舉行淨灘，而淨灘不只是撿垃圾而已，重要是要紀錄垃圾、分析垃圾的來源，提醒大眾海洋垃圾污染的嚴重性，並尋求解決之道。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1409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1. </a:t>
            </a:r>
            <a:r>
              <a:rPr lang="zh-TW" altLang="zh-TW" b="1" dirty="0"/>
              <a:t>減少塑膠製品的使用，尤其是一次性容器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zh-TW" altLang="zh-TW" sz="4000" dirty="0"/>
              <a:t>塑膠廢棄物佔海洋垃圾超過</a:t>
            </a:r>
            <a:r>
              <a:rPr lang="en-US" altLang="zh-TW" sz="4000" dirty="0"/>
              <a:t>60</a:t>
            </a:r>
            <a:r>
              <a:rPr lang="zh-TW" altLang="zh-TW" sz="4000" dirty="0"/>
              <a:t>％，關心海廢問題的大家，別忘減少塑膠用品的使用，還給海洋生物一個乾淨的家園喔！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168683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2. </a:t>
            </a:r>
            <a:r>
              <a:rPr lang="zh-TW" altLang="zh-TW" b="1" dirty="0"/>
              <a:t>不要隨手丟</a:t>
            </a:r>
            <a:r>
              <a:rPr lang="zh-TW" altLang="zh-TW" b="1" dirty="0" smtClean="0"/>
              <a:t>垃圾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zh-TW" dirty="0"/>
              <a:t>你不知道你手中的垃圾最後會去哪裡了</a:t>
            </a:r>
            <a:r>
              <a:rPr lang="en-US" altLang="zh-TW" dirty="0"/>
              <a:t>?</a:t>
            </a:r>
            <a:r>
              <a:rPr lang="zh-TW" altLang="zh-TW" dirty="0"/>
              <a:t>可能是在太平洋的某個角落遊蕩，後來又被某隻海鳥所食，最後造成牠們噎死了！所以不要隨意丟棄垃圾喔。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26977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3. </a:t>
            </a:r>
            <a:r>
              <a:rPr lang="zh-TW" altLang="zh-TW" b="1" dirty="0"/>
              <a:t>一起淨灘</a:t>
            </a:r>
            <a:r>
              <a:rPr lang="zh-TW" altLang="zh-TW" b="1" dirty="0" smtClean="0"/>
              <a:t>去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zh-TW" dirty="0"/>
              <a:t>如果與三五好友或家人去海邊，也別忘將所看到的垃圾撿起來，一起與家人朋友愛護海洋生態；</a:t>
            </a:r>
            <a:r>
              <a:rPr lang="en-US" altLang="zh-TW" dirty="0"/>
              <a:t>9-10</a:t>
            </a:r>
            <a:r>
              <a:rPr lang="zh-TW" altLang="zh-TW" dirty="0"/>
              <a:t>月份也邀請大家呼朋引引伴去參與各企業、團體或社區等的淨灘活動，為環境盡一份心力。</a:t>
            </a:r>
          </a:p>
          <a:p>
            <a:pPr marL="0" indent="0">
              <a:buNone/>
            </a:pP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489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b="1" dirty="0"/>
              <a:t>參考</a:t>
            </a:r>
            <a:r>
              <a:rPr lang="zh-TW" altLang="zh-TW" b="1" dirty="0" smtClean="0"/>
              <a:t>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u="sng" dirty="0">
                <a:hlinkClick r:id="rId2"/>
              </a:rPr>
              <a:t>http://news.msn.com.tw/news2647493.aspx</a:t>
            </a:r>
            <a:endParaRPr lang="zh-TW" altLang="zh-TW" dirty="0"/>
          </a:p>
          <a:p>
            <a:r>
              <a:rPr lang="en-US" altLang="zh-TW" u="sng" dirty="0">
                <a:hlinkClick r:id="rId3"/>
              </a:rPr>
              <a:t>http://www.tvbs.com.tw/news/news_list.asp?no=chen198720101029224246</a:t>
            </a:r>
            <a:endParaRPr lang="zh-TW" altLang="zh-TW" dirty="0"/>
          </a:p>
          <a:p>
            <a:r>
              <a:rPr lang="en-US" altLang="zh-TW" u="sng" dirty="0">
                <a:hlinkClick r:id="rId4"/>
              </a:rPr>
              <a:t>http://blog.xuite.net/angia2120/happies/51530104-%E6%85%9F%EF%BC%81%E6%AD%BB%E9%B3%A5%E7%9A%84%E8%82%9A%E5%AD%90%E8%A3%A1%E7%AB%9F%E9%83%BD%E6%98%AF%E5%9E%83%E5%9C%BE</a:t>
            </a:r>
            <a:endParaRPr lang="zh-TW" altLang="zh-TW" dirty="0"/>
          </a:p>
          <a:p>
            <a:r>
              <a:rPr lang="en-US" altLang="zh-TW" u="sng" dirty="0">
                <a:hlinkClick r:id="rId5"/>
              </a:rPr>
              <a:t>http://tw.image.search.yahoo.com/search/images;_ylt=A8tUwJlWM85PMW0At_pt1gt.?p=%E5%9E%83%E5%9C%BE%E6%B5%B7&amp;fr=yfp&amp;ei=utf-8&amp;n=30&amp;x=wrt&amp;y=%E6%90%9C%E5%B0%8B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39257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>
                <a:solidFill>
                  <a:schemeClr val="accent6">
                    <a:lumMod val="50000"/>
                  </a:schemeClr>
                </a:solidFill>
              </a:rPr>
              <a:t>垃圾海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zh-TW" dirty="0"/>
              <a:t>海中鯨魚跳出水面透氣，寬廣的藍色海洋變成垃圾海，這可不是危言聳聽，人類垃圾持續往海裡丟，就是這幅恐怖景象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垃圾撈不完，北太平洋上由分解塑膠碎片形成的「垃圾海」面積，過去</a:t>
            </a:r>
            <a:r>
              <a:rPr lang="en-US" altLang="zh-TW" dirty="0" smtClean="0"/>
              <a:t>40</a:t>
            </a:r>
            <a:r>
              <a:rPr lang="zh-TW" altLang="zh-TW" dirty="0" smtClean="0"/>
              <a:t>年增加了足足有</a:t>
            </a:r>
            <a:r>
              <a:rPr lang="en-US" altLang="zh-TW" dirty="0" smtClean="0"/>
              <a:t>100</a:t>
            </a:r>
            <a:r>
              <a:rPr lang="zh-TW" altLang="zh-TW" dirty="0" smtClean="0"/>
              <a:t>倍之多</a:t>
            </a:r>
            <a:endParaRPr lang="en-US" altLang="zh-TW" dirty="0" smtClean="0"/>
          </a:p>
          <a:p>
            <a:r>
              <a:rPr lang="zh-TW" altLang="zh-TW" dirty="0"/>
              <a:t>因各種原因流入海洋的垃圾，靠近陸地一些的，就被推往沙灘，汙染我們的海岸環境，在台灣我們可以撿到來自日本、東南亞的垃圾，而在美國、韓國等處，也可以發現台灣的垃圾，但尚有許多的垃圾在海洋中漂流，影響了自然生態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5204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b="1" dirty="0"/>
              <a:t>「垃圾」食物威脅海洋生物</a:t>
            </a:r>
            <a:r>
              <a:rPr lang="zh-TW" altLang="zh-TW" b="1" dirty="0" smtClean="0"/>
              <a:t>生存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根據綠色和平組織的調查，目前有</a:t>
            </a:r>
            <a:r>
              <a:rPr lang="en-US" altLang="zh-TW" dirty="0"/>
              <a:t>267</a:t>
            </a:r>
            <a:r>
              <a:rPr lang="zh-TW" altLang="zh-TW" dirty="0"/>
              <a:t>種的海洋生物受到垃圾的威脅，每年至少有</a:t>
            </a:r>
            <a:r>
              <a:rPr lang="en-US" altLang="zh-TW" dirty="0"/>
              <a:t>1</a:t>
            </a:r>
            <a:r>
              <a:rPr lang="zh-TW" altLang="zh-TW" dirty="0"/>
              <a:t>百萬隻海鳥誤食或受困死亡，</a:t>
            </a:r>
            <a:r>
              <a:rPr lang="en-US" altLang="zh-TW" dirty="0"/>
              <a:t>80%</a:t>
            </a:r>
            <a:r>
              <a:rPr lang="zh-TW" altLang="zh-TW" dirty="0"/>
              <a:t>海洋垃圾來自陸地，這些垃圾隨著洋流四處旅行，造成全球海域污染，並威脅海洋生物的生存。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2227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.</a:t>
            </a:r>
            <a:r>
              <a:rPr lang="zh-TW" altLang="zh-TW" b="1" dirty="0" smtClean="0"/>
              <a:t>可能</a:t>
            </a:r>
            <a:r>
              <a:rPr lang="zh-TW" altLang="zh-TW" b="1" dirty="0"/>
              <a:t>成為我們盤中的有毒</a:t>
            </a:r>
            <a:r>
              <a:rPr lang="zh-TW" altLang="zh-TW" b="1" dirty="0" smtClean="0"/>
              <a:t>食物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流入海洋的這些塑膠垃圾會像海綿般吸收人造化學毒素，再輾轉進入動物體內，如大型魚類等，最後出現在人們的餐桌上。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5273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b="1" dirty="0"/>
              <a:t>海洋中永遠無法分解的塑膠</a:t>
            </a:r>
            <a:r>
              <a:rPr lang="zh-TW" altLang="zh-TW" b="1" dirty="0" smtClean="0"/>
              <a:t>濃湯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TW" dirty="0">
                <a:solidFill>
                  <a:srgbClr val="C00000"/>
                </a:solidFill>
              </a:rPr>
              <a:t>丟入或流入海中的垃圾，很大的一部份，在海中被不同勢力的洋流驅趕，成為塑膠濃湯在海面漂浮</a:t>
            </a:r>
            <a:r>
              <a:rPr lang="zh-TW" altLang="zh-TW" dirty="0"/>
              <a:t>，根據英國《獨立報》的報導，從美國加州外海約五百海里至夏威夷，再到接近日本的太平洋北部海底流動著一條海洋垃圾帶，呈現宛如一層巨型濃湯般的廢棄物，</a:t>
            </a:r>
            <a:r>
              <a:rPr lang="zh-TW" altLang="zh-TW" dirty="0">
                <a:solidFill>
                  <a:srgbClr val="C00000"/>
                </a:solidFill>
              </a:rPr>
              <a:t>面積相當美國大陸的兩倍</a:t>
            </a:r>
            <a:r>
              <a:rPr lang="zh-TW" altLang="zh-TW" dirty="0"/>
              <a:t>，可以說是全球最大的垃圾場。這些垃圾會不斷碎裂成小的塑膠塊，卻不會消失。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8891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en-US" altLang="zh-TW" sz="2800" b="1" dirty="0"/>
              <a:t>PIC</a:t>
            </a:r>
            <a:r>
              <a:rPr lang="en-US" altLang="zh-TW" sz="2800" b="1" dirty="0" smtClean="0"/>
              <a:t>:</a:t>
            </a:r>
            <a:br>
              <a:rPr lang="en-US" altLang="zh-TW" sz="2800" b="1" dirty="0" smtClean="0"/>
            </a:br>
            <a:r>
              <a:rPr lang="zh-TW" altLang="zh-TW" sz="2800" b="1" dirty="0" smtClean="0"/>
              <a:t>鳥類</a:t>
            </a:r>
            <a:r>
              <a:rPr lang="zh-TW" altLang="zh-TW" sz="2800" b="1" dirty="0"/>
              <a:t>死亡解剖，發現肚子裡都是ㄧ些塑膠製品，誇張的是還有打火機</a:t>
            </a:r>
            <a:r>
              <a:rPr lang="zh-TW" altLang="zh-TW" sz="2800" dirty="0"/>
              <a:t/>
            </a:r>
            <a:br>
              <a:rPr lang="zh-TW" altLang="zh-TW" sz="2800" dirty="0"/>
            </a:br>
            <a:endParaRPr lang="zh-TW" altLang="en-US" sz="2800" dirty="0"/>
          </a:p>
        </p:txBody>
      </p:sp>
      <p:pic>
        <p:nvPicPr>
          <p:cNvPr id="4" name="內容版面配置區 3" descr="Image Detail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988840"/>
            <a:ext cx="4824536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7095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/>
              <a:t>PIC:</a:t>
            </a:r>
            <a:r>
              <a:rPr lang="zh-TW" altLang="zh-TW" b="1" dirty="0"/>
              <a:t>海洋垃圾殘害海豹和</a:t>
            </a:r>
            <a:r>
              <a:rPr lang="zh-TW" altLang="zh-TW" b="1" dirty="0" smtClean="0"/>
              <a:t>海獅</a:t>
            </a:r>
            <a:endParaRPr lang="zh-TW" altLang="en-US" dirty="0"/>
          </a:p>
        </p:txBody>
      </p:sp>
      <p:pic>
        <p:nvPicPr>
          <p:cNvPr id="4" name="內容版面配置區 3" descr="Image Detail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3793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/>
              <a:t>PIC:</a:t>
            </a:r>
            <a:r>
              <a:rPr lang="zh-TW" altLang="zh-TW" b="1" dirty="0"/>
              <a:t>日本地震過後的巨量</a:t>
            </a:r>
            <a:r>
              <a:rPr lang="zh-TW" altLang="zh-TW" b="1" dirty="0" smtClean="0"/>
              <a:t>垃圾</a:t>
            </a:r>
            <a:endParaRPr lang="zh-TW" altLang="en-US" dirty="0"/>
          </a:p>
        </p:txBody>
      </p:sp>
      <p:pic>
        <p:nvPicPr>
          <p:cNvPr id="4" name="內容版面配置區 3" descr="Image Detail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72816"/>
            <a:ext cx="6493968" cy="37010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044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問題討論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b="1" dirty="0"/>
              <a:t>為什麼要解決｢海洋垃圾｣問題？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zh-TW" dirty="0"/>
              <a:t>全球每年生產塑膠製品</a:t>
            </a:r>
            <a:r>
              <a:rPr lang="en-US" altLang="zh-TW" dirty="0"/>
              <a:t>3000</a:t>
            </a:r>
            <a:r>
              <a:rPr lang="zh-TW" altLang="zh-TW" dirty="0"/>
              <a:t>億磅，塑膠分解時間約要四百年，棄置於陸上或海中的食物與飲水塑膠容器、玩具、塑膠袋、釣魚線與網具，</a:t>
            </a:r>
            <a:r>
              <a:rPr lang="zh-TW" altLang="zh-TW" dirty="0">
                <a:solidFill>
                  <a:srgbClr val="C00000"/>
                </a:solidFill>
              </a:rPr>
              <a:t>因為塑膠的特質，只會碎裂成愈來愈小的碎屑，但永遠不會完全消失</a:t>
            </a:r>
            <a:r>
              <a:rPr lang="zh-TW" altLang="zh-TW" dirty="0"/>
              <a:t>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34231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611</Words>
  <Application>Microsoft Office PowerPoint</Application>
  <PresentationFormat>如螢幕大小 (4:3)</PresentationFormat>
  <Paragraphs>41</Paragraphs>
  <Slides>15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Office 佈景主題</vt:lpstr>
      <vt:lpstr> </vt:lpstr>
      <vt:lpstr>垃圾海</vt:lpstr>
      <vt:lpstr>「垃圾」食物威脅海洋生物生存</vt:lpstr>
      <vt:lpstr>.可能成為我們盤中的有毒食物</vt:lpstr>
      <vt:lpstr>海洋中永遠無法分解的塑膠濃湯</vt:lpstr>
      <vt:lpstr>PIC: 鳥類死亡解剖，發現肚子裡都是ㄧ些塑膠製品，誇張的是還有打火機 </vt:lpstr>
      <vt:lpstr>PIC:海洋垃圾殘害海豹和海獅</vt:lpstr>
      <vt:lpstr>PIC:日本地震過後的巨量垃圾</vt:lpstr>
      <vt:lpstr>問題討論</vt:lpstr>
      <vt:lpstr>PowerPoint 簡報</vt:lpstr>
      <vt:lpstr>PowerPoint 簡報</vt:lpstr>
      <vt:lpstr>1. 減少塑膠製品的使用，尤其是一次性容器 </vt:lpstr>
      <vt:lpstr>2. 不要隨手丟垃圾</vt:lpstr>
      <vt:lpstr>3. 一起淨灘去</vt:lpstr>
      <vt:lpstr>參考資料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垃圾海 </dc:title>
  <dc:creator>丫佑</dc:creator>
  <cp:lastModifiedBy>丫佑</cp:lastModifiedBy>
  <cp:revision>4</cp:revision>
  <dcterms:created xsi:type="dcterms:W3CDTF">2012-06-07T05:45:18Z</dcterms:created>
  <dcterms:modified xsi:type="dcterms:W3CDTF">2012-06-07T06:15:51Z</dcterms:modified>
</cp:coreProperties>
</file>