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57" r:id="rId3"/>
    <p:sldId id="259" r:id="rId4"/>
    <p:sldId id="258" r:id="rId5"/>
    <p:sldId id="260" r:id="rId6"/>
    <p:sldId id="261" r:id="rId7"/>
    <p:sldId id="262" r:id="rId8"/>
    <p:sldId id="263" r:id="rId9"/>
    <p:sldId id="266" r:id="rId10"/>
    <p:sldId id="264" r:id="rId11"/>
    <p:sldId id="265" r:id="rId12"/>
  </p:sldIdLst>
  <p:sldSz cx="12192000" cy="6858000"/>
  <p:notesSz cx="6858000" cy="91440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1103" autoAdjust="0"/>
    <p:restoredTop sz="94660"/>
  </p:normalViewPr>
  <p:slideViewPr>
    <p:cSldViewPr snapToGrid="0">
      <p:cViewPr varScale="1">
        <p:scale>
          <a:sx n="64" d="100"/>
          <a:sy n="64" d="100"/>
        </p:scale>
        <p:origin x="516" y="3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914400" y="1981200"/>
            <a:ext cx="10363200" cy="1876428"/>
          </a:xfrm>
        </p:spPr>
        <p:txBody>
          <a:bodyPr anchor="b">
            <a:sp3d contourW="8890">
              <a:contourClr>
                <a:schemeClr val="accent3">
                  <a:shade val="55000"/>
                </a:schemeClr>
              </a:contourClr>
            </a:sp3d>
          </a:bodyPr>
          <a:lstStyle>
            <a:lvl1pPr algn="ctr">
              <a:defRPr sz="4400" dirty="0">
                <a:ln w="15875" cmpd="sng">
                  <a:solidFill>
                    <a:srgbClr val="FFFFFF"/>
                  </a:solidFill>
                  <a:prstDash val="solid"/>
                </a:ln>
                <a:solidFill>
                  <a:srgbClr val="FFFFFF"/>
                </a:solidFill>
                <a:effectLst>
                  <a:outerShdw blurRad="31750" dir="3600000" algn="tl" rotWithShape="0">
                    <a:srgbClr val="000000">
                      <a:alpha val="60000"/>
                    </a:srgbClr>
                  </a:outerShdw>
                </a:effectLst>
              </a:defRPr>
            </a:lvl1pPr>
          </a:lstStyle>
          <a:p>
            <a:r>
              <a:rPr kumimoji="0" lang="zh-TW" altLang="en-US"/>
              <a:t>按一下以編輯母片標題樣式</a:t>
            </a:r>
            <a:endParaRPr kumimoji="0" lang="en-US"/>
          </a:p>
        </p:txBody>
      </p:sp>
      <p:sp>
        <p:nvSpPr>
          <p:cNvPr id="3" name="副標題 2"/>
          <p:cNvSpPr>
            <a:spLocks noGrp="1"/>
          </p:cNvSpPr>
          <p:nvPr>
            <p:ph type="subTitle" idx="1"/>
          </p:nvPr>
        </p:nvSpPr>
        <p:spPr>
          <a:xfrm>
            <a:off x="1828800" y="3857628"/>
            <a:ext cx="8534400" cy="1753200"/>
          </a:xfrm>
        </p:spPr>
        <p:txBody>
          <a:bodyPr/>
          <a:lstStyle>
            <a:lvl1pPr marL="0" indent="0" algn="ctr">
              <a:buNone/>
              <a:defRPr sz="24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0" lang="zh-TW" altLang="en-US"/>
              <a:t>按一下以編輯母片副標題樣式</a:t>
            </a:r>
            <a:endParaRPr kumimoji="0" lang="en-US"/>
          </a:p>
        </p:txBody>
      </p:sp>
      <p:sp>
        <p:nvSpPr>
          <p:cNvPr id="4" name="日期版面配置區 3"/>
          <p:cNvSpPr>
            <a:spLocks noGrp="1"/>
          </p:cNvSpPr>
          <p:nvPr>
            <p:ph type="dt" sz="half" idx="10"/>
          </p:nvPr>
        </p:nvSpPr>
        <p:spPr/>
        <p:txBody>
          <a:bodyPr/>
          <a:lstStyle/>
          <a:p>
            <a:fld id="{23ED3E89-BF3D-4FA2-A9D3-95E79F908068}" type="datetimeFigureOut">
              <a:rPr lang="zh-TW" altLang="en-US" smtClean="0"/>
              <a:pPr/>
              <a:t>2016/11/30</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9D01D9AF-5E2E-44F8-9CDD-A99209C64608}" type="slidenum">
              <a:rPr lang="zh-TW" altLang="en-US" smtClean="0"/>
              <a:pPr/>
              <a:t>‹#›</a:t>
            </a:fld>
            <a:endParaRPr lang="zh-TW"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kumimoji="0" lang="zh-TW" altLang="en-US"/>
              <a:t>按一下以編輯母片標題樣式</a:t>
            </a:r>
            <a:endParaRPr kumimoji="0" lang="en-US"/>
          </a:p>
        </p:txBody>
      </p:sp>
      <p:sp>
        <p:nvSpPr>
          <p:cNvPr id="3" name="直排文字版面配置區 2"/>
          <p:cNvSpPr>
            <a:spLocks noGrp="1"/>
          </p:cNvSpPr>
          <p:nvPr>
            <p:ph type="body" orient="vert" idx="1"/>
          </p:nvPr>
        </p:nvSpPr>
        <p:spPr/>
        <p:txBody>
          <a:bodyPr vert="eaVert"/>
          <a:lstStyle/>
          <a:p>
            <a:pPr lvl="0" eaLnBrk="1" latinLnBrk="0" hangingPunct="1"/>
            <a:r>
              <a:rPr lang="zh-TW" altLang="en-US"/>
              <a:t>按一下以編輯母片文字樣式</a:t>
            </a:r>
          </a:p>
          <a:p>
            <a:pPr lvl="1" eaLnBrk="1" latinLnBrk="0" hangingPunct="1"/>
            <a:r>
              <a:rPr lang="zh-TW" altLang="en-US"/>
              <a:t>第二層</a:t>
            </a:r>
          </a:p>
          <a:p>
            <a:pPr lvl="2" eaLnBrk="1" latinLnBrk="0" hangingPunct="1"/>
            <a:r>
              <a:rPr lang="zh-TW" altLang="en-US"/>
              <a:t>第三層</a:t>
            </a:r>
          </a:p>
          <a:p>
            <a:pPr lvl="3" eaLnBrk="1" latinLnBrk="0" hangingPunct="1"/>
            <a:r>
              <a:rPr lang="zh-TW" altLang="en-US"/>
              <a:t>第四層</a:t>
            </a:r>
          </a:p>
          <a:p>
            <a:pPr lvl="4" eaLnBrk="1" latinLnBrk="0" hangingPunct="1"/>
            <a:r>
              <a:rPr lang="zh-TW" altLang="en-US"/>
              <a:t>第五層</a:t>
            </a:r>
            <a:endParaRPr kumimoji="0" lang="en-US"/>
          </a:p>
        </p:txBody>
      </p:sp>
      <p:sp>
        <p:nvSpPr>
          <p:cNvPr id="4" name="日期版面配置區 3"/>
          <p:cNvSpPr>
            <a:spLocks noGrp="1"/>
          </p:cNvSpPr>
          <p:nvPr>
            <p:ph type="dt" sz="half" idx="10"/>
          </p:nvPr>
        </p:nvSpPr>
        <p:spPr/>
        <p:txBody>
          <a:bodyPr/>
          <a:lstStyle/>
          <a:p>
            <a:fld id="{23ED3E89-BF3D-4FA2-A9D3-95E79F908068}" type="datetimeFigureOut">
              <a:rPr lang="zh-TW" altLang="en-US" smtClean="0"/>
              <a:pPr/>
              <a:t>2016/11/30</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9D01D9AF-5E2E-44F8-9CDD-A99209C64608}" type="slidenum">
              <a:rPr lang="zh-TW" altLang="en-US" smtClean="0"/>
              <a:pPr/>
              <a:t>‹#›</a:t>
            </a:fld>
            <a:endParaRPr lang="zh-TW"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9715525" y="274640"/>
            <a:ext cx="1866875" cy="5851525"/>
          </a:xfrm>
        </p:spPr>
        <p:txBody>
          <a:bodyPr vert="eaVert"/>
          <a:lstStyle>
            <a:lvl1pPr>
              <a:defRPr lang="zh-CN" altLang="en-US" dirty="0">
                <a:ln w="15875" cmpd="sng">
                  <a:solidFill>
                    <a:srgbClr val="FFFFFF"/>
                  </a:solidFill>
                  <a:prstDash val="solid"/>
                </a:ln>
                <a:solidFill>
                  <a:srgbClr val="FFFFFF"/>
                </a:solidFill>
                <a:effectLst>
                  <a:outerShdw blurRad="31750" dir="3600000" algn="tl" rotWithShape="0">
                    <a:srgbClr val="000000">
                      <a:alpha val="60000"/>
                    </a:srgbClr>
                  </a:outerShdw>
                </a:effectLst>
              </a:defRPr>
            </a:lvl1pPr>
          </a:lstStyle>
          <a:p>
            <a:r>
              <a:rPr kumimoji="0" lang="zh-TW" altLang="en-US"/>
              <a:t>按一下以編輯母片標題樣式</a:t>
            </a:r>
            <a:endParaRPr kumimoji="0" lang="en-US"/>
          </a:p>
        </p:txBody>
      </p:sp>
      <p:sp>
        <p:nvSpPr>
          <p:cNvPr id="3" name="直排文字版面配置區 2"/>
          <p:cNvSpPr>
            <a:spLocks noGrp="1"/>
          </p:cNvSpPr>
          <p:nvPr>
            <p:ph type="body" orient="vert" idx="1"/>
          </p:nvPr>
        </p:nvSpPr>
        <p:spPr>
          <a:xfrm>
            <a:off x="609600" y="274640"/>
            <a:ext cx="9105925" cy="5851525"/>
          </a:xfrm>
        </p:spPr>
        <p:txBody>
          <a:bodyPr vert="eaVert"/>
          <a:lstStyle/>
          <a:p>
            <a:pPr lvl="0" eaLnBrk="1" latinLnBrk="0" hangingPunct="1"/>
            <a:r>
              <a:rPr lang="zh-TW" altLang="en-US"/>
              <a:t>按一下以編輯母片文字樣式</a:t>
            </a:r>
          </a:p>
          <a:p>
            <a:pPr lvl="1" eaLnBrk="1" latinLnBrk="0" hangingPunct="1"/>
            <a:r>
              <a:rPr lang="zh-TW" altLang="en-US"/>
              <a:t>第二層</a:t>
            </a:r>
          </a:p>
          <a:p>
            <a:pPr lvl="2" eaLnBrk="1" latinLnBrk="0" hangingPunct="1"/>
            <a:r>
              <a:rPr lang="zh-TW" altLang="en-US"/>
              <a:t>第三層</a:t>
            </a:r>
          </a:p>
          <a:p>
            <a:pPr lvl="3" eaLnBrk="1" latinLnBrk="0" hangingPunct="1"/>
            <a:r>
              <a:rPr lang="zh-TW" altLang="en-US"/>
              <a:t>第四層</a:t>
            </a:r>
          </a:p>
          <a:p>
            <a:pPr lvl="4" eaLnBrk="1" latinLnBrk="0" hangingPunct="1"/>
            <a:r>
              <a:rPr lang="zh-TW" altLang="en-US"/>
              <a:t>第五層</a:t>
            </a:r>
            <a:endParaRPr kumimoji="0" lang="en-US"/>
          </a:p>
        </p:txBody>
      </p:sp>
      <p:sp>
        <p:nvSpPr>
          <p:cNvPr id="4" name="日期版面配置區 3"/>
          <p:cNvSpPr>
            <a:spLocks noGrp="1"/>
          </p:cNvSpPr>
          <p:nvPr>
            <p:ph type="dt" sz="half" idx="10"/>
          </p:nvPr>
        </p:nvSpPr>
        <p:spPr/>
        <p:txBody>
          <a:bodyPr/>
          <a:lstStyle/>
          <a:p>
            <a:fld id="{23ED3E89-BF3D-4FA2-A9D3-95E79F908068}" type="datetimeFigureOut">
              <a:rPr lang="zh-TW" altLang="en-US" smtClean="0"/>
              <a:pPr/>
              <a:t>2016/11/30</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9D01D9AF-5E2E-44F8-9CDD-A99209C64608}" type="slidenum">
              <a:rPr lang="zh-TW" altLang="en-US" smtClean="0"/>
              <a:pPr/>
              <a:t>‹#›</a:t>
            </a:fld>
            <a:endParaRPr lang="zh-TW"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kumimoji="0" lang="zh-TW" altLang="en-US"/>
              <a:t>按一下以編輯母片標題樣式</a:t>
            </a:r>
            <a:endParaRPr kumimoji="0" lang="en-US"/>
          </a:p>
        </p:txBody>
      </p:sp>
      <p:sp>
        <p:nvSpPr>
          <p:cNvPr id="3" name="內容版面配置區 2"/>
          <p:cNvSpPr>
            <a:spLocks noGrp="1"/>
          </p:cNvSpPr>
          <p:nvPr>
            <p:ph idx="1"/>
          </p:nvPr>
        </p:nvSpPr>
        <p:spPr/>
        <p:txBody>
          <a:bodyPr/>
          <a:lstStyle/>
          <a:p>
            <a:pPr lvl="0" eaLnBrk="1" latinLnBrk="0" hangingPunct="1"/>
            <a:r>
              <a:rPr lang="zh-TW" altLang="en-US"/>
              <a:t>按一下以編輯母片文字樣式</a:t>
            </a:r>
          </a:p>
          <a:p>
            <a:pPr lvl="1" eaLnBrk="1" latinLnBrk="0" hangingPunct="1"/>
            <a:r>
              <a:rPr lang="zh-TW" altLang="en-US"/>
              <a:t>第二層</a:t>
            </a:r>
          </a:p>
          <a:p>
            <a:pPr lvl="2" eaLnBrk="1" latinLnBrk="0" hangingPunct="1"/>
            <a:r>
              <a:rPr lang="zh-TW" altLang="en-US"/>
              <a:t>第三層</a:t>
            </a:r>
          </a:p>
          <a:p>
            <a:pPr lvl="3" eaLnBrk="1" latinLnBrk="0" hangingPunct="1"/>
            <a:r>
              <a:rPr lang="zh-TW" altLang="en-US"/>
              <a:t>第四層</a:t>
            </a:r>
          </a:p>
          <a:p>
            <a:pPr lvl="4" eaLnBrk="1" latinLnBrk="0" hangingPunct="1"/>
            <a:r>
              <a:rPr lang="zh-TW" altLang="en-US"/>
              <a:t>第五層</a:t>
            </a:r>
            <a:endParaRPr kumimoji="0" lang="en-US"/>
          </a:p>
        </p:txBody>
      </p:sp>
      <p:sp>
        <p:nvSpPr>
          <p:cNvPr id="4" name="日期版面配置區 3"/>
          <p:cNvSpPr>
            <a:spLocks noGrp="1"/>
          </p:cNvSpPr>
          <p:nvPr>
            <p:ph type="dt" sz="half" idx="10"/>
          </p:nvPr>
        </p:nvSpPr>
        <p:spPr/>
        <p:txBody>
          <a:bodyPr/>
          <a:lstStyle/>
          <a:p>
            <a:fld id="{23ED3E89-BF3D-4FA2-A9D3-95E79F908068}" type="datetimeFigureOut">
              <a:rPr lang="zh-TW" altLang="en-US" smtClean="0"/>
              <a:pPr/>
              <a:t>2016/11/30</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9D01D9AF-5E2E-44F8-9CDD-A99209C64608}" type="slidenum">
              <a:rPr lang="zh-TW" altLang="en-US" smtClean="0"/>
              <a:pPr/>
              <a:t>‹#›</a:t>
            </a:fld>
            <a:endParaRPr lang="zh-TW"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區段標題">
    <p:bg>
      <p:bgRef idx="1003">
        <a:schemeClr val="bg2"/>
      </p:bgRef>
    </p:bg>
    <p:spTree>
      <p:nvGrpSpPr>
        <p:cNvPr id="1" name=""/>
        <p:cNvGrpSpPr/>
        <p:nvPr/>
      </p:nvGrpSpPr>
      <p:grpSpPr>
        <a:xfrm>
          <a:off x="0" y="0"/>
          <a:ext cx="0" cy="0"/>
          <a:chOff x="0" y="0"/>
          <a:chExt cx="0" cy="0"/>
        </a:xfrm>
      </p:grpSpPr>
      <p:sp>
        <p:nvSpPr>
          <p:cNvPr id="2" name="標題 1"/>
          <p:cNvSpPr>
            <a:spLocks noGrp="1"/>
          </p:cNvSpPr>
          <p:nvPr>
            <p:ph type="title"/>
          </p:nvPr>
        </p:nvSpPr>
        <p:spPr>
          <a:xfrm>
            <a:off x="914400" y="3854150"/>
            <a:ext cx="10363200" cy="1860850"/>
          </a:xfrm>
        </p:spPr>
        <p:txBody>
          <a:bodyPr anchor="t"/>
          <a:lstStyle>
            <a:lvl1pPr algn="l">
              <a:defRPr sz="4400" b="1" cap="all"/>
            </a:lvl1pPr>
          </a:lstStyle>
          <a:p>
            <a:r>
              <a:rPr kumimoji="0" lang="zh-TW" altLang="en-US"/>
              <a:t>按一下以編輯母片標題樣式</a:t>
            </a:r>
            <a:endParaRPr kumimoji="0" lang="en-US"/>
          </a:p>
        </p:txBody>
      </p:sp>
      <p:sp>
        <p:nvSpPr>
          <p:cNvPr id="3" name="文字版面配置區 2"/>
          <p:cNvSpPr>
            <a:spLocks noGrp="1"/>
          </p:cNvSpPr>
          <p:nvPr>
            <p:ph type="body" idx="1"/>
          </p:nvPr>
        </p:nvSpPr>
        <p:spPr>
          <a:xfrm>
            <a:off x="914400" y="2356428"/>
            <a:ext cx="10363200" cy="1501200"/>
          </a:xfrm>
        </p:spPr>
        <p:txBody>
          <a:bodyPr anchor="b"/>
          <a:lstStyle>
            <a:lvl1pPr marL="0" indent="0" algn="l">
              <a:buNone/>
              <a:defRPr sz="2000">
                <a:solidFill>
                  <a:schemeClr val="tx2"/>
                </a:solidFill>
              </a:defRPr>
            </a:lvl1pPr>
            <a:lvl2pPr marL="457200" indent="0" algn="l">
              <a:buNone/>
              <a:defRPr sz="1800">
                <a:solidFill>
                  <a:schemeClr val="tx2"/>
                </a:solidFill>
              </a:defRPr>
            </a:lvl2pPr>
            <a:lvl3pPr marL="914400" indent="0" algn="l">
              <a:buNone/>
              <a:defRPr sz="1600">
                <a:solidFill>
                  <a:schemeClr val="tx2"/>
                </a:solidFill>
              </a:defRPr>
            </a:lvl3pPr>
            <a:lvl4pPr marL="1371600" indent="0" algn="l">
              <a:buNone/>
              <a:defRPr sz="1400">
                <a:solidFill>
                  <a:schemeClr val="tx2"/>
                </a:solidFill>
              </a:defRPr>
            </a:lvl4pPr>
            <a:lvl5pPr marL="1828800" indent="0" algn="l">
              <a:buNone/>
              <a:defRPr sz="1400">
                <a:solidFill>
                  <a:schemeClr val="tx2"/>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eaLnBrk="1" latinLnBrk="0" hangingPunct="1"/>
            <a:r>
              <a:rPr lang="zh-TW" altLang="en-US"/>
              <a:t>按一下以編輯母片文字樣式</a:t>
            </a:r>
          </a:p>
          <a:p>
            <a:pPr lvl="1" eaLnBrk="1" latinLnBrk="0" hangingPunct="1"/>
            <a:r>
              <a:rPr lang="zh-TW" altLang="en-US"/>
              <a:t>第二層</a:t>
            </a:r>
          </a:p>
          <a:p>
            <a:pPr lvl="2" eaLnBrk="1" latinLnBrk="0" hangingPunct="1"/>
            <a:r>
              <a:rPr lang="zh-TW" altLang="en-US"/>
              <a:t>第三層</a:t>
            </a:r>
          </a:p>
          <a:p>
            <a:pPr lvl="3" eaLnBrk="1" latinLnBrk="0" hangingPunct="1"/>
            <a:r>
              <a:rPr lang="zh-TW" altLang="en-US"/>
              <a:t>第四層</a:t>
            </a:r>
          </a:p>
          <a:p>
            <a:pPr lvl="4" eaLnBrk="1" latinLnBrk="0" hangingPunct="1"/>
            <a:r>
              <a:rPr lang="zh-TW" altLang="en-US"/>
              <a:t>第五層</a:t>
            </a:r>
            <a:endParaRPr kumimoji="0" lang="en-US"/>
          </a:p>
        </p:txBody>
      </p:sp>
      <p:sp>
        <p:nvSpPr>
          <p:cNvPr id="4" name="日期版面配置區 3"/>
          <p:cNvSpPr>
            <a:spLocks noGrp="1"/>
          </p:cNvSpPr>
          <p:nvPr>
            <p:ph type="dt" sz="half" idx="10"/>
          </p:nvPr>
        </p:nvSpPr>
        <p:spPr/>
        <p:txBody>
          <a:bodyPr/>
          <a:lstStyle/>
          <a:p>
            <a:fld id="{23ED3E89-BF3D-4FA2-A9D3-95E79F908068}" type="datetimeFigureOut">
              <a:rPr lang="zh-TW" altLang="en-US" smtClean="0"/>
              <a:pPr/>
              <a:t>2016/11/30</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9D01D9AF-5E2E-44F8-9CDD-A99209C64608}" type="slidenum">
              <a:rPr lang="zh-TW" altLang="en-US" smtClean="0"/>
              <a:pPr/>
              <a:t>‹#›</a:t>
            </a:fld>
            <a:endParaRPr lang="zh-TW" alt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kumimoji="0" lang="zh-TW" altLang="en-US"/>
              <a:t>按一下以編輯母片標題樣式</a:t>
            </a:r>
            <a:endParaRPr kumimoji="0" lang="en-US"/>
          </a:p>
        </p:txBody>
      </p:sp>
      <p:sp>
        <p:nvSpPr>
          <p:cNvPr id="3" name="內容版面配置區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eaLnBrk="1" latinLnBrk="0" hangingPunct="1"/>
            <a:r>
              <a:rPr lang="zh-TW" altLang="en-US"/>
              <a:t>按一下以編輯母片文字樣式</a:t>
            </a:r>
          </a:p>
          <a:p>
            <a:pPr lvl="1" eaLnBrk="1" latinLnBrk="0" hangingPunct="1"/>
            <a:r>
              <a:rPr lang="zh-TW" altLang="en-US"/>
              <a:t>第二層</a:t>
            </a:r>
          </a:p>
          <a:p>
            <a:pPr lvl="2" eaLnBrk="1" latinLnBrk="0" hangingPunct="1"/>
            <a:r>
              <a:rPr lang="zh-TW" altLang="en-US"/>
              <a:t>第三層</a:t>
            </a:r>
          </a:p>
          <a:p>
            <a:pPr lvl="3" eaLnBrk="1" latinLnBrk="0" hangingPunct="1"/>
            <a:r>
              <a:rPr lang="zh-TW" altLang="en-US"/>
              <a:t>第四層</a:t>
            </a:r>
          </a:p>
          <a:p>
            <a:pPr lvl="4" eaLnBrk="1" latinLnBrk="0" hangingPunct="1"/>
            <a:r>
              <a:rPr lang="zh-TW" altLang="en-US"/>
              <a:t>第五層</a:t>
            </a:r>
            <a:endParaRPr kumimoji="0" lang="en-US"/>
          </a:p>
        </p:txBody>
      </p:sp>
      <p:sp>
        <p:nvSpPr>
          <p:cNvPr id="4" name="內容版面配置區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eaLnBrk="1" latinLnBrk="0" hangingPunct="1"/>
            <a:r>
              <a:rPr lang="zh-TW" altLang="en-US"/>
              <a:t>按一下以編輯母片文字樣式</a:t>
            </a:r>
          </a:p>
          <a:p>
            <a:pPr lvl="1" eaLnBrk="1" latinLnBrk="0" hangingPunct="1"/>
            <a:r>
              <a:rPr lang="zh-TW" altLang="en-US"/>
              <a:t>第二層</a:t>
            </a:r>
          </a:p>
          <a:p>
            <a:pPr lvl="2" eaLnBrk="1" latinLnBrk="0" hangingPunct="1"/>
            <a:r>
              <a:rPr lang="zh-TW" altLang="en-US"/>
              <a:t>第三層</a:t>
            </a:r>
          </a:p>
          <a:p>
            <a:pPr lvl="3" eaLnBrk="1" latinLnBrk="0" hangingPunct="1"/>
            <a:r>
              <a:rPr lang="zh-TW" altLang="en-US"/>
              <a:t>第四層</a:t>
            </a:r>
          </a:p>
          <a:p>
            <a:pPr lvl="4" eaLnBrk="1" latinLnBrk="0" hangingPunct="1"/>
            <a:r>
              <a:rPr lang="zh-TW" altLang="en-US"/>
              <a:t>第五層</a:t>
            </a:r>
            <a:endParaRPr kumimoji="0" lang="en-US"/>
          </a:p>
        </p:txBody>
      </p:sp>
      <p:sp>
        <p:nvSpPr>
          <p:cNvPr id="5" name="日期版面配置區 4"/>
          <p:cNvSpPr>
            <a:spLocks noGrp="1"/>
          </p:cNvSpPr>
          <p:nvPr>
            <p:ph type="dt" sz="half" idx="10"/>
          </p:nvPr>
        </p:nvSpPr>
        <p:spPr/>
        <p:txBody>
          <a:bodyPr/>
          <a:lstStyle/>
          <a:p>
            <a:fld id="{23ED3E89-BF3D-4FA2-A9D3-95E79F908068}" type="datetimeFigureOut">
              <a:rPr lang="zh-TW" altLang="en-US" smtClean="0"/>
              <a:pPr/>
              <a:t>2016/11/30</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9D01D9AF-5E2E-44F8-9CDD-A99209C64608}" type="slidenum">
              <a:rPr lang="zh-TW" altLang="en-US" smtClean="0"/>
              <a:pPr/>
              <a:t>‹#›</a:t>
            </a:fld>
            <a:endParaRPr lang="zh-TW"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3" name="文字版面配置區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eaLnBrk="1" latinLnBrk="0" hangingPunct="1"/>
            <a:r>
              <a:rPr kumimoji="0" lang="zh-TW" altLang="en-US"/>
              <a:t>按一下以編輯母片文字樣式</a:t>
            </a:r>
          </a:p>
        </p:txBody>
      </p:sp>
      <p:sp>
        <p:nvSpPr>
          <p:cNvPr id="4" name="內容版面配置區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eaLnBrk="1" latinLnBrk="0" hangingPunct="1"/>
            <a:r>
              <a:rPr lang="zh-TW" altLang="en-US"/>
              <a:t>按一下以編輯母片文字樣式</a:t>
            </a:r>
          </a:p>
          <a:p>
            <a:pPr lvl="1" eaLnBrk="1" latinLnBrk="0" hangingPunct="1"/>
            <a:r>
              <a:rPr lang="zh-TW" altLang="en-US"/>
              <a:t>第二層</a:t>
            </a:r>
          </a:p>
          <a:p>
            <a:pPr lvl="2" eaLnBrk="1" latinLnBrk="0" hangingPunct="1"/>
            <a:r>
              <a:rPr lang="zh-TW" altLang="en-US"/>
              <a:t>第三層</a:t>
            </a:r>
          </a:p>
          <a:p>
            <a:pPr lvl="3" eaLnBrk="1" latinLnBrk="0" hangingPunct="1"/>
            <a:r>
              <a:rPr lang="zh-TW" altLang="en-US"/>
              <a:t>第四層</a:t>
            </a:r>
          </a:p>
          <a:p>
            <a:pPr lvl="4" eaLnBrk="1" latinLnBrk="0" hangingPunct="1"/>
            <a:r>
              <a:rPr lang="zh-TW" altLang="en-US"/>
              <a:t>第五層</a:t>
            </a:r>
            <a:endParaRPr kumimoji="0" lang="en-US"/>
          </a:p>
        </p:txBody>
      </p:sp>
      <p:sp>
        <p:nvSpPr>
          <p:cNvPr id="5" name="文字版面配置區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eaLnBrk="1" latinLnBrk="0" hangingPunct="1"/>
            <a:r>
              <a:rPr kumimoji="0" lang="zh-TW" altLang="en-US"/>
              <a:t>按一下以編輯母片文字樣式</a:t>
            </a:r>
          </a:p>
        </p:txBody>
      </p:sp>
      <p:sp>
        <p:nvSpPr>
          <p:cNvPr id="6" name="內容版面配置區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eaLnBrk="1" latinLnBrk="0" hangingPunct="1"/>
            <a:r>
              <a:rPr lang="zh-TW" altLang="en-US"/>
              <a:t>按一下以編輯母片文字樣式</a:t>
            </a:r>
          </a:p>
          <a:p>
            <a:pPr lvl="1" eaLnBrk="1" latinLnBrk="0" hangingPunct="1"/>
            <a:r>
              <a:rPr lang="zh-TW" altLang="en-US"/>
              <a:t>第二層</a:t>
            </a:r>
          </a:p>
          <a:p>
            <a:pPr lvl="2" eaLnBrk="1" latinLnBrk="0" hangingPunct="1"/>
            <a:r>
              <a:rPr lang="zh-TW" altLang="en-US"/>
              <a:t>第三層</a:t>
            </a:r>
          </a:p>
          <a:p>
            <a:pPr lvl="3" eaLnBrk="1" latinLnBrk="0" hangingPunct="1"/>
            <a:r>
              <a:rPr lang="zh-TW" altLang="en-US"/>
              <a:t>第四層</a:t>
            </a:r>
          </a:p>
          <a:p>
            <a:pPr lvl="4" eaLnBrk="1" latinLnBrk="0" hangingPunct="1"/>
            <a:r>
              <a:rPr lang="zh-TW" altLang="en-US"/>
              <a:t>第五層</a:t>
            </a:r>
            <a:endParaRPr kumimoji="0" lang="en-US"/>
          </a:p>
        </p:txBody>
      </p:sp>
      <p:sp>
        <p:nvSpPr>
          <p:cNvPr id="7" name="日期版面配置區 6"/>
          <p:cNvSpPr>
            <a:spLocks noGrp="1"/>
          </p:cNvSpPr>
          <p:nvPr>
            <p:ph type="dt" sz="half" idx="10"/>
          </p:nvPr>
        </p:nvSpPr>
        <p:spPr/>
        <p:txBody>
          <a:bodyPr/>
          <a:lstStyle/>
          <a:p>
            <a:fld id="{23ED3E89-BF3D-4FA2-A9D3-95E79F908068}" type="datetimeFigureOut">
              <a:rPr lang="zh-TW" altLang="en-US" smtClean="0"/>
              <a:pPr/>
              <a:t>2016/11/30</a:t>
            </a:fld>
            <a:endParaRPr lang="zh-TW" altLang="en-US"/>
          </a:p>
        </p:txBody>
      </p:sp>
      <p:sp>
        <p:nvSpPr>
          <p:cNvPr id="8" name="頁尾版面配置區 7"/>
          <p:cNvSpPr>
            <a:spLocks noGrp="1"/>
          </p:cNvSpPr>
          <p:nvPr>
            <p:ph type="ftr" sz="quarter" idx="11"/>
          </p:nvPr>
        </p:nvSpPr>
        <p:spPr/>
        <p:txBody>
          <a:bodyPr/>
          <a:lstStyle/>
          <a:p>
            <a:endParaRPr lang="zh-TW" altLang="en-US"/>
          </a:p>
        </p:txBody>
      </p:sp>
      <p:sp>
        <p:nvSpPr>
          <p:cNvPr id="9" name="投影片編號版面配置區 8"/>
          <p:cNvSpPr>
            <a:spLocks noGrp="1"/>
          </p:cNvSpPr>
          <p:nvPr>
            <p:ph type="sldNum" sz="quarter" idx="12"/>
          </p:nvPr>
        </p:nvSpPr>
        <p:spPr/>
        <p:txBody>
          <a:bodyPr/>
          <a:lstStyle/>
          <a:p>
            <a:fld id="{9D01D9AF-5E2E-44F8-9CDD-A99209C64608}" type="slidenum">
              <a:rPr lang="zh-TW" altLang="en-US" smtClean="0"/>
              <a:pPr/>
              <a:t>‹#›</a:t>
            </a:fld>
            <a:endParaRPr lang="zh-TW" altLang="en-US"/>
          </a:p>
        </p:txBody>
      </p:sp>
      <p:sp>
        <p:nvSpPr>
          <p:cNvPr id="2" name="標題 1"/>
          <p:cNvSpPr>
            <a:spLocks noGrp="1"/>
          </p:cNvSpPr>
          <p:nvPr>
            <p:ph type="title"/>
          </p:nvPr>
        </p:nvSpPr>
        <p:spPr/>
        <p:txBody>
          <a:bodyPr/>
          <a:lstStyle>
            <a:lvl1pPr>
              <a:defRPr/>
            </a:lvl1pPr>
          </a:lstStyle>
          <a:p>
            <a:r>
              <a:rPr kumimoji="0" lang="zh-TW" altLang="en-US"/>
              <a:t>按一下以編輯母片標題樣式</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kumimoji="0" lang="zh-TW" altLang="en-US"/>
              <a:t>按一下以編輯母片標題樣式</a:t>
            </a:r>
            <a:endParaRPr kumimoji="0" lang="en-US"/>
          </a:p>
        </p:txBody>
      </p:sp>
      <p:sp>
        <p:nvSpPr>
          <p:cNvPr id="3" name="日期版面配置區 2"/>
          <p:cNvSpPr>
            <a:spLocks noGrp="1"/>
          </p:cNvSpPr>
          <p:nvPr>
            <p:ph type="dt" sz="half" idx="10"/>
          </p:nvPr>
        </p:nvSpPr>
        <p:spPr/>
        <p:txBody>
          <a:bodyPr/>
          <a:lstStyle/>
          <a:p>
            <a:fld id="{23ED3E89-BF3D-4FA2-A9D3-95E79F908068}" type="datetimeFigureOut">
              <a:rPr lang="zh-TW" altLang="en-US" smtClean="0"/>
              <a:pPr/>
              <a:t>2016/11/30</a:t>
            </a:fld>
            <a:endParaRPr lang="zh-TW" altLang="en-US"/>
          </a:p>
        </p:txBody>
      </p:sp>
      <p:sp>
        <p:nvSpPr>
          <p:cNvPr id="4" name="頁尾版面配置區 3"/>
          <p:cNvSpPr>
            <a:spLocks noGrp="1"/>
          </p:cNvSpPr>
          <p:nvPr>
            <p:ph type="ftr" sz="quarter" idx="11"/>
          </p:nvPr>
        </p:nvSpPr>
        <p:spPr/>
        <p:txBody>
          <a:bodyPr/>
          <a:lstStyle/>
          <a:p>
            <a:endParaRPr lang="zh-TW" altLang="en-US"/>
          </a:p>
        </p:txBody>
      </p:sp>
      <p:sp>
        <p:nvSpPr>
          <p:cNvPr id="5" name="投影片編號版面配置區 4"/>
          <p:cNvSpPr>
            <a:spLocks noGrp="1"/>
          </p:cNvSpPr>
          <p:nvPr>
            <p:ph type="sldNum" sz="quarter" idx="12"/>
          </p:nvPr>
        </p:nvSpPr>
        <p:spPr/>
        <p:txBody>
          <a:bodyPr/>
          <a:lstStyle/>
          <a:p>
            <a:fld id="{9D01D9AF-5E2E-44F8-9CDD-A99209C64608}" type="slidenum">
              <a:rPr lang="zh-TW" altLang="en-US" smtClean="0"/>
              <a:pPr/>
              <a:t>‹#›</a:t>
            </a:fld>
            <a:endParaRPr lang="zh-TW"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p:txBody>
          <a:bodyPr/>
          <a:lstStyle/>
          <a:p>
            <a:fld id="{23ED3E89-BF3D-4FA2-A9D3-95E79F908068}" type="datetimeFigureOut">
              <a:rPr lang="zh-TW" altLang="en-US" smtClean="0"/>
              <a:pPr/>
              <a:t>2016/11/30</a:t>
            </a:fld>
            <a:endParaRPr lang="zh-TW" altLang="en-US"/>
          </a:p>
        </p:txBody>
      </p:sp>
      <p:sp>
        <p:nvSpPr>
          <p:cNvPr id="3" name="頁尾版面配置區 2"/>
          <p:cNvSpPr>
            <a:spLocks noGrp="1"/>
          </p:cNvSpPr>
          <p:nvPr>
            <p:ph type="ftr" sz="quarter" idx="11"/>
          </p:nvPr>
        </p:nvSpPr>
        <p:spPr/>
        <p:txBody>
          <a:bodyPr/>
          <a:lstStyle/>
          <a:p>
            <a:endParaRPr lang="zh-TW" altLang="en-US"/>
          </a:p>
        </p:txBody>
      </p:sp>
      <p:sp>
        <p:nvSpPr>
          <p:cNvPr id="4" name="投影片編號版面配置區 3"/>
          <p:cNvSpPr>
            <a:spLocks noGrp="1"/>
          </p:cNvSpPr>
          <p:nvPr>
            <p:ph type="sldNum" sz="quarter" idx="12"/>
          </p:nvPr>
        </p:nvSpPr>
        <p:spPr/>
        <p:txBody>
          <a:bodyPr/>
          <a:lstStyle/>
          <a:p>
            <a:fld id="{9D01D9AF-5E2E-44F8-9CDD-A99209C64608}" type="slidenum">
              <a:rPr lang="zh-TW" altLang="en-US" smtClean="0"/>
              <a:pPr/>
              <a:t>‹#›</a:t>
            </a:fld>
            <a:endParaRPr lang="zh-TW"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435011" y="381000"/>
            <a:ext cx="3556000" cy="1833554"/>
          </a:xfrm>
        </p:spPr>
        <p:txBody>
          <a:bodyPr anchor="ctr">
            <a:scene3d>
              <a:camera prst="orthographicFront"/>
              <a:lightRig rig="soft" dir="tl">
                <a:rot lat="0" lon="0" rev="0"/>
              </a:lightRig>
            </a:scene3d>
            <a:sp3d contourW="8890">
              <a:contourClr>
                <a:schemeClr val="accent3">
                  <a:shade val="55000"/>
                </a:schemeClr>
              </a:contourClr>
            </a:sp3d>
          </a:bodyPr>
          <a:lstStyle>
            <a:lvl1pPr algn="l">
              <a:defRPr sz="3200" b="1" kern="1200" cap="all" spc="50">
                <a:ln w="15875">
                  <a:noFill/>
                </a:ln>
                <a:solidFill>
                  <a:schemeClr val="tx2"/>
                </a:solidFill>
                <a:effectLst/>
                <a:latin typeface="+mj-lt"/>
                <a:ea typeface="+mj-ea"/>
                <a:cs typeface="+mj-cs"/>
              </a:defRPr>
            </a:lvl1pPr>
          </a:lstStyle>
          <a:p>
            <a:r>
              <a:rPr kumimoji="0" lang="zh-TW" altLang="en-US"/>
              <a:t>按一下以編輯母片標題樣式</a:t>
            </a:r>
            <a:endParaRPr kumimoji="0" lang="en-US"/>
          </a:p>
        </p:txBody>
      </p:sp>
      <p:sp>
        <p:nvSpPr>
          <p:cNvPr id="3" name="內容版面配置區 2"/>
          <p:cNvSpPr>
            <a:spLocks noGrp="1"/>
          </p:cNvSpPr>
          <p:nvPr>
            <p:ph idx="1"/>
          </p:nvPr>
        </p:nvSpPr>
        <p:spPr>
          <a:xfrm>
            <a:off x="4470400" y="381000"/>
            <a:ext cx="7213600" cy="574516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eaLnBrk="1" latinLnBrk="0" hangingPunct="1"/>
            <a:r>
              <a:rPr lang="zh-TW" altLang="en-US"/>
              <a:t>按一下以編輯母片文字樣式</a:t>
            </a:r>
          </a:p>
          <a:p>
            <a:pPr lvl="1" eaLnBrk="1" latinLnBrk="0" hangingPunct="1"/>
            <a:r>
              <a:rPr lang="zh-TW" altLang="en-US"/>
              <a:t>第二層</a:t>
            </a:r>
          </a:p>
          <a:p>
            <a:pPr lvl="2" eaLnBrk="1" latinLnBrk="0" hangingPunct="1"/>
            <a:r>
              <a:rPr lang="zh-TW" altLang="en-US"/>
              <a:t>第三層</a:t>
            </a:r>
          </a:p>
          <a:p>
            <a:pPr lvl="3" eaLnBrk="1" latinLnBrk="0" hangingPunct="1"/>
            <a:r>
              <a:rPr lang="zh-TW" altLang="en-US"/>
              <a:t>第四層</a:t>
            </a:r>
          </a:p>
          <a:p>
            <a:pPr lvl="4" eaLnBrk="1" latinLnBrk="0" hangingPunct="1"/>
            <a:r>
              <a:rPr lang="zh-TW" altLang="en-US"/>
              <a:t>第五層</a:t>
            </a:r>
            <a:endParaRPr kumimoji="0" lang="en-US"/>
          </a:p>
        </p:txBody>
      </p:sp>
      <p:sp>
        <p:nvSpPr>
          <p:cNvPr id="4" name="文字版面配置區 3"/>
          <p:cNvSpPr>
            <a:spLocks noGrp="1"/>
          </p:cNvSpPr>
          <p:nvPr>
            <p:ph type="body" sz="half" idx="2"/>
          </p:nvPr>
        </p:nvSpPr>
        <p:spPr>
          <a:xfrm>
            <a:off x="435011" y="2214554"/>
            <a:ext cx="3556000" cy="391218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eaLnBrk="1" latinLnBrk="0" hangingPunct="1"/>
            <a:r>
              <a:rPr lang="zh-TW" altLang="en-US"/>
              <a:t>按一下以編輯母片文字樣式</a:t>
            </a:r>
          </a:p>
          <a:p>
            <a:pPr lvl="1" eaLnBrk="1" latinLnBrk="0" hangingPunct="1"/>
            <a:r>
              <a:rPr lang="zh-TW" altLang="en-US"/>
              <a:t>第二層</a:t>
            </a:r>
          </a:p>
          <a:p>
            <a:pPr lvl="2" eaLnBrk="1" latinLnBrk="0" hangingPunct="1"/>
            <a:r>
              <a:rPr lang="zh-TW" altLang="en-US"/>
              <a:t>第三層</a:t>
            </a:r>
          </a:p>
          <a:p>
            <a:pPr lvl="3" eaLnBrk="1" latinLnBrk="0" hangingPunct="1"/>
            <a:r>
              <a:rPr lang="zh-TW" altLang="en-US"/>
              <a:t>第四層</a:t>
            </a:r>
          </a:p>
          <a:p>
            <a:pPr lvl="4" eaLnBrk="1" latinLnBrk="0" hangingPunct="1"/>
            <a:r>
              <a:rPr lang="zh-TW" altLang="en-US"/>
              <a:t>第五層</a:t>
            </a:r>
            <a:endParaRPr kumimoji="0" lang="en-US"/>
          </a:p>
        </p:txBody>
      </p:sp>
      <p:sp>
        <p:nvSpPr>
          <p:cNvPr id="5" name="日期版面配置區 4"/>
          <p:cNvSpPr>
            <a:spLocks noGrp="1"/>
          </p:cNvSpPr>
          <p:nvPr>
            <p:ph type="dt" sz="half" idx="10"/>
          </p:nvPr>
        </p:nvSpPr>
        <p:spPr/>
        <p:txBody>
          <a:bodyPr/>
          <a:lstStyle/>
          <a:p>
            <a:fld id="{23ED3E89-BF3D-4FA2-A9D3-95E79F908068}" type="datetimeFigureOut">
              <a:rPr lang="zh-TW" altLang="en-US" smtClean="0"/>
              <a:pPr/>
              <a:t>2016/11/30</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9D01D9AF-5E2E-44F8-9CDD-A99209C64608}" type="slidenum">
              <a:rPr lang="zh-TW" altLang="en-US" smtClean="0"/>
              <a:pPr/>
              <a:t>‹#›</a:t>
            </a:fld>
            <a:endParaRPr lang="zh-TW"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grpSp>
        <p:nvGrpSpPr>
          <p:cNvPr id="8" name="群組 7"/>
          <p:cNvGrpSpPr/>
          <p:nvPr/>
        </p:nvGrpSpPr>
        <p:grpSpPr>
          <a:xfrm>
            <a:off x="2107299" y="553734"/>
            <a:ext cx="9798992" cy="4741531"/>
            <a:chOff x="428596" y="553734"/>
            <a:chExt cx="7349244" cy="4741531"/>
          </a:xfrm>
        </p:grpSpPr>
        <p:sp>
          <p:nvSpPr>
            <p:cNvPr id="16" name="矩形 15"/>
            <p:cNvSpPr/>
            <p:nvPr userDrawn="1"/>
          </p:nvSpPr>
          <p:spPr>
            <a:xfrm rot="21480000">
              <a:off x="428596" y="580356"/>
              <a:ext cx="7340359" cy="4714909"/>
            </a:xfrm>
            <a:prstGeom prst="rect">
              <a:avLst/>
            </a:prstGeom>
            <a:ln w="1270" cap="flat" cmpd="sng" algn="ctr">
              <a:noFill/>
              <a:prstDash val="solid"/>
              <a:miter lim="800000"/>
            </a:ln>
            <a:effectLst>
              <a:outerShdw blurRad="54991" dist="17780" dir="5400000" algn="tl" rotWithShape="0">
                <a:srgbClr val="000000">
                  <a:alpha val="66000"/>
                </a:srgbClr>
              </a:outerShdw>
            </a:effectLst>
          </p:spPr>
          <p:style>
            <a:lnRef idx="2">
              <a:schemeClr val="accent1"/>
            </a:lnRef>
            <a:fillRef idx="1">
              <a:schemeClr val="lt1"/>
            </a:fillRef>
            <a:effectRef idx="0">
              <a:schemeClr val="accent1"/>
            </a:effectRef>
            <a:fontRef idx="minor">
              <a:schemeClr val="dk1"/>
            </a:fontRef>
          </p:style>
          <p:txBody>
            <a:bodyPr rtlCol="0" anchor="ctr"/>
            <a:lstStyle/>
            <a:p>
              <a:pPr algn="ctr" eaLnBrk="1" latinLnBrk="0" hangingPunct="1"/>
              <a:endParaRPr kumimoji="0" lang="zh-CN" altLang="en-US"/>
            </a:p>
          </p:txBody>
        </p:sp>
        <p:sp>
          <p:nvSpPr>
            <p:cNvPr id="17" name="矩形 16"/>
            <p:cNvSpPr/>
            <p:nvPr userDrawn="1"/>
          </p:nvSpPr>
          <p:spPr>
            <a:xfrm rot="21540000">
              <a:off x="437473" y="571479"/>
              <a:ext cx="7340359" cy="4714909"/>
            </a:xfrm>
            <a:prstGeom prst="rect">
              <a:avLst/>
            </a:prstGeom>
            <a:ln w="1270" cap="flat" cmpd="sng" algn="ctr">
              <a:noFill/>
              <a:prstDash val="solid"/>
              <a:miter lim="800000"/>
            </a:ln>
            <a:effectLst>
              <a:outerShdw blurRad="54991" dist="17780" dir="5400000" algn="tl" rotWithShape="0">
                <a:srgbClr val="000000">
                  <a:alpha val="66000"/>
                </a:srgbClr>
              </a:outerShdw>
            </a:effectLst>
          </p:spPr>
          <p:style>
            <a:lnRef idx="2">
              <a:schemeClr val="accent1"/>
            </a:lnRef>
            <a:fillRef idx="1">
              <a:schemeClr val="lt1"/>
            </a:fillRef>
            <a:effectRef idx="0">
              <a:schemeClr val="accent1"/>
            </a:effectRef>
            <a:fontRef idx="minor">
              <a:schemeClr val="dk1"/>
            </a:fontRef>
          </p:style>
          <p:txBody>
            <a:bodyPr rtlCol="0" anchor="ctr"/>
            <a:lstStyle/>
            <a:p>
              <a:pPr algn="ctr" eaLnBrk="1" latinLnBrk="0" hangingPunct="1"/>
              <a:endParaRPr kumimoji="0" lang="zh-CN" altLang="en-US"/>
            </a:p>
          </p:txBody>
        </p:sp>
        <p:sp>
          <p:nvSpPr>
            <p:cNvPr id="18" name="矩形 17"/>
            <p:cNvSpPr/>
            <p:nvPr userDrawn="1"/>
          </p:nvSpPr>
          <p:spPr>
            <a:xfrm>
              <a:off x="437481" y="553734"/>
              <a:ext cx="7340359" cy="4714909"/>
            </a:xfrm>
            <a:prstGeom prst="rect">
              <a:avLst/>
            </a:prstGeom>
            <a:ln w="1270" cap="flat" cmpd="sng" algn="ctr">
              <a:noFill/>
              <a:prstDash val="solid"/>
              <a:miter lim="800000"/>
            </a:ln>
            <a:effectLst>
              <a:outerShdw blurRad="54991" dist="17780" dir="5400000" algn="tl" rotWithShape="0">
                <a:srgbClr val="000000">
                  <a:alpha val="66000"/>
                </a:srgbClr>
              </a:outerShdw>
            </a:effectLst>
          </p:spPr>
          <p:style>
            <a:lnRef idx="2">
              <a:schemeClr val="accent1"/>
            </a:lnRef>
            <a:fillRef idx="1">
              <a:schemeClr val="lt1"/>
            </a:fillRef>
            <a:effectRef idx="0">
              <a:schemeClr val="accent1"/>
            </a:effectRef>
            <a:fontRef idx="minor">
              <a:schemeClr val="dk1"/>
            </a:fontRef>
          </p:style>
          <p:txBody>
            <a:bodyPr rtlCol="0" anchor="ctr"/>
            <a:lstStyle/>
            <a:p>
              <a:pPr algn="ctr" eaLnBrk="1" latinLnBrk="0" hangingPunct="1"/>
              <a:endParaRPr kumimoji="0" lang="zh-CN" altLang="en-US"/>
            </a:p>
          </p:txBody>
        </p:sp>
      </p:grpSp>
      <p:sp>
        <p:nvSpPr>
          <p:cNvPr id="3" name="圖片版面配置區 2"/>
          <p:cNvSpPr>
            <a:spLocks noGrp="1"/>
          </p:cNvSpPr>
          <p:nvPr>
            <p:ph type="pic" idx="1"/>
          </p:nvPr>
        </p:nvSpPr>
        <p:spPr>
          <a:xfrm>
            <a:off x="2202550" y="612776"/>
            <a:ext cx="9620317" cy="4602175"/>
          </a:xfrm>
          <a:solidFill>
            <a:schemeClr val="bg2">
              <a:tint val="75000"/>
            </a:schemeClr>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kumimoji="0" lang="zh-TW" altLang="en-US"/>
              <a:t>按一下圖示以新增圖片</a:t>
            </a:r>
            <a:endParaRPr kumimoji="0" lang="en-US"/>
          </a:p>
        </p:txBody>
      </p:sp>
      <p:sp useBgFill="1">
        <p:nvSpPr>
          <p:cNvPr id="2" name="標題 1"/>
          <p:cNvSpPr>
            <a:spLocks noGrp="1"/>
          </p:cNvSpPr>
          <p:nvPr>
            <p:ph type="title"/>
          </p:nvPr>
        </p:nvSpPr>
        <p:spPr>
          <a:xfrm>
            <a:off x="0" y="595295"/>
            <a:ext cx="1809720" cy="5691227"/>
          </a:xfrm>
          <a:noFill/>
        </p:spPr>
        <p:txBody>
          <a:bodyPr vert="eaVert" anchor="ctr">
            <a:noAutofit/>
          </a:bodyPr>
          <a:lstStyle>
            <a:lvl1pPr algn="l">
              <a:defRPr lang="zh-CN" altLang="en-US" sz="3200" dirty="0">
                <a:ln w="15875" cmpd="sng">
                  <a:solidFill>
                    <a:srgbClr val="FFFFFF"/>
                  </a:solidFill>
                  <a:prstDash val="solid"/>
                </a:ln>
                <a:solidFill>
                  <a:srgbClr val="FFFFFF"/>
                </a:solidFill>
                <a:effectLst>
                  <a:outerShdw blurRad="31750" dir="3600000" algn="tl" rotWithShape="0">
                    <a:srgbClr val="000000">
                      <a:alpha val="60000"/>
                    </a:srgbClr>
                  </a:outerShdw>
                </a:effectLst>
                <a:latin typeface="+mj-lt"/>
              </a:defRPr>
            </a:lvl1pPr>
          </a:lstStyle>
          <a:p>
            <a:r>
              <a:rPr kumimoji="0" lang="zh-TW" altLang="en-US"/>
              <a:t>按一下以編輯母片標題樣式</a:t>
            </a:r>
            <a:endParaRPr kumimoji="0" lang="en-US"/>
          </a:p>
        </p:txBody>
      </p:sp>
      <p:sp>
        <p:nvSpPr>
          <p:cNvPr id="4" name="文字版面配置區 3"/>
          <p:cNvSpPr>
            <a:spLocks noGrp="1"/>
          </p:cNvSpPr>
          <p:nvPr>
            <p:ph type="body" sz="half" idx="2"/>
          </p:nvPr>
        </p:nvSpPr>
        <p:spPr>
          <a:xfrm>
            <a:off x="2285974" y="5481658"/>
            <a:ext cx="9620317" cy="804862"/>
          </a:xfrm>
        </p:spPr>
        <p:txBody>
          <a:bodyPr anchor="ctr"/>
          <a:lstStyle>
            <a:lvl1pPr marL="0" indent="0" algn="ctr">
              <a:buNone/>
              <a:defRPr sz="1400"/>
            </a:lvl1pPr>
            <a:lvl2pPr marL="457200" indent="0" algn="ctr">
              <a:buNone/>
              <a:defRPr sz="1200"/>
            </a:lvl2pPr>
            <a:lvl3pPr marL="914400" indent="0" algn="ctr">
              <a:buNone/>
              <a:defRPr sz="1000"/>
            </a:lvl3pPr>
            <a:lvl4pPr marL="1371600" indent="0" algn="ctr">
              <a:buNone/>
              <a:defRPr sz="900"/>
            </a:lvl4pPr>
            <a:lvl5pPr marL="1828800" indent="0" algn="ctr">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eaLnBrk="1" latinLnBrk="0" hangingPunct="1"/>
            <a:r>
              <a:rPr lang="zh-TW" altLang="en-US"/>
              <a:t>按一下以編輯母片文字樣式</a:t>
            </a:r>
          </a:p>
          <a:p>
            <a:pPr lvl="1" eaLnBrk="1" latinLnBrk="0" hangingPunct="1"/>
            <a:r>
              <a:rPr lang="zh-TW" altLang="en-US"/>
              <a:t>第二層</a:t>
            </a:r>
          </a:p>
          <a:p>
            <a:pPr lvl="2" eaLnBrk="1" latinLnBrk="0" hangingPunct="1"/>
            <a:r>
              <a:rPr lang="zh-TW" altLang="en-US"/>
              <a:t>第三層</a:t>
            </a:r>
          </a:p>
          <a:p>
            <a:pPr lvl="3" eaLnBrk="1" latinLnBrk="0" hangingPunct="1"/>
            <a:r>
              <a:rPr lang="zh-TW" altLang="en-US"/>
              <a:t>第四層</a:t>
            </a:r>
          </a:p>
          <a:p>
            <a:pPr lvl="4" eaLnBrk="1" latinLnBrk="0" hangingPunct="1"/>
            <a:r>
              <a:rPr lang="zh-TW" altLang="en-US"/>
              <a:t>第五層</a:t>
            </a:r>
            <a:endParaRPr kumimoji="0" lang="en-US"/>
          </a:p>
        </p:txBody>
      </p:sp>
      <p:sp>
        <p:nvSpPr>
          <p:cNvPr id="5" name="日期版面配置區 4"/>
          <p:cNvSpPr>
            <a:spLocks noGrp="1"/>
          </p:cNvSpPr>
          <p:nvPr>
            <p:ph type="dt" sz="half" idx="10"/>
          </p:nvPr>
        </p:nvSpPr>
        <p:spPr/>
        <p:txBody>
          <a:bodyPr/>
          <a:lstStyle/>
          <a:p>
            <a:fld id="{23ED3E89-BF3D-4FA2-A9D3-95E79F908068}" type="datetimeFigureOut">
              <a:rPr lang="zh-TW" altLang="en-US" smtClean="0"/>
              <a:pPr/>
              <a:t>2016/11/30</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9D01D9AF-5E2E-44F8-9CDD-A99209C64608}" type="slidenum">
              <a:rPr lang="zh-TW" altLang="en-US" smtClean="0"/>
              <a:pPr/>
              <a:t>‹#›</a:t>
            </a:fld>
            <a:endParaRPr lang="zh-TW"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標題版面配置區 1"/>
          <p:cNvSpPr>
            <a:spLocks noGrp="1"/>
          </p:cNvSpPr>
          <p:nvPr>
            <p:ph type="title"/>
          </p:nvPr>
        </p:nvSpPr>
        <p:spPr>
          <a:xfrm>
            <a:off x="609600" y="274638"/>
            <a:ext cx="10972800" cy="1143000"/>
          </a:xfrm>
          <a:prstGeom prst="rect">
            <a:avLst/>
          </a:prstGeom>
        </p:spPr>
        <p:txBody>
          <a:bodyPr vert="horz" rtlCol="0" anchor="ctr">
            <a:noAutofit/>
            <a:scene3d>
              <a:camera prst="orthographicFront"/>
              <a:lightRig rig="soft" dir="tl">
                <a:rot lat="0" lon="0" rev="0"/>
              </a:lightRig>
            </a:scene3d>
            <a:sp3d contourW="8890">
              <a:contourClr>
                <a:schemeClr val="accent3">
                  <a:shade val="55000"/>
                </a:schemeClr>
              </a:contourClr>
            </a:sp3d>
          </a:bodyPr>
          <a:lstStyle/>
          <a:p>
            <a:r>
              <a:rPr kumimoji="0" lang="zh-TW" altLang="en-US"/>
              <a:t>按一下以編輯母片標題樣式</a:t>
            </a:r>
            <a:endParaRPr kumimoji="0" lang="en-US"/>
          </a:p>
        </p:txBody>
      </p:sp>
      <p:sp>
        <p:nvSpPr>
          <p:cNvPr id="3" name="文字版面配置區 2"/>
          <p:cNvSpPr>
            <a:spLocks noGrp="1"/>
          </p:cNvSpPr>
          <p:nvPr>
            <p:ph type="body" idx="1"/>
          </p:nvPr>
        </p:nvSpPr>
        <p:spPr>
          <a:xfrm>
            <a:off x="609600" y="1600200"/>
            <a:ext cx="10972800" cy="4724400"/>
          </a:xfrm>
          <a:prstGeom prst="rect">
            <a:avLst/>
          </a:prstGeom>
        </p:spPr>
        <p:txBody>
          <a:bodyPr vert="horz" rtlCol="0">
            <a:normAutofit/>
          </a:bodyPr>
          <a:lstStyle/>
          <a:p>
            <a:pPr lvl="0" eaLnBrk="1" latinLnBrk="0" hangingPunct="1"/>
            <a:r>
              <a:rPr kumimoji="0" lang="zh-TW" altLang="en-US"/>
              <a:t>按一下以編輯母片文字樣式</a:t>
            </a:r>
          </a:p>
          <a:p>
            <a:pPr lvl="1" eaLnBrk="1" latinLnBrk="0" hangingPunct="1"/>
            <a:r>
              <a:rPr kumimoji="0" lang="zh-TW" altLang="en-US"/>
              <a:t>第二層</a:t>
            </a:r>
          </a:p>
          <a:p>
            <a:pPr lvl="2" eaLnBrk="1" latinLnBrk="0" hangingPunct="1"/>
            <a:r>
              <a:rPr kumimoji="0" lang="zh-TW" altLang="en-US"/>
              <a:t>第三層</a:t>
            </a:r>
          </a:p>
          <a:p>
            <a:pPr lvl="3" eaLnBrk="1" latinLnBrk="0" hangingPunct="1"/>
            <a:r>
              <a:rPr kumimoji="0" lang="zh-TW" altLang="en-US"/>
              <a:t>第四層</a:t>
            </a:r>
          </a:p>
          <a:p>
            <a:pPr lvl="4" eaLnBrk="1" latinLnBrk="0" hangingPunct="1"/>
            <a:r>
              <a:rPr kumimoji="0" lang="zh-TW" altLang="en-US"/>
              <a:t>第五層</a:t>
            </a:r>
            <a:endParaRPr kumimoji="0" lang="en-US"/>
          </a:p>
        </p:txBody>
      </p:sp>
      <p:sp>
        <p:nvSpPr>
          <p:cNvPr id="4" name="日期版面配置區 3"/>
          <p:cNvSpPr>
            <a:spLocks noGrp="1"/>
          </p:cNvSpPr>
          <p:nvPr>
            <p:ph type="dt" sz="half" idx="2"/>
          </p:nvPr>
        </p:nvSpPr>
        <p:spPr>
          <a:xfrm>
            <a:off x="11837" y="6483998"/>
            <a:ext cx="2844800" cy="365125"/>
          </a:xfrm>
          <a:prstGeom prst="rect">
            <a:avLst/>
          </a:prstGeom>
        </p:spPr>
        <p:txBody>
          <a:bodyPr vert="horz" rtlCol="0" anchor="ctr"/>
          <a:lstStyle>
            <a:lvl1pPr algn="l" eaLnBrk="1" latinLnBrk="0" hangingPunct="1">
              <a:defRPr kumimoji="0" sz="1200">
                <a:solidFill>
                  <a:schemeClr val="tx1">
                    <a:tint val="75000"/>
                  </a:schemeClr>
                </a:solidFill>
              </a:defRPr>
            </a:lvl1pPr>
          </a:lstStyle>
          <a:p>
            <a:fld id="{23ED3E89-BF3D-4FA2-A9D3-95E79F908068}" type="datetimeFigureOut">
              <a:rPr lang="zh-TW" altLang="en-US" smtClean="0"/>
              <a:pPr/>
              <a:t>2016/11/30</a:t>
            </a:fld>
            <a:endParaRPr lang="zh-TW" altLang="en-US"/>
          </a:p>
        </p:txBody>
      </p:sp>
      <p:sp>
        <p:nvSpPr>
          <p:cNvPr id="5" name="頁尾版面配置區 4"/>
          <p:cNvSpPr>
            <a:spLocks noGrp="1"/>
          </p:cNvSpPr>
          <p:nvPr>
            <p:ph type="ftr" sz="quarter" idx="3"/>
          </p:nvPr>
        </p:nvSpPr>
        <p:spPr>
          <a:xfrm>
            <a:off x="4165600" y="6483998"/>
            <a:ext cx="3860800" cy="365125"/>
          </a:xfrm>
          <a:prstGeom prst="rect">
            <a:avLst/>
          </a:prstGeom>
        </p:spPr>
        <p:txBody>
          <a:bodyPr vert="horz" rtlCol="0" anchor="ctr"/>
          <a:lstStyle>
            <a:lvl1pPr algn="ctr" eaLnBrk="1" latinLnBrk="0" hangingPunct="1">
              <a:defRPr kumimoji="0" sz="1200">
                <a:solidFill>
                  <a:schemeClr val="tx1">
                    <a:tint val="75000"/>
                  </a:schemeClr>
                </a:solidFill>
              </a:defRPr>
            </a:lvl1pPr>
          </a:lstStyle>
          <a:p>
            <a:endParaRPr lang="zh-TW" altLang="en-US"/>
          </a:p>
        </p:txBody>
      </p:sp>
      <p:sp>
        <p:nvSpPr>
          <p:cNvPr id="6" name="投影片編號版面配置區 5"/>
          <p:cNvSpPr>
            <a:spLocks noGrp="1"/>
          </p:cNvSpPr>
          <p:nvPr>
            <p:ph type="sldNum" sz="quarter" idx="4"/>
          </p:nvPr>
        </p:nvSpPr>
        <p:spPr>
          <a:xfrm>
            <a:off x="9323525" y="6483998"/>
            <a:ext cx="2844800" cy="365125"/>
          </a:xfrm>
          <a:prstGeom prst="rect">
            <a:avLst/>
          </a:prstGeom>
        </p:spPr>
        <p:txBody>
          <a:bodyPr vert="horz" rtlCol="0" anchor="ctr"/>
          <a:lstStyle>
            <a:lvl1pPr algn="r" eaLnBrk="1" latinLnBrk="0" hangingPunct="1">
              <a:defRPr kumimoji="0" sz="1200">
                <a:solidFill>
                  <a:schemeClr val="tx1">
                    <a:tint val="75000"/>
                  </a:schemeClr>
                </a:solidFill>
              </a:defRPr>
            </a:lvl1pPr>
          </a:lstStyle>
          <a:p>
            <a:fld id="{9D01D9AF-5E2E-44F8-9CDD-A99209C64608}" type="slidenum">
              <a:rPr lang="zh-TW" altLang="en-US" smtClean="0"/>
              <a:pPr/>
              <a:t>‹#›</a:t>
            </a:fld>
            <a:endParaRPr lang="zh-TW" altLang="en-US"/>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rtl="0" eaLnBrk="1" latinLnBrk="0" hangingPunct="1">
        <a:spcBef>
          <a:spcPct val="0"/>
        </a:spcBef>
        <a:buNone/>
        <a:defRPr kumimoji="0" sz="4000" b="1" kern="1200" cap="all" spc="50" dirty="0">
          <a:ln w="15875" cmpd="sng">
            <a:solidFill>
              <a:srgbClr val="FFFFFF"/>
            </a:solidFill>
            <a:prstDash val="solid"/>
          </a:ln>
          <a:solidFill>
            <a:srgbClr val="FFFFFF"/>
          </a:solidFill>
          <a:effectLst>
            <a:outerShdw blurRad="31750" dir="3600000" algn="tl" rotWithShape="0">
              <a:srgbClr val="000000">
                <a:alpha val="60000"/>
              </a:srgbClr>
            </a:outerShdw>
          </a:effectLst>
          <a:latin typeface="+mj-lt"/>
          <a:ea typeface="+mj-ea"/>
          <a:cs typeface="+mj-cs"/>
        </a:defRPr>
      </a:lvl1pPr>
      <a:lvl2pPr eaLnBrk="1" latinLnBrk="0" hangingPunct="1">
        <a:defRPr kumimoji="0">
          <a:solidFill>
            <a:schemeClr val="tx2"/>
          </a:solidFill>
        </a:defRPr>
      </a:lvl2pPr>
      <a:lvl3pPr eaLnBrk="1" latinLnBrk="0" hangingPunct="1">
        <a:defRPr kumimoji="0">
          <a:solidFill>
            <a:schemeClr val="tx2"/>
          </a:solidFill>
        </a:defRPr>
      </a:lvl3pPr>
      <a:lvl4pPr eaLnBrk="1" latinLnBrk="0" hangingPunct="1">
        <a:defRPr kumimoji="0">
          <a:solidFill>
            <a:schemeClr val="tx2"/>
          </a:solidFill>
        </a:defRPr>
      </a:lvl4pPr>
      <a:lvl5pPr eaLnBrk="1" latinLnBrk="0" hangingPunct="1">
        <a:defRPr kumimoji="0">
          <a:solidFill>
            <a:schemeClr val="tx2"/>
          </a:solidFill>
        </a:defRPr>
      </a:lvl5pPr>
      <a:lvl6pPr eaLnBrk="1" latinLnBrk="0" hangingPunct="1">
        <a:defRPr kumimoji="0">
          <a:solidFill>
            <a:schemeClr val="tx2"/>
          </a:solidFill>
        </a:defRPr>
      </a:lvl6pPr>
      <a:lvl7pPr eaLnBrk="1" latinLnBrk="0" hangingPunct="1">
        <a:defRPr kumimoji="0">
          <a:solidFill>
            <a:schemeClr val="tx2"/>
          </a:solidFill>
        </a:defRPr>
      </a:lvl7pPr>
      <a:lvl8pPr eaLnBrk="1" latinLnBrk="0" hangingPunct="1">
        <a:defRPr kumimoji="0">
          <a:solidFill>
            <a:schemeClr val="tx2"/>
          </a:solidFill>
        </a:defRPr>
      </a:lvl8pPr>
      <a:lvl9pPr eaLnBrk="1" latinLnBrk="0" hangingPunct="1">
        <a:defRPr kumimoji="0">
          <a:solidFill>
            <a:schemeClr val="tx2"/>
          </a:solidFill>
        </a:defRPr>
      </a:lvl9pPr>
    </p:titleStyle>
    <p:bodyStyle>
      <a:lvl1pPr marL="342900" indent="-342900" algn="l" rtl="0" eaLnBrk="1" latinLnBrk="0" hangingPunct="1">
        <a:spcBef>
          <a:spcPct val="20000"/>
        </a:spcBef>
        <a:buClr>
          <a:schemeClr val="tx2"/>
        </a:buClr>
        <a:buSzPct val="90000"/>
        <a:buFont typeface="Cambria"/>
        <a:buChar char="+"/>
        <a:defRPr kumimoji="0" sz="3200" kern="1200">
          <a:solidFill>
            <a:schemeClr val="tx1"/>
          </a:solidFill>
          <a:latin typeface="+mn-lt"/>
          <a:ea typeface="+mn-ea"/>
          <a:cs typeface="+mn-cs"/>
        </a:defRPr>
      </a:lvl1pPr>
      <a:lvl2pPr marL="742950" indent="-285750" algn="l" rtl="0" eaLnBrk="1" latinLnBrk="0" hangingPunct="1">
        <a:spcBef>
          <a:spcPct val="20000"/>
        </a:spcBef>
        <a:buClr>
          <a:schemeClr val="tx2"/>
        </a:buClr>
        <a:buSzPct val="100000"/>
        <a:buFont typeface="Cambria"/>
        <a:buChar char="–"/>
        <a:defRPr kumimoji="0" sz="2800" kern="1200">
          <a:solidFill>
            <a:schemeClr val="tx1"/>
          </a:solidFill>
          <a:latin typeface="+mn-lt"/>
          <a:ea typeface="+mn-ea"/>
          <a:cs typeface="+mn-cs"/>
        </a:defRPr>
      </a:lvl2pPr>
      <a:lvl3pPr marL="1143000" indent="-228600" algn="l" rtl="0" eaLnBrk="1" latinLnBrk="0" hangingPunct="1">
        <a:spcBef>
          <a:spcPct val="20000"/>
        </a:spcBef>
        <a:buClr>
          <a:schemeClr val="tx2"/>
        </a:buClr>
        <a:buSzPct val="60000"/>
        <a:buFont typeface="Wingdings 2"/>
        <a:buChar char="Ï"/>
        <a:defRPr kumimoji="0" sz="2400" kern="1200">
          <a:solidFill>
            <a:schemeClr val="tx1"/>
          </a:solidFill>
          <a:latin typeface="+mn-lt"/>
          <a:ea typeface="+mn-ea"/>
          <a:cs typeface="+mn-cs"/>
        </a:defRPr>
      </a:lvl3pPr>
      <a:lvl4pPr marL="1600200" indent="-228600" algn="l" rtl="0" eaLnBrk="1" latinLnBrk="0" hangingPunct="1">
        <a:spcBef>
          <a:spcPct val="20000"/>
        </a:spcBef>
        <a:buClr>
          <a:schemeClr val="tx2"/>
        </a:buClr>
        <a:buSzPct val="90000"/>
        <a:buFont typeface="Calibri"/>
        <a:buChar char="÷"/>
        <a:defRPr kumimoji="0" sz="2000" kern="1200">
          <a:solidFill>
            <a:schemeClr val="tx1"/>
          </a:solidFill>
          <a:latin typeface="+mn-lt"/>
          <a:ea typeface="+mn-ea"/>
          <a:cs typeface="+mn-cs"/>
        </a:defRPr>
      </a:lvl4pPr>
      <a:lvl5pPr marL="2057400" indent="-228600" algn="l" rtl="0" eaLnBrk="1" latinLnBrk="0" hangingPunct="1">
        <a:spcBef>
          <a:spcPct val="20000"/>
        </a:spcBef>
        <a:buClr>
          <a:schemeClr val="tx2"/>
        </a:buClr>
        <a:buSzPct val="100000"/>
        <a:buFont typeface="Cambria"/>
        <a:buChar char="="/>
        <a:defRPr kumimoji="0" sz="2000" kern="1200">
          <a:solidFill>
            <a:schemeClr val="tx1"/>
          </a:solidFill>
          <a:latin typeface="+mn-lt"/>
          <a:ea typeface="+mn-ea"/>
          <a:cs typeface="+mn-cs"/>
        </a:defRPr>
      </a:lvl5pPr>
      <a:lvl6pPr marL="2514600" indent="-228600" algn="l" rtl="0" eaLnBrk="1" latinLnBrk="0" hangingPunct="1">
        <a:spcBef>
          <a:spcPct val="20000"/>
        </a:spcBef>
        <a:buFont typeface="Arial"/>
        <a:buChar char="•"/>
        <a:defRPr kumimoji="0" sz="2000" kern="1200">
          <a:solidFill>
            <a:schemeClr val="tx1"/>
          </a:solidFill>
          <a:latin typeface="+mn-lt"/>
          <a:ea typeface="+mn-ea"/>
          <a:cs typeface="+mn-cs"/>
        </a:defRPr>
      </a:lvl6pPr>
      <a:lvl7pPr marL="2971800" indent="-228600" algn="l" rtl="0" eaLnBrk="1" latinLnBrk="0" hangingPunct="1">
        <a:spcBef>
          <a:spcPct val="20000"/>
        </a:spcBef>
        <a:buFont typeface="Arial"/>
        <a:buChar char="•"/>
        <a:defRPr kumimoji="0" sz="2000" kern="1200">
          <a:solidFill>
            <a:schemeClr val="tx1"/>
          </a:solidFill>
          <a:latin typeface="+mn-lt"/>
          <a:ea typeface="+mn-ea"/>
          <a:cs typeface="+mn-cs"/>
        </a:defRPr>
      </a:lvl7pPr>
      <a:lvl8pPr marL="3429000" indent="-228600" algn="l" rtl="0" eaLnBrk="1" latinLnBrk="0" hangingPunct="1">
        <a:spcBef>
          <a:spcPct val="20000"/>
        </a:spcBef>
        <a:buFont typeface="Arial"/>
        <a:buChar char="•"/>
        <a:defRPr kumimoji="0" sz="2000" kern="1200">
          <a:solidFill>
            <a:schemeClr val="tx1"/>
          </a:solidFill>
          <a:latin typeface="+mn-lt"/>
          <a:ea typeface="+mn-ea"/>
          <a:cs typeface="+mn-cs"/>
        </a:defRPr>
      </a:lvl8pPr>
      <a:lvl9pPr marL="3886200" indent="-228600" algn="l" rtl="0" eaLnBrk="1" latinLnBrk="0" hangingPunct="1">
        <a:spcBef>
          <a:spcPct val="20000"/>
        </a:spcBef>
        <a:buFont typeface="Arial"/>
        <a:buChar char="•"/>
        <a:defRPr kumimoji="0" sz="20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image" Target="../media/image4.jpeg"/><Relationship Id="rId7" Type="http://schemas.openxmlformats.org/officeDocument/2006/relationships/image" Target="../media/image8.gif"/><Relationship Id="rId2" Type="http://schemas.openxmlformats.org/officeDocument/2006/relationships/image" Target="../media/image3.jpeg"/><Relationship Id="rId1" Type="http://schemas.openxmlformats.org/officeDocument/2006/relationships/slideLayout" Target="../slideLayouts/slideLayout2.xml"/><Relationship Id="rId6" Type="http://schemas.openxmlformats.org/officeDocument/2006/relationships/image" Target="../media/image7.jpeg"/><Relationship Id="rId5" Type="http://schemas.openxmlformats.org/officeDocument/2006/relationships/image" Target="../media/image6.jpeg"/><Relationship Id="rId10" Type="http://schemas.openxmlformats.org/officeDocument/2006/relationships/image" Target="../media/image11.jpeg"/><Relationship Id="rId4" Type="http://schemas.openxmlformats.org/officeDocument/2006/relationships/image" Target="../media/image5.jpeg"/><Relationship Id="rId9" Type="http://schemas.openxmlformats.org/officeDocument/2006/relationships/image" Target="../media/image10.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1.bp.blogspot.com/-NfmEv25QR5w/VKLtDaaBTuI/AAAAAAABu0M/stMZbqMWUP4/s1600/musicos_Lorenzo%2BMattotti.jpg"/>
          <p:cNvPicPr>
            <a:picLocks noChangeAspect="1" noChangeArrowheads="1"/>
          </p:cNvPicPr>
          <p:nvPr/>
        </p:nvPicPr>
        <p:blipFill rotWithShape="1">
          <a:blip r:embed="rId2">
            <a:extLst>
              <a:ext uri="{28A0092B-C50C-407E-A947-70E740481C1C}">
                <a14:useLocalDpi xmlns:a14="http://schemas.microsoft.com/office/drawing/2010/main" val="0"/>
              </a:ext>
            </a:extLst>
          </a:blip>
          <a:srcRect t="1924"/>
          <a:stretch/>
        </p:blipFill>
        <p:spPr bwMode="auto">
          <a:xfrm>
            <a:off x="1146412" y="0"/>
            <a:ext cx="8119554" cy="7000337"/>
          </a:xfrm>
          <a:prstGeom prst="rect">
            <a:avLst/>
          </a:prstGeom>
          <a:noFill/>
          <a:extLst>
            <a:ext uri="{909E8E84-426E-40DD-AFC4-6F175D3DCCD1}">
              <a14:hiddenFill xmlns:a14="http://schemas.microsoft.com/office/drawing/2010/main">
                <a:solidFill>
                  <a:srgbClr val="FFFFFF"/>
                </a:solidFill>
              </a14:hiddenFill>
            </a:ext>
          </a:extLst>
        </p:spPr>
      </p:pic>
      <p:sp>
        <p:nvSpPr>
          <p:cNvPr id="2" name="標題 1"/>
          <p:cNvSpPr>
            <a:spLocks noGrp="1"/>
          </p:cNvSpPr>
          <p:nvPr>
            <p:ph type="ctrTitle"/>
          </p:nvPr>
        </p:nvSpPr>
        <p:spPr>
          <a:xfrm>
            <a:off x="7430368" y="2940381"/>
            <a:ext cx="4538720" cy="1228298"/>
          </a:xfrm>
        </p:spPr>
        <p:txBody>
          <a:bodyPr/>
          <a:lstStyle/>
          <a:p>
            <a:r>
              <a:rPr lang="zh-TW" altLang="en-US" b="1" dirty="0">
                <a:solidFill>
                  <a:srgbClr val="7030A0"/>
                </a:solidFill>
                <a:latin typeface="微軟正黑體" panose="020B0604030504040204" pitchFamily="34" charset="-120"/>
                <a:ea typeface="微軟正黑體" panose="020B0604030504040204" pitchFamily="34" charset="-120"/>
              </a:rPr>
              <a:t>好．愛企畫</a:t>
            </a:r>
          </a:p>
        </p:txBody>
      </p:sp>
      <p:sp>
        <p:nvSpPr>
          <p:cNvPr id="3" name="副標題 2"/>
          <p:cNvSpPr>
            <a:spLocks noGrp="1"/>
          </p:cNvSpPr>
          <p:nvPr>
            <p:ph type="subTitle" idx="1"/>
          </p:nvPr>
        </p:nvSpPr>
        <p:spPr>
          <a:xfrm>
            <a:off x="7632310" y="4168679"/>
            <a:ext cx="4134835" cy="1875855"/>
          </a:xfrm>
        </p:spPr>
        <p:txBody>
          <a:bodyPr>
            <a:normAutofit/>
          </a:bodyPr>
          <a:lstStyle/>
          <a:p>
            <a:pPr algn="l"/>
            <a:r>
              <a:rPr lang="zh-TW" altLang="en-US" b="1" dirty="0">
                <a:solidFill>
                  <a:schemeClr val="accent5">
                    <a:lumMod val="75000"/>
                  </a:schemeClr>
                </a:solidFill>
                <a:latin typeface="微軟正黑體" panose="020B0604030504040204" pitchFamily="34" charset="-120"/>
                <a:ea typeface="微軟正黑體" panose="020B0604030504040204" pitchFamily="34" charset="-120"/>
              </a:rPr>
              <a:t>          題目：曖昧</a:t>
            </a:r>
            <a:endParaRPr lang="en-US" altLang="zh-TW" b="1" dirty="0">
              <a:solidFill>
                <a:schemeClr val="accent5">
                  <a:lumMod val="75000"/>
                </a:schemeClr>
              </a:solidFill>
              <a:latin typeface="微軟正黑體" panose="020B0604030504040204" pitchFamily="34" charset="-120"/>
              <a:ea typeface="微軟正黑體" panose="020B0604030504040204" pitchFamily="34" charset="-120"/>
            </a:endParaRPr>
          </a:p>
          <a:p>
            <a:pPr algn="l"/>
            <a:r>
              <a:rPr lang="zh-TW" altLang="en-US" b="1" dirty="0">
                <a:solidFill>
                  <a:schemeClr val="accent5">
                    <a:lumMod val="75000"/>
                  </a:schemeClr>
                </a:solidFill>
                <a:latin typeface="微軟正黑體" panose="020B0604030504040204" pitchFamily="34" charset="-120"/>
                <a:ea typeface="微軟正黑體" panose="020B0604030504040204" pitchFamily="34" charset="-120"/>
              </a:rPr>
              <a:t>          </a:t>
            </a:r>
            <a:r>
              <a:rPr lang="zh-TW" altLang="en-US" b="1" dirty="0">
                <a:solidFill>
                  <a:schemeClr val="accent5">
                    <a:lumMod val="75000"/>
                  </a:schemeClr>
                </a:solidFill>
                <a:latin typeface="Wide Latin" panose="020A0A07050505020404" pitchFamily="18" charset="0"/>
                <a:ea typeface="微軟正黑體" panose="020B0604030504040204" pitchFamily="34" charset="-120"/>
              </a:rPr>
              <a:t>組員：田豫台、張葒   </a:t>
            </a:r>
            <a:endParaRPr lang="en-US" altLang="zh-TW" b="1" dirty="0">
              <a:solidFill>
                <a:schemeClr val="accent5">
                  <a:lumMod val="75000"/>
                </a:schemeClr>
              </a:solidFill>
              <a:latin typeface="Wide Latin" panose="020A0A07050505020404" pitchFamily="18" charset="0"/>
              <a:ea typeface="微軟正黑體" panose="020B0604030504040204" pitchFamily="34" charset="-120"/>
            </a:endParaRPr>
          </a:p>
          <a:p>
            <a:r>
              <a:rPr lang="zh-TW" altLang="en-US" b="1" dirty="0">
                <a:solidFill>
                  <a:schemeClr val="accent5">
                    <a:lumMod val="75000"/>
                  </a:schemeClr>
                </a:solidFill>
                <a:latin typeface="Wide Latin" panose="020A0A07050505020404" pitchFamily="18" charset="0"/>
                <a:ea typeface="微軟正黑體" panose="020B0604030504040204" pitchFamily="34" charset="-120"/>
              </a:rPr>
              <a:t>指導：彭易璟老師</a:t>
            </a:r>
            <a:endParaRPr lang="en-US" altLang="zh-TW" b="1" dirty="0">
              <a:solidFill>
                <a:schemeClr val="accent5">
                  <a:lumMod val="75000"/>
                </a:schemeClr>
              </a:solidFill>
              <a:latin typeface="Wide Latin" panose="020A0A07050505020404" pitchFamily="18" charset="0"/>
              <a:ea typeface="微軟正黑體" panose="020B0604030504040204" pitchFamily="34" charset="-120"/>
            </a:endParaRPr>
          </a:p>
          <a:p>
            <a:r>
              <a:rPr lang="zh-TW" altLang="en-US" b="1" dirty="0">
                <a:solidFill>
                  <a:schemeClr val="accent5">
                    <a:lumMod val="75000"/>
                  </a:schemeClr>
                </a:solidFill>
                <a:latin typeface="Wide Latin" panose="020A0A07050505020404" pitchFamily="18" charset="0"/>
                <a:ea typeface="微軟正黑體" panose="020B0604030504040204" pitchFamily="34" charset="-120"/>
              </a:rPr>
              <a:t>       課程：電影與兩性課題</a:t>
            </a:r>
            <a:endParaRPr lang="en-US" altLang="zh-TW" b="1" dirty="0">
              <a:solidFill>
                <a:schemeClr val="accent5">
                  <a:lumMod val="75000"/>
                </a:schemeClr>
              </a:solidFill>
              <a:latin typeface="Wide Latin" panose="020A0A07050505020404" pitchFamily="18" charset="0"/>
              <a:ea typeface="微軟正黑體" panose="020B0604030504040204" pitchFamily="34" charset="-120"/>
            </a:endParaRPr>
          </a:p>
        </p:txBody>
      </p:sp>
    </p:spTree>
    <p:extLst>
      <p:ext uri="{BB962C8B-B14F-4D97-AF65-F5344CB8AC3E}">
        <p14:creationId xmlns:p14="http://schemas.microsoft.com/office/powerpoint/2010/main" val="280986320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參考資料</a:t>
            </a:r>
          </a:p>
        </p:txBody>
      </p:sp>
      <p:sp>
        <p:nvSpPr>
          <p:cNvPr id="3" name="內容版面配置區 2"/>
          <p:cNvSpPr>
            <a:spLocks noGrp="1"/>
          </p:cNvSpPr>
          <p:nvPr>
            <p:ph idx="1"/>
          </p:nvPr>
        </p:nvSpPr>
        <p:spPr/>
        <p:txBody>
          <a:bodyPr/>
          <a:lstStyle/>
          <a:p>
            <a:r>
              <a:rPr lang="en-US" altLang="zh-TW" dirty="0"/>
              <a:t>GOOGLE</a:t>
            </a:r>
            <a:r>
              <a:rPr lang="zh-TW" altLang="en-US" dirty="0"/>
              <a:t>圖片</a:t>
            </a:r>
            <a:r>
              <a:rPr lang="en-US" altLang="zh-TW" dirty="0"/>
              <a:t>+</a:t>
            </a:r>
            <a:r>
              <a:rPr lang="zh-TW" altLang="en-US" dirty="0"/>
              <a:t>自己</a:t>
            </a:r>
          </a:p>
        </p:txBody>
      </p:sp>
    </p:spTree>
    <p:extLst>
      <p:ext uri="{BB962C8B-B14F-4D97-AF65-F5344CB8AC3E}">
        <p14:creationId xmlns:p14="http://schemas.microsoft.com/office/powerpoint/2010/main" val="159114179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www.renaudfarace.fr/wp-content/uploads/2014/01/BV_p22-2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85612" y="0"/>
            <a:ext cx="9687188" cy="6963669"/>
          </a:xfrm>
          <a:prstGeom prst="rect">
            <a:avLst/>
          </a:prstGeom>
          <a:noFill/>
          <a:extLst>
            <a:ext uri="{909E8E84-426E-40DD-AFC4-6F175D3DCCD1}">
              <a14:hiddenFill xmlns:a14="http://schemas.microsoft.com/office/drawing/2010/main">
                <a:solidFill>
                  <a:srgbClr val="FFFFFF"/>
                </a:solidFill>
              </a14:hiddenFill>
            </a:ext>
          </a:extLst>
        </p:spPr>
      </p:pic>
      <p:sp>
        <p:nvSpPr>
          <p:cNvPr id="2" name="標題 1"/>
          <p:cNvSpPr>
            <a:spLocks noGrp="1"/>
          </p:cNvSpPr>
          <p:nvPr>
            <p:ph type="title"/>
          </p:nvPr>
        </p:nvSpPr>
        <p:spPr>
          <a:xfrm>
            <a:off x="6860794" y="2156271"/>
            <a:ext cx="3057099" cy="1325563"/>
          </a:xfrm>
        </p:spPr>
        <p:txBody>
          <a:bodyPr/>
          <a:lstStyle/>
          <a:p>
            <a:r>
              <a:rPr lang="zh-TW" altLang="en-US" b="1" dirty="0">
                <a:latin typeface="微軟正黑體" panose="020B0604030504040204" pitchFamily="34" charset="-120"/>
                <a:ea typeface="微軟正黑體" panose="020B0604030504040204" pitchFamily="34" charset="-120"/>
              </a:rPr>
              <a:t>謝謝聆聽</a:t>
            </a:r>
          </a:p>
        </p:txBody>
      </p:sp>
    </p:spTree>
    <p:extLst>
      <p:ext uri="{BB962C8B-B14F-4D97-AF65-F5344CB8AC3E}">
        <p14:creationId xmlns:p14="http://schemas.microsoft.com/office/powerpoint/2010/main" val="40901372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p:txBody>
          <a:bodyPr/>
          <a:lstStyle/>
          <a:p>
            <a:pPr marL="0" indent="0">
              <a:buNone/>
            </a:pPr>
            <a:endParaRPr lang="en-US" altLang="zh-TW" dirty="0"/>
          </a:p>
          <a:p>
            <a:pPr marL="0" indent="0">
              <a:buNone/>
            </a:pPr>
            <a:r>
              <a:rPr lang="zh-TW" altLang="en-US" b="1" dirty="0"/>
              <a:t>各組英文海報封面</a:t>
            </a:r>
            <a:endParaRPr lang="en-US" altLang="zh-TW" b="1" dirty="0"/>
          </a:p>
          <a:p>
            <a:pPr marL="0" indent="0">
              <a:buNone/>
            </a:pPr>
            <a:r>
              <a:rPr lang="en-US" altLang="zh-TW" b="1" dirty="0"/>
              <a:t>STOP LOSS POINT</a:t>
            </a:r>
            <a:endParaRPr lang="zh-TW" altLang="en-US" b="1" dirty="0"/>
          </a:p>
        </p:txBody>
      </p:sp>
      <p:pic>
        <p:nvPicPr>
          <p:cNvPr id="1026" name="Picture 2" descr="http://www.orwelltoday.com/posteruk.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428053" y="534573"/>
            <a:ext cx="1639893" cy="218232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https://foxhugh.files.wordpress.com/2011/05/american-vs-british-english.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257142" y="0"/>
            <a:ext cx="3044126" cy="1414573"/>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http://www.stunningmesh.com/wp-content/uploads/2010/03/stunning-mesh-movie-poster301.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191653" y="3545058"/>
            <a:ext cx="1609119" cy="2511374"/>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http://3.bp.blogspot.com/-5N36_EsoPcY/T3yKAPIQu7I/AAAAAAAAAzQ/3m9TBwTaeE4/s1600/poster+of+save+girl+child+on+apr2012+by+chiragan+for+net.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437120" y="1296283"/>
            <a:ext cx="1792618" cy="2320541"/>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https://tse3.mm.bing.net/th?id=OIP.M789e010a3416b085b4450e4bae1f0907o0&amp;pid=15.1&amp;P=0&amp;w=300&amp;h=300"/>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419929" y="500174"/>
            <a:ext cx="1747034" cy="2483935"/>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http://www.scxh.cn/uploads/allimg/120329/1_120329163002_1.gif"/>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276188" y="3968274"/>
            <a:ext cx="1709295" cy="2441850"/>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descr="http://www.hihsh.com/wp-content/uploads/2011/03/022.jp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518190" y="4511212"/>
            <a:ext cx="3654913" cy="2549415"/>
          </a:xfrm>
          <a:prstGeom prst="rect">
            <a:avLst/>
          </a:prstGeom>
          <a:noFill/>
          <a:extLst>
            <a:ext uri="{909E8E84-426E-40DD-AFC4-6F175D3DCCD1}">
              <a14:hiddenFill xmlns:a14="http://schemas.microsoft.com/office/drawing/2010/main">
                <a:solidFill>
                  <a:srgbClr val="FFFFFF"/>
                </a:solidFill>
              </a14:hiddenFill>
            </a:ext>
          </a:extLst>
        </p:spPr>
      </p:pic>
      <p:pic>
        <p:nvPicPr>
          <p:cNvPr id="4" name="圖片 3"/>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91228" y="4306542"/>
            <a:ext cx="3739701" cy="2103582"/>
          </a:xfrm>
          <a:prstGeom prst="rect">
            <a:avLst/>
          </a:prstGeom>
        </p:spPr>
      </p:pic>
      <p:pic>
        <p:nvPicPr>
          <p:cNvPr id="1040" name="Picture 16" descr="http://img04.tooopen.com/images/20131026/sy_44171571641.jpg"/>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6417508" y="2552454"/>
            <a:ext cx="1779287" cy="263674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787837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分工</a:t>
            </a:r>
          </a:p>
        </p:txBody>
      </p:sp>
      <p:sp>
        <p:nvSpPr>
          <p:cNvPr id="3" name="內容版面配置區 2"/>
          <p:cNvSpPr>
            <a:spLocks noGrp="1"/>
          </p:cNvSpPr>
          <p:nvPr>
            <p:ph idx="1"/>
          </p:nvPr>
        </p:nvSpPr>
        <p:spPr/>
        <p:txBody>
          <a:bodyPr/>
          <a:lstStyle/>
          <a:p>
            <a:r>
              <a:rPr lang="zh-TW" altLang="en-US" dirty="0"/>
              <a:t>張葒</a:t>
            </a:r>
            <a:r>
              <a:rPr lang="en-US" altLang="zh-TW" dirty="0"/>
              <a:t>:</a:t>
            </a:r>
            <a:r>
              <a:rPr lang="zh-TW" altLang="en-US" dirty="0"/>
              <a:t>第四頁和第五頁、心得</a:t>
            </a:r>
            <a:endParaRPr lang="en-US" altLang="zh-TW" dirty="0"/>
          </a:p>
          <a:p>
            <a:r>
              <a:rPr lang="zh-TW" altLang="en-US" dirty="0"/>
              <a:t>田豫台</a:t>
            </a:r>
            <a:r>
              <a:rPr lang="en-US" altLang="zh-TW" dirty="0"/>
              <a:t>:</a:t>
            </a:r>
            <a:r>
              <a:rPr lang="zh-TW" altLang="en-US" dirty="0"/>
              <a:t>第六頁和第七頁、心得</a:t>
            </a:r>
          </a:p>
        </p:txBody>
      </p:sp>
    </p:spTree>
    <p:extLst>
      <p:ext uri="{BB962C8B-B14F-4D97-AF65-F5344CB8AC3E}">
        <p14:creationId xmlns:p14="http://schemas.microsoft.com/office/powerpoint/2010/main" val="16371508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曖昧是甚麼意思</a:t>
            </a:r>
            <a:r>
              <a:rPr lang="en-US" altLang="zh-TW" dirty="0"/>
              <a:t>?</a:t>
            </a:r>
            <a:endParaRPr lang="zh-TW" altLang="en-US" dirty="0"/>
          </a:p>
        </p:txBody>
      </p:sp>
      <p:sp>
        <p:nvSpPr>
          <p:cNvPr id="3" name="內容版面配置區 2"/>
          <p:cNvSpPr>
            <a:spLocks noGrp="1"/>
          </p:cNvSpPr>
          <p:nvPr>
            <p:ph idx="1"/>
          </p:nvPr>
        </p:nvSpPr>
        <p:spPr/>
        <p:txBody>
          <a:bodyPr/>
          <a:lstStyle/>
          <a:p>
            <a:r>
              <a:rPr lang="zh-TW" altLang="en-US" dirty="0"/>
              <a:t>用最簡單的說法來形容的話，「曖昧關係」就是「友情以上、戀人未滿」的關係。</a:t>
            </a:r>
            <a:endParaRPr lang="en-US" altLang="zh-TW" dirty="0"/>
          </a:p>
          <a:p>
            <a:r>
              <a:rPr lang="en-US" altLang="zh-TW" dirty="0"/>
              <a:t>(</a:t>
            </a:r>
            <a:r>
              <a:rPr lang="zh-TW" altLang="en-US" dirty="0"/>
              <a:t>在此</a:t>
            </a:r>
            <a:r>
              <a:rPr lang="en-US" altLang="zh-TW" dirty="0"/>
              <a:t>PPT</a:t>
            </a:r>
            <a:r>
              <a:rPr lang="zh-TW" altLang="en-US" dirty="0"/>
              <a:t>裡</a:t>
            </a:r>
            <a:r>
              <a:rPr lang="en-US" altLang="zh-TW" dirty="0"/>
              <a:t>)</a:t>
            </a:r>
            <a:r>
              <a:rPr lang="zh-TW" altLang="en-US" dirty="0"/>
              <a:t>曖昧關係特指男女之間模糊不清楚似乎交往又並非交往的狀態，彼此都在暗地裡互相喜歡，卻又不敢再更進一步。</a:t>
            </a:r>
            <a:endParaRPr lang="en-US" altLang="zh-TW" dirty="0"/>
          </a:p>
          <a:p>
            <a:r>
              <a:rPr lang="zh-TW" altLang="en-US" dirty="0"/>
              <a:t>曖昧就是</a:t>
            </a:r>
            <a:r>
              <a:rPr lang="zh-TW" altLang="en-US" dirty="0">
                <a:solidFill>
                  <a:srgbClr val="FF0000"/>
                </a:solidFill>
              </a:rPr>
              <a:t>從朋友跨越到情人這區塊前的甜蜜時期</a:t>
            </a:r>
            <a:r>
              <a:rPr lang="zh-TW" altLang="en-US" dirty="0"/>
              <a:t>。</a:t>
            </a:r>
          </a:p>
        </p:txBody>
      </p:sp>
      <p:pic>
        <p:nvPicPr>
          <p:cNvPr id="4" name="圖片 3" descr="images (1).jpg"/>
          <p:cNvPicPr>
            <a:picLocks noChangeAspect="1"/>
          </p:cNvPicPr>
          <p:nvPr/>
        </p:nvPicPr>
        <p:blipFill>
          <a:blip r:embed="rId2"/>
          <a:stretch>
            <a:fillRect/>
          </a:stretch>
        </p:blipFill>
        <p:spPr>
          <a:xfrm>
            <a:off x="9200840" y="4786034"/>
            <a:ext cx="2527196" cy="1851991"/>
          </a:xfrm>
          <a:prstGeom prst="rect">
            <a:avLst/>
          </a:prstGeom>
        </p:spPr>
      </p:pic>
    </p:spTree>
    <p:extLst>
      <p:ext uri="{BB962C8B-B14F-4D97-AF65-F5344CB8AC3E}">
        <p14:creationId xmlns:p14="http://schemas.microsoft.com/office/powerpoint/2010/main" val="27381179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我怎麼知道這是曖昧呢</a:t>
            </a:r>
            <a:r>
              <a:rPr lang="en-US" altLang="zh-TW" dirty="0"/>
              <a:t>?</a:t>
            </a:r>
            <a:endParaRPr lang="zh-TW" altLang="en-US" dirty="0"/>
          </a:p>
        </p:txBody>
      </p:sp>
      <p:sp>
        <p:nvSpPr>
          <p:cNvPr id="3" name="內容版面配置區 2"/>
          <p:cNvSpPr>
            <a:spLocks noGrp="1"/>
          </p:cNvSpPr>
          <p:nvPr>
            <p:ph idx="1"/>
          </p:nvPr>
        </p:nvSpPr>
        <p:spPr/>
        <p:txBody>
          <a:bodyPr/>
          <a:lstStyle/>
          <a:p>
            <a:r>
              <a:rPr lang="zh-TW" altLang="en-US" dirty="0"/>
              <a:t>很多情況下，我們認定的曖昧其實只不過是自作多情，害羞期待了半天到頭來卻是一場空。那麼，到底怎麼樣才能分辨什麼的曖昧呢</a:t>
            </a:r>
            <a:r>
              <a:rPr lang="en-US" altLang="zh-TW" dirty="0"/>
              <a:t>?</a:t>
            </a:r>
          </a:p>
          <a:p>
            <a:r>
              <a:rPr lang="zh-TW" altLang="en-US" dirty="0"/>
              <a:t>事實上，曖昧可以</a:t>
            </a:r>
            <a:r>
              <a:rPr lang="zh-TW" altLang="en-US" dirty="0">
                <a:solidFill>
                  <a:srgbClr val="FF0000"/>
                </a:solidFill>
              </a:rPr>
              <a:t>透過一些暗示與試探來做確認</a:t>
            </a:r>
            <a:r>
              <a:rPr lang="zh-TW" altLang="en-US" dirty="0"/>
              <a:t>。</a:t>
            </a:r>
            <a:endParaRPr lang="en-US" altLang="zh-TW" dirty="0"/>
          </a:p>
          <a:p>
            <a:r>
              <a:rPr lang="zh-TW" altLang="en-US" dirty="0"/>
              <a:t>例如</a:t>
            </a:r>
            <a:r>
              <a:rPr lang="en-US" altLang="zh-TW" dirty="0"/>
              <a:t>:</a:t>
            </a:r>
            <a:r>
              <a:rPr lang="zh-TW" altLang="en-US" dirty="0"/>
              <a:t>偷偷看向對方時，對方是否也正害羞的窺探著自己，在對到眼神時兩人還會心一笑呢</a:t>
            </a:r>
            <a:r>
              <a:rPr lang="en-US" altLang="zh-TW" dirty="0"/>
              <a:t>?</a:t>
            </a:r>
          </a:p>
          <a:p>
            <a:r>
              <a:rPr lang="zh-TW" altLang="en-US" dirty="0"/>
              <a:t>例如</a:t>
            </a:r>
            <a:r>
              <a:rPr lang="en-US" altLang="zh-TW" dirty="0"/>
              <a:t>2:</a:t>
            </a:r>
            <a:r>
              <a:rPr lang="zh-TW" altLang="en-US" dirty="0"/>
              <a:t>在跟對方講話時，他的字字句句中，是否隱隱約約透漏著</a:t>
            </a:r>
            <a:r>
              <a:rPr lang="en-US" altLang="zh-TW" dirty="0"/>
              <a:t>｢</a:t>
            </a:r>
            <a:r>
              <a:rPr lang="zh-TW" altLang="en-US" dirty="0"/>
              <a:t>你是特別的</a:t>
            </a:r>
            <a:r>
              <a:rPr lang="en-US" altLang="zh-TW" dirty="0"/>
              <a:t>｣</a:t>
            </a:r>
            <a:r>
              <a:rPr lang="zh-TW" altLang="en-US" dirty="0"/>
              <a:t>的信息呢</a:t>
            </a:r>
            <a:r>
              <a:rPr lang="en-US" altLang="zh-TW" dirty="0"/>
              <a:t>?</a:t>
            </a:r>
          </a:p>
        </p:txBody>
      </p:sp>
    </p:spTree>
    <p:extLst>
      <p:ext uri="{BB962C8B-B14F-4D97-AF65-F5344CB8AC3E}">
        <p14:creationId xmlns:p14="http://schemas.microsoft.com/office/powerpoint/2010/main" val="17837055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你喜歡曖昧嗎</a:t>
            </a:r>
            <a:r>
              <a:rPr lang="en-US" altLang="zh-TW" dirty="0"/>
              <a:t>?</a:t>
            </a:r>
            <a:endParaRPr lang="zh-TW" altLang="en-US" dirty="0"/>
          </a:p>
        </p:txBody>
      </p:sp>
      <p:sp>
        <p:nvSpPr>
          <p:cNvPr id="3" name="內容版面配置區 2"/>
          <p:cNvSpPr>
            <a:spLocks noGrp="1"/>
          </p:cNvSpPr>
          <p:nvPr>
            <p:ph idx="1"/>
          </p:nvPr>
        </p:nvSpPr>
        <p:spPr/>
        <p:txBody>
          <a:bodyPr/>
          <a:lstStyle/>
          <a:p>
            <a:r>
              <a:rPr lang="zh-TW" altLang="en-US" dirty="0"/>
              <a:t>有人說曖昧是戀愛裡最美好的階段，因為這是最不可預料的一部分，但</a:t>
            </a:r>
            <a:r>
              <a:rPr lang="en-US" altLang="zh-TW" dirty="0"/>
              <a:t>….</a:t>
            </a:r>
            <a:r>
              <a:rPr lang="zh-TW" altLang="en-US" dirty="0"/>
              <a:t>曖昧是好的嗎</a:t>
            </a:r>
            <a:r>
              <a:rPr lang="en-US" altLang="zh-TW" dirty="0"/>
              <a:t>?</a:t>
            </a:r>
            <a:r>
              <a:rPr lang="zh-TW" altLang="en-US" dirty="0"/>
              <a:t>  你喜歡曖昧還是明白清楚的關係呢</a:t>
            </a:r>
            <a:r>
              <a:rPr lang="en-US" altLang="zh-TW" dirty="0"/>
              <a:t>?</a:t>
            </a:r>
          </a:p>
          <a:p>
            <a:endParaRPr lang="en-US" altLang="zh-TW" dirty="0"/>
          </a:p>
          <a:p>
            <a:endParaRPr lang="zh-TW" altLang="en-US" dirty="0"/>
          </a:p>
        </p:txBody>
      </p:sp>
      <p:pic>
        <p:nvPicPr>
          <p:cNvPr id="4" name="圖片 3" descr="images.jpg"/>
          <p:cNvPicPr>
            <a:picLocks noChangeAspect="1"/>
          </p:cNvPicPr>
          <p:nvPr/>
        </p:nvPicPr>
        <p:blipFill>
          <a:blip r:embed="rId2"/>
          <a:stretch>
            <a:fillRect/>
          </a:stretch>
        </p:blipFill>
        <p:spPr>
          <a:xfrm>
            <a:off x="1044348" y="3469141"/>
            <a:ext cx="1743075" cy="2619375"/>
          </a:xfrm>
          <a:prstGeom prst="rect">
            <a:avLst/>
          </a:prstGeom>
        </p:spPr>
      </p:pic>
    </p:spTree>
    <p:extLst>
      <p:ext uri="{BB962C8B-B14F-4D97-AF65-F5344CB8AC3E}">
        <p14:creationId xmlns:p14="http://schemas.microsoft.com/office/powerpoint/2010/main" val="11213839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圖片 3" descr="下載.jpg"/>
          <p:cNvPicPr>
            <a:picLocks noChangeAspect="1"/>
          </p:cNvPicPr>
          <p:nvPr/>
        </p:nvPicPr>
        <p:blipFill>
          <a:blip r:embed="rId2"/>
          <a:stretch>
            <a:fillRect/>
          </a:stretch>
        </p:blipFill>
        <p:spPr>
          <a:xfrm>
            <a:off x="9237890" y="4553403"/>
            <a:ext cx="2257425" cy="2028825"/>
          </a:xfrm>
          <a:prstGeom prst="rect">
            <a:avLst/>
          </a:prstGeom>
        </p:spPr>
      </p:pic>
      <p:sp>
        <p:nvSpPr>
          <p:cNvPr id="2" name="標題 1"/>
          <p:cNvSpPr>
            <a:spLocks noGrp="1"/>
          </p:cNvSpPr>
          <p:nvPr>
            <p:ph type="title"/>
          </p:nvPr>
        </p:nvSpPr>
        <p:spPr/>
        <p:txBody>
          <a:bodyPr/>
          <a:lstStyle/>
          <a:p>
            <a:r>
              <a:rPr lang="zh-TW" altLang="en-US" dirty="0"/>
              <a:t>了解自己</a:t>
            </a:r>
          </a:p>
        </p:txBody>
      </p:sp>
      <p:sp>
        <p:nvSpPr>
          <p:cNvPr id="3" name="內容版面配置區 2"/>
          <p:cNvSpPr>
            <a:spLocks noGrp="1"/>
          </p:cNvSpPr>
          <p:nvPr>
            <p:ph idx="1"/>
          </p:nvPr>
        </p:nvSpPr>
        <p:spPr/>
        <p:txBody>
          <a:bodyPr/>
          <a:lstStyle/>
          <a:p>
            <a:r>
              <a:rPr lang="zh-TW" altLang="en-US" dirty="0"/>
              <a:t>事實上會喜歡曖昧關係是因為自己的內心還處於未決定的狀態，對於自己要不要和對方交往還不確定，這樣的關係對於彼此之後的進展都是</a:t>
            </a:r>
            <a:r>
              <a:rPr lang="zh-TW" altLang="en-US" dirty="0">
                <a:solidFill>
                  <a:srgbClr val="FF0000"/>
                </a:solidFill>
              </a:rPr>
              <a:t>不夠穩定的</a:t>
            </a:r>
            <a:endParaRPr lang="en-US" altLang="zh-TW" dirty="0">
              <a:solidFill>
                <a:srgbClr val="FF0000"/>
              </a:solidFill>
            </a:endParaRPr>
          </a:p>
          <a:p>
            <a:endParaRPr lang="en-US" altLang="zh-TW" dirty="0"/>
          </a:p>
          <a:p>
            <a:r>
              <a:rPr lang="zh-TW" altLang="en-US" dirty="0"/>
              <a:t>如果你是還享受於曖昧階段而遲遲不肯進展的人代表你對自己喜歡的類型還沒一個清楚的模型，最好不要抱著這種</a:t>
            </a:r>
            <a:r>
              <a:rPr lang="zh-TW" altLang="en-US" dirty="0">
                <a:solidFill>
                  <a:srgbClr val="FF0000"/>
                </a:solidFill>
              </a:rPr>
              <a:t>模糊不確定、可能有更好</a:t>
            </a:r>
            <a:r>
              <a:rPr lang="zh-TW" altLang="en-US" dirty="0"/>
              <a:t>的心態進入一段感情</a:t>
            </a:r>
          </a:p>
        </p:txBody>
      </p:sp>
    </p:spTree>
    <p:extLst>
      <p:ext uri="{BB962C8B-B14F-4D97-AF65-F5344CB8AC3E}">
        <p14:creationId xmlns:p14="http://schemas.microsoft.com/office/powerpoint/2010/main" val="31825160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心得</a:t>
            </a:r>
          </a:p>
        </p:txBody>
      </p:sp>
      <p:sp>
        <p:nvSpPr>
          <p:cNvPr id="3" name="內容版面配置區 2"/>
          <p:cNvSpPr>
            <a:spLocks noGrp="1"/>
          </p:cNvSpPr>
          <p:nvPr>
            <p:ph idx="1"/>
          </p:nvPr>
        </p:nvSpPr>
        <p:spPr/>
        <p:txBody>
          <a:bodyPr/>
          <a:lstStyle/>
          <a:p>
            <a:r>
              <a:rPr lang="zh-TW" altLang="en-US" dirty="0"/>
              <a:t>田</a:t>
            </a:r>
            <a:r>
              <a:rPr lang="en-US" altLang="zh-TW" dirty="0"/>
              <a:t>:</a:t>
            </a:r>
            <a:r>
              <a:rPr lang="zh-TW" altLang="en-US" dirty="0"/>
              <a:t>上了兩性關係的課後比較了解每個人都會對感情有所幻想然後盲目的追尋，追尋真命天子就是一種生物本性的概念，但上完課後有種被點醒的感覺，人是一體兩面，沒有絕對美好的感情，要能分清幻想和現實並且接受，這樣想後心裡覺得坦然多了，也漸漸能分辨哪些是我自己的幻想哪些才是現實。</a:t>
            </a:r>
          </a:p>
        </p:txBody>
      </p:sp>
    </p:spTree>
    <p:extLst>
      <p:ext uri="{BB962C8B-B14F-4D97-AF65-F5344CB8AC3E}">
        <p14:creationId xmlns:p14="http://schemas.microsoft.com/office/powerpoint/2010/main" val="386065238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心得</a:t>
            </a:r>
          </a:p>
        </p:txBody>
      </p:sp>
      <p:sp>
        <p:nvSpPr>
          <p:cNvPr id="3" name="內容版面配置區 2"/>
          <p:cNvSpPr>
            <a:spLocks noGrp="1"/>
          </p:cNvSpPr>
          <p:nvPr>
            <p:ph idx="1"/>
          </p:nvPr>
        </p:nvSpPr>
        <p:spPr/>
        <p:txBody>
          <a:bodyPr/>
          <a:lstStyle/>
          <a:p>
            <a:r>
              <a:rPr lang="zh-TW" altLang="en-US" dirty="0"/>
              <a:t>張</a:t>
            </a:r>
            <a:r>
              <a:rPr lang="en-US" altLang="zh-TW" dirty="0"/>
              <a:t>:</a:t>
            </a:r>
            <a:r>
              <a:rPr lang="zh-TW" altLang="en-US" dirty="0"/>
              <a:t>身為戀愛絕緣體擔任時數</a:t>
            </a:r>
            <a:r>
              <a:rPr lang="en-US" altLang="zh-TW" dirty="0"/>
              <a:t>18</a:t>
            </a:r>
            <a:r>
              <a:rPr lang="zh-TW" altLang="en-US" dirty="0"/>
              <a:t>年的單身經驗者，我對兩性關係一直都是極其的陌生，既沒有喜歡過人，也沒被人喜歡過。但是，在上了這門課後，我卻對這種由</a:t>
            </a:r>
            <a:r>
              <a:rPr lang="en-US" altLang="zh-TW" dirty="0"/>
              <a:t>｢</a:t>
            </a:r>
            <a:r>
              <a:rPr lang="zh-TW" altLang="en-US" dirty="0"/>
              <a:t>依附關係</a:t>
            </a:r>
            <a:r>
              <a:rPr lang="en-US" altLang="zh-TW" dirty="0"/>
              <a:t>｣</a:t>
            </a:r>
            <a:r>
              <a:rPr lang="zh-TW" altLang="en-US" dirty="0"/>
              <a:t>成長蛻變而成的各式各樣不同人的愛情觀產生了興趣，而曖昧更是一段戀愛中絕對無法忽略的重要時期。曖昧是所有戀愛環節中公認最美好的，甚至會有人沉溺於這種曖昧感無法自拔。在這次的</a:t>
            </a:r>
            <a:r>
              <a:rPr lang="en-US" altLang="zh-TW" dirty="0"/>
              <a:t>PPT</a:t>
            </a:r>
            <a:r>
              <a:rPr lang="zh-TW" altLang="en-US" dirty="0"/>
              <a:t>製作過後，我進一步的理解了為什麼人在正式的戀愛前會有這麼一段曖昧期，也稍微理解到為什麼曖昧會使人如此沉溺其中了。</a:t>
            </a:r>
          </a:p>
        </p:txBody>
      </p:sp>
    </p:spTree>
    <p:extLst>
      <p:ext uri="{BB962C8B-B14F-4D97-AF65-F5344CB8AC3E}">
        <p14:creationId xmlns:p14="http://schemas.microsoft.com/office/powerpoint/2010/main" val="424265199"/>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行雲流水">
  <a:themeElements>
    <a:clrScheme name="行雲流水">
      <a:dk1>
        <a:sysClr val="windowText" lastClr="000000"/>
      </a:dk1>
      <a:lt1>
        <a:sysClr val="window" lastClr="FFFFFF"/>
      </a:lt1>
      <a:dk2>
        <a:srgbClr val="411401"/>
      </a:dk2>
      <a:lt2>
        <a:srgbClr val="FFE6E6"/>
      </a:lt2>
      <a:accent1>
        <a:srgbClr val="A24A48"/>
      </a:accent1>
      <a:accent2>
        <a:srgbClr val="B2935C"/>
      </a:accent2>
      <a:accent3>
        <a:srgbClr val="6A9A9A"/>
      </a:accent3>
      <a:accent4>
        <a:srgbClr val="B2B787"/>
      </a:accent4>
      <a:accent5>
        <a:srgbClr val="91644B"/>
      </a:accent5>
      <a:accent6>
        <a:srgbClr val="654A76"/>
      </a:accent6>
      <a:hlink>
        <a:srgbClr val="00A800"/>
      </a:hlink>
      <a:folHlink>
        <a:srgbClr val="FF00FF"/>
      </a:folHlink>
    </a:clrScheme>
    <a:fontScheme name="行雲流水">
      <a:majorFont>
        <a:latin typeface="Cambria"/>
        <a:ea typeface=""/>
        <a:cs typeface=""/>
        <a:font script="Jpan" typeface="ＭＳ Ｐゴシック"/>
        <a:font script="Hang" typeface="맑은 고딕"/>
        <a:font script="Hans" typeface="华文行楷"/>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alibri"/>
        <a:ea typeface=""/>
        <a:cs typeface=""/>
        <a:font script="Jpan" typeface="ＭＳ Ｐ明朝"/>
        <a:font script="Hang" typeface="HY견명조"/>
        <a:font script="Hans" typeface="华文行楷"/>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行雲流水">
      <a:fillStyleLst>
        <a:solidFill>
          <a:schemeClr val="phClr"/>
        </a:solidFill>
        <a:gradFill rotWithShape="1">
          <a:gsLst>
            <a:gs pos="0">
              <a:schemeClr val="phClr">
                <a:tint val="90000"/>
                <a:satMod val="130000"/>
              </a:schemeClr>
            </a:gs>
            <a:gs pos="50000">
              <a:schemeClr val="phClr">
                <a:tint val="45000"/>
                <a:satMod val="220000"/>
              </a:schemeClr>
            </a:gs>
            <a:gs pos="100000">
              <a:schemeClr val="phClr">
                <a:tint val="90000"/>
                <a:satMod val="130000"/>
              </a:schemeClr>
            </a:gs>
          </a:gsLst>
          <a:lin ang="5400000" scaled="1"/>
        </a:gradFill>
        <a:gradFill rotWithShape="1">
          <a:gsLst>
            <a:gs pos="0">
              <a:schemeClr val="phClr">
                <a:tint val="100000"/>
                <a:shade val="90000"/>
                <a:hueMod val="100000"/>
                <a:satMod val="200000"/>
              </a:schemeClr>
            </a:gs>
            <a:gs pos="50000">
              <a:schemeClr val="phClr">
                <a:tint val="100000"/>
                <a:shade val="60000"/>
                <a:hueMod val="100000"/>
                <a:satMod val="180000"/>
              </a:schemeClr>
            </a:gs>
            <a:gs pos="100000">
              <a:schemeClr val="phClr">
                <a:tint val="100000"/>
                <a:shade val="90000"/>
                <a:hueMod val="100000"/>
                <a:satMod val="200000"/>
              </a:schemeClr>
            </a:gs>
          </a:gsLst>
          <a:lin ang="5400000" scaled="1"/>
        </a:gradFill>
      </a:fillStyleLst>
      <a:lnStyleLst>
        <a:ln w="12700" cap="flat" cmpd="sng" algn="ctr">
          <a:solidFill>
            <a:schemeClr val="phClr"/>
          </a:solidFill>
          <a:prstDash val="solid"/>
        </a:ln>
        <a:ln w="25400" cap="flat" cmpd="sng" algn="ctr">
          <a:solidFill>
            <a:schemeClr val="phClr"/>
          </a:solidFill>
          <a:prstDash val="solid"/>
        </a:ln>
        <a:ln w="38100" cap="flat" cmpd="dbl" algn="ctr">
          <a:solidFill>
            <a:schemeClr val="phClr"/>
          </a:solidFill>
          <a:prstDash val="solid"/>
        </a:ln>
      </a:lnStyleLst>
      <a:effectStyleLst>
        <a:effectStyle>
          <a:effectLst>
            <a:glow rad="50600">
              <a:schemeClr val="phClr">
                <a:alpha val="40000"/>
              </a:schemeClr>
            </a:glow>
          </a:effectLst>
        </a:effectStyle>
        <a:effectStyle>
          <a:effectLst>
            <a:glow rad="101600">
              <a:schemeClr val="phClr">
                <a:alpha val="60000"/>
              </a:schemeClr>
            </a:glow>
          </a:effectLst>
          <a:scene3d>
            <a:camera prst="isometricLeftDown" fov="0">
              <a:rot lat="0" lon="0" rev="0"/>
            </a:camera>
            <a:lightRig rig="harsh" dir="tl">
              <a:rot lat="0" lon="0" rev="14280000"/>
            </a:lightRig>
          </a:scene3d>
          <a:sp3d prstMaterial="flat">
            <a:bevelT w="38100" h="50800" prst="softRound"/>
          </a:sp3d>
        </a:effectStyle>
        <a:effectStyle>
          <a:effectLst>
            <a:glow>
              <a:schemeClr val="phClr"/>
            </a:glow>
          </a:effectLst>
          <a:scene3d>
            <a:camera prst="isometricLeftDown">
              <a:rot lat="0" lon="0" rev="0"/>
            </a:camera>
            <a:lightRig rig="harsh" dir="tl">
              <a:rot lat="0" lon="0" rev="14280000"/>
            </a:lightRig>
          </a:scene3d>
          <a:sp3d extrusionH="63500" contourW="38100" prstMaterial="flat">
            <a:bevelT w="50800" h="63500" prst="softRound"/>
            <a:contourClr>
              <a:schemeClr val="phClr">
                <a:tint val="5"/>
                <a:satMod val="130000"/>
              </a:schemeClr>
            </a:contourClr>
          </a:sp3d>
        </a:effectStyle>
      </a:effectStyleLst>
      <a:bgFillStyleLst>
        <a:solidFill>
          <a:schemeClr val="phClr"/>
        </a:solidFill>
        <a:gradFill rotWithShape="1">
          <a:gsLst>
            <a:gs pos="0">
              <a:schemeClr val="phClr">
                <a:tint val="100000"/>
                <a:shade val="80000"/>
                <a:hueMod val="100000"/>
                <a:satMod val="300000"/>
              </a:schemeClr>
            </a:gs>
            <a:gs pos="72000">
              <a:schemeClr val="phClr">
                <a:tint val="100000"/>
                <a:shade val="100000"/>
                <a:hueMod val="100000"/>
                <a:satMod val="100000"/>
              </a:schemeClr>
            </a:gs>
            <a:gs pos="81000">
              <a:schemeClr val="phClr">
                <a:tint val="98000"/>
                <a:shade val="100000"/>
                <a:hueMod val="100000"/>
                <a:satMod val="150000"/>
              </a:schemeClr>
            </a:gs>
            <a:gs pos="100000">
              <a:schemeClr val="phClr">
                <a:tint val="100000"/>
                <a:shade val="100000"/>
                <a:hueMod val="100000"/>
                <a:satMod val="200000"/>
              </a:schemeClr>
            </a:gs>
          </a:gsLst>
          <a:lin ang="16200000" scaled="1"/>
        </a:gradFill>
        <a:blipFill>
          <a:blip xmlns:r="http://schemas.openxmlformats.org/officeDocument/2006/relationships" r:embed="rId1">
            <a:duotone>
              <a:schemeClr val="phClr">
                <a:tint val="100000"/>
                <a:shade val="39000"/>
                <a:hueMod val="100000"/>
                <a:satMod val="150000"/>
              </a:schemeClr>
              <a:schemeClr val="phClr">
                <a:tint val="90000"/>
                <a:shade val="100000"/>
                <a:hueMod val="100000"/>
                <a:satMod val="120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Calligraphy</Template>
  <TotalTime>148</TotalTime>
  <Words>627</Words>
  <Application>Microsoft Office PowerPoint</Application>
  <PresentationFormat>寬螢幕</PresentationFormat>
  <Paragraphs>33</Paragraphs>
  <Slides>11</Slides>
  <Notes>0</Notes>
  <HiddenSlides>0</HiddenSlides>
  <MMClips>0</MMClips>
  <ScaleCrop>false</ScaleCrop>
  <HeadingPairs>
    <vt:vector size="6" baseType="variant">
      <vt:variant>
        <vt:lpstr>使用字型</vt:lpstr>
      </vt:variant>
      <vt:variant>
        <vt:i4>8</vt:i4>
      </vt:variant>
      <vt:variant>
        <vt:lpstr>佈景主題</vt:lpstr>
      </vt:variant>
      <vt:variant>
        <vt:i4>1</vt:i4>
      </vt:variant>
      <vt:variant>
        <vt:lpstr>投影片標題</vt:lpstr>
      </vt:variant>
      <vt:variant>
        <vt:i4>11</vt:i4>
      </vt:variant>
    </vt:vector>
  </HeadingPairs>
  <TitlesOfParts>
    <vt:vector size="20" baseType="lpstr">
      <vt:lpstr>华文行楷</vt:lpstr>
      <vt:lpstr>微軟正黑體</vt:lpstr>
      <vt:lpstr>新細明體</vt:lpstr>
      <vt:lpstr>Arial</vt:lpstr>
      <vt:lpstr>Calibri</vt:lpstr>
      <vt:lpstr>Cambria</vt:lpstr>
      <vt:lpstr>Wide Latin</vt:lpstr>
      <vt:lpstr>Wingdings 2</vt:lpstr>
      <vt:lpstr>行雲流水</vt:lpstr>
      <vt:lpstr>好．愛企畫</vt:lpstr>
      <vt:lpstr>PowerPoint 簡報</vt:lpstr>
      <vt:lpstr>分工</vt:lpstr>
      <vt:lpstr>曖昧是甚麼意思?</vt:lpstr>
      <vt:lpstr>我怎麼知道這是曖昧呢?</vt:lpstr>
      <vt:lpstr>你喜歡曖昧嗎?</vt:lpstr>
      <vt:lpstr>了解自己</vt:lpstr>
      <vt:lpstr>心得</vt:lpstr>
      <vt:lpstr>心得</vt:lpstr>
      <vt:lpstr>參考資料</vt:lpstr>
      <vt:lpstr>謝謝聆聽</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好．愛企畫</dc:title>
  <dc:creator>amin</dc:creator>
  <cp:lastModifiedBy>張葒</cp:lastModifiedBy>
  <cp:revision>29</cp:revision>
  <dcterms:created xsi:type="dcterms:W3CDTF">2016-10-29T16:48:35Z</dcterms:created>
  <dcterms:modified xsi:type="dcterms:W3CDTF">2016-11-30T09:05:10Z</dcterms:modified>
</cp:coreProperties>
</file>