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70" r:id="rId6"/>
    <p:sldId id="269" r:id="rId7"/>
    <p:sldId id="268" r:id="rId8"/>
    <p:sldId id="272" r:id="rId9"/>
    <p:sldId id="274" r:id="rId10"/>
    <p:sldId id="273" r:id="rId11"/>
    <p:sldId id="280" r:id="rId12"/>
    <p:sldId id="267" r:id="rId13"/>
    <p:sldId id="277" r:id="rId14"/>
    <p:sldId id="260" r:id="rId15"/>
    <p:sldId id="261" r:id="rId16"/>
    <p:sldId id="262" r:id="rId17"/>
    <p:sldId id="266" r:id="rId18"/>
    <p:sldId id="265" r:id="rId1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2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826C32-59EA-4D36-8CAF-C61D906615ED}" type="datetimeFigureOut">
              <a:rPr lang="fr-FR" altLang="zh-TW"/>
              <a:pPr/>
              <a:t>15/12/2012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6C090-17BC-4E45-8421-B6CEDA7ED700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73562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298898-73DD-4FAA-A585-358FDF25E4ED}" type="datetimeFigureOut">
              <a:rPr lang="fr-FR" altLang="zh-TW"/>
              <a:pPr/>
              <a:t>15/12/2012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95F7C-ED99-4040-906E-356A4EC0BC80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6083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09888-C3D7-46E2-8A1C-E538D0902BE3}" type="datetimeFigureOut">
              <a:rPr lang="fr-FR" altLang="zh-TW"/>
              <a:pPr/>
              <a:t>15/12/2012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3D8BF-2E2E-4D62-854F-B9AC0B7D75C3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13133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EF6DF2-0460-4E14-BDB3-034E0C025D44}" type="datetimeFigureOut">
              <a:rPr lang="fr-FR" altLang="zh-TW"/>
              <a:pPr/>
              <a:t>15/12/2012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695A0-533C-4A5B-A214-4735D9E9D875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8962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5E2AB9-714E-4426-AF71-559D8464A7CF}" type="datetimeFigureOut">
              <a:rPr lang="fr-FR" altLang="zh-TW"/>
              <a:pPr/>
              <a:t>15/12/2012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3CBE3-D94E-4208-8F15-97DB276805BB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66132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FB6DA5-48D7-4DCD-ACFB-3D281EACBC14}" type="datetimeFigureOut">
              <a:rPr lang="fr-FR" altLang="zh-TW"/>
              <a:pPr/>
              <a:t>15/12/2012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80B23-8262-439E-ADAE-BA57FFC9425C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668556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E999F3-A53B-4573-95A8-F5FDF9BF20F1}" type="datetimeFigureOut">
              <a:rPr lang="fr-FR" altLang="zh-TW"/>
              <a:pPr/>
              <a:t>15/12/2012</a:t>
            </a:fld>
            <a:endParaRPr lang="fr-FR" altLang="zh-TW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06D3E-A274-46C6-B426-6B6EF5FB4618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39857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59FC6-C89F-49B1-B0AE-505B7B99AAED}" type="datetimeFigureOut">
              <a:rPr lang="fr-FR" altLang="zh-TW"/>
              <a:pPr/>
              <a:t>15/12/2012</a:t>
            </a:fld>
            <a:endParaRPr lang="fr-FR" altLang="zh-TW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B8E71-A444-4E9D-9C1D-1B32C9A9573A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90963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8379B4-00B9-43E8-8901-6B9BF6ADC924}" type="datetimeFigureOut">
              <a:rPr lang="fr-FR" altLang="zh-TW"/>
              <a:pPr/>
              <a:t>15/12/2012</a:t>
            </a:fld>
            <a:endParaRPr lang="fr-FR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CE59B-20B4-47AC-86B4-C9A7B544F490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23413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B7E54C-B87B-44C7-BEB0-BAC1B1B66606}" type="datetimeFigureOut">
              <a:rPr lang="fr-FR" altLang="zh-TW"/>
              <a:pPr/>
              <a:t>15/12/2012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BCBA8-1B8D-43CD-867F-399C2D3C1DF2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32499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B93805-F406-433C-BD14-34305075FAE7}" type="datetimeFigureOut">
              <a:rPr lang="fr-FR" altLang="zh-TW"/>
              <a:pPr/>
              <a:t>15/12/2012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56FEC-2763-4344-9CE3-120B5E4E43A5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63044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84B7662-FA89-4E36-9592-58F5CDCCAD1B}" type="datetimeFigureOut">
              <a:rPr lang="fr-FR" altLang="zh-TW"/>
              <a:pPr/>
              <a:t>15/12/2012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26AE589-3D5B-4D6C-9CD0-57898832E85E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584176"/>
          </a:xfrm>
        </p:spPr>
        <p:txBody>
          <a:bodyPr/>
          <a:lstStyle/>
          <a:p>
            <a:r>
              <a:rPr lang="zh-TW" altLang="en-US" sz="6000" b="1" dirty="0" smtClean="0">
                <a:latin typeface="微軟正黑體" pitchFamily="34" charset="-120"/>
                <a:ea typeface="微軟正黑體" pitchFamily="34" charset="-120"/>
              </a:rPr>
              <a:t>故事的療癒力量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敘事、隱喻、自由書寫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75656" y="2852936"/>
            <a:ext cx="6768752" cy="1368152"/>
          </a:xfrm>
        </p:spPr>
        <p:txBody>
          <a:bodyPr/>
          <a:lstStyle/>
          <a:p>
            <a:endParaRPr lang="zh-TW" altLang="en-US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101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年度南臺科技大學通識教育中心</a:t>
            </a:r>
            <a:endParaRPr lang="en-US" altLang="zh-TW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讀書會</a:t>
            </a:r>
            <a:endParaRPr lang="zh-TW" altLang="en-US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939800"/>
          </a:xfrm>
        </p:spPr>
        <p:txBody>
          <a:bodyPr/>
          <a:lstStyle/>
          <a:p>
            <a:pPr algn="l"/>
            <a:r>
              <a:rPr lang="zh-TW" altLang="en-US" sz="6000" b="1" dirty="0" smtClean="0">
                <a:latin typeface="微軟正黑體" pitchFamily="34" charset="-120"/>
                <a:ea typeface="微軟正黑體" pitchFamily="34" charset="-120"/>
              </a:rPr>
              <a:t>討  論  議  題</a:t>
            </a:r>
            <a:endParaRPr lang="fr-FR" altLang="zh-TW" sz="6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0538"/>
            <a:ext cx="8229600" cy="452596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分享生命中「任性」的經驗。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•	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誰給你正面的言語，結果帶來了什麼改變和幫助？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•	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形容自己，然後觀察自己是正面還是負面，為什麼？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•	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我們是否有勇氣接受真實的自己？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•	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在你的生命中別人都用什麼名稱來稱呼你？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•	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如果可以你想其他人如何稱呼自己？</a:t>
            </a:r>
          </a:p>
          <a:p>
            <a:pPr>
              <a:buNone/>
            </a:pPr>
            <a:endParaRPr lang="fr-FR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28120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939800"/>
          </a:xfrm>
        </p:spPr>
        <p:txBody>
          <a:bodyPr/>
          <a:lstStyle/>
          <a:p>
            <a:pPr algn="l"/>
            <a:r>
              <a:rPr lang="zh-TW" altLang="en-US" sz="6000" b="1" dirty="0" smtClean="0">
                <a:latin typeface="微軟正黑體" pitchFamily="34" charset="-120"/>
                <a:ea typeface="微軟正黑體" pitchFamily="34" charset="-120"/>
              </a:rPr>
              <a:t>命名、隱喻遊戲</a:t>
            </a:r>
            <a:endParaRPr lang="fr-FR" altLang="zh-TW" sz="6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29708"/>
          </a:xfrm>
        </p:spPr>
        <p:txBody>
          <a:bodyPr/>
          <a:lstStyle/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許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菀真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--『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開心果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在樹枝上等待展翅高飛的小鳥，下面是漂亮的花海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李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釧綺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--『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釧綺女王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』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與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在空中被拉扯卻不能翱翔的風箏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』</a:t>
            </a:r>
          </a:p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陳冠樺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--『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李抗議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』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與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海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』</a:t>
            </a:r>
          </a:p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王小婷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--『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體貼女王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』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與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排球場裡的排球，需要被好的球員帶領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』</a:t>
            </a:r>
          </a:p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邱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乃晏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--『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傾聽少女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』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與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大籠子裡的雙頭鳥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』</a:t>
            </a:r>
          </a:p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尤秀惠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--『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聰明的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snoopy』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與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草第上的蝸牛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』</a:t>
            </a:r>
          </a:p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戴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倢伃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--『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飄雪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』--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與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白色羽翼的吸血鬼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』</a:t>
            </a:r>
          </a:p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涂家威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--『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享受生命男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』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與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空中的鸚鵡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』</a:t>
            </a:r>
          </a:p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陳啟霖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--『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純情小綿羊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』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與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馬戲團裡的魔法師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』</a:t>
            </a:r>
          </a:p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畢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舜傑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--『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好強的男人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』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與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幼兒園的院長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』</a:t>
            </a:r>
          </a:p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黃俊豪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--『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帥哥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』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與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從上游到大海的紙船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』</a:t>
            </a:r>
          </a:p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謝子健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--『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蛙大大大大咔咔咔咔咔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』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與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暴風雨中航行，永遠不會沉的巨輪鐵達尼號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』</a:t>
            </a:r>
          </a:p>
          <a:p>
            <a:pPr>
              <a:buFont typeface="Arial" charset="0"/>
              <a:buNone/>
            </a:pPr>
            <a:endParaRPr lang="fr-FR" altLang="zh-TW" sz="18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240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939800"/>
          </a:xfrm>
        </p:spPr>
        <p:txBody>
          <a:bodyPr/>
          <a:lstStyle/>
          <a:p>
            <a:pPr algn="l"/>
            <a:r>
              <a:rPr lang="zh-CN" altLang="en-US" sz="7200" b="1" dirty="0" smtClean="0">
                <a:latin typeface="微軟正黑體" pitchFamily="34" charset="-120"/>
                <a:ea typeface="微軟正黑體" pitchFamily="34" charset="-120"/>
              </a:rPr>
              <a:t>活 動 剪 影</a:t>
            </a:r>
            <a:endParaRPr lang="fr-FR" altLang="zh-TW" sz="72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59958"/>
            <a:ext cx="3360373" cy="252028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103694"/>
            <a:ext cx="3672408" cy="275430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98" y="4380238"/>
            <a:ext cx="3734702" cy="247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49963"/>
            <a:ext cx="3930476" cy="2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7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939800"/>
          </a:xfrm>
        </p:spPr>
        <p:txBody>
          <a:bodyPr/>
          <a:lstStyle/>
          <a:p>
            <a:pPr algn="l"/>
            <a:r>
              <a:rPr lang="zh-TW" altLang="en-US" sz="7200" b="1" dirty="0" smtClean="0">
                <a:latin typeface="微軟正黑體" pitchFamily="34" charset="-120"/>
                <a:ea typeface="微軟正黑體" pitchFamily="34" charset="-120"/>
              </a:rPr>
              <a:t>成  員  心  得</a:t>
            </a:r>
            <a:endParaRPr lang="fr-FR" altLang="zh-TW" sz="72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0538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戴婕伃：</a:t>
            </a:r>
          </a:p>
          <a:p>
            <a:pPr>
              <a:buNone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               真的很開心能接觸到這本書，藉由此書也能領悟了許多不知道的事以及美好的佳句。讓我們可以從錯誤的傳統觀念中跳脫出來，還讓我們知道「人不等於問題」，一切問題都是外來的，更讓我們體會到故事的療癒力量跟語言本身的威力是如此龐大。</a:t>
            </a:r>
          </a:p>
          <a:p>
            <a:pPr>
              <a:buNone/>
            </a:pP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李釧綺：</a:t>
            </a:r>
          </a:p>
          <a:p>
            <a:pPr>
              <a:buNone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            讀完這本書真的覺得自己獲益良多，當我閱讀完這本書，領悟到做自己很重要。把自己認回來更加重要。作者在第一章有提到：唯有當我願意做出選擇，於是，我才更加確認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我是誰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我想做我自己，讓自己更像李釧綺。而不是你們人心中完美的哪位。</a:t>
            </a:r>
            <a:endParaRPr lang="fr-FR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046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939800"/>
          </a:xfrm>
        </p:spPr>
        <p:txBody>
          <a:bodyPr/>
          <a:lstStyle/>
          <a:p>
            <a:pPr algn="l"/>
            <a:endParaRPr lang="fr-FR" altLang="zh-TW" dirty="0" smtClean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29708"/>
          </a:xfrm>
        </p:spPr>
        <p:txBody>
          <a:bodyPr/>
          <a:lstStyle/>
          <a:p>
            <a:pPr>
              <a:buNone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許菀真：</a:t>
            </a:r>
          </a:p>
          <a:p>
            <a:pPr>
              <a:buNone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        這本書令我感觸最深的就是自由書寫。透過自由書寫，讓文字將內心最真摯的感受及想法詮釋出來。作者的故事讓我瞭解到，我們要清楚自己的目標。人生有很多選擇，很多時候我們不一定做出對的選擇但是選擇了就要好好地走下去，回頭看那些選擇其實都連接起來也造就未來。</a:t>
            </a:r>
          </a:p>
          <a:p>
            <a:pPr>
              <a:buNone/>
            </a:pP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謝子健：</a:t>
            </a:r>
          </a:p>
          <a:p>
            <a:pPr>
              <a:buNone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               此書以美妙的文字帶來許多感動，讓我印象尤深的            是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『Walking in the mist』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，即使迷路了，別著急，我們依可以優雅地漫步在迷霧中，享受當下的自在，讓心作為你的引導。我們不需太在乎別人眼裡是好是壞，重要的是誠實地對待自己。 </a:t>
            </a:r>
          </a:p>
          <a:p>
            <a:pPr>
              <a:buNone/>
            </a:pP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296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939800"/>
          </a:xfrm>
        </p:spPr>
        <p:txBody>
          <a:bodyPr/>
          <a:lstStyle/>
          <a:p>
            <a:pPr algn="l"/>
            <a:endParaRPr lang="fr-FR" altLang="zh-TW" dirty="0" smtClean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79512" y="1556792"/>
            <a:ext cx="8507288" cy="4729708"/>
          </a:xfrm>
        </p:spPr>
        <p:txBody>
          <a:bodyPr/>
          <a:lstStyle/>
          <a:p>
            <a:pPr>
              <a:buNone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尤秀惠：</a:t>
            </a:r>
          </a:p>
          <a:p>
            <a:pPr>
              <a:buNone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故事的療癒力量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看了這一本書，讓我也在心中回想自己的生命故事，作者以他的人生故事告訴我們，不要畏懼眼前看似困難的道路，因為人生只有一次，所以去做自己喜歡的事吧。讀完這整本書，讓人的內心有著安定的感覺，所吸收的正面力量比以往還多。</a:t>
            </a:r>
          </a:p>
          <a:p>
            <a:pPr>
              <a:buNone/>
            </a:pP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邱乃晏：</a:t>
            </a:r>
          </a:p>
          <a:p>
            <a:pPr>
              <a:buNone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            讀完志建老師這本書後，我覺得更認識了自己的感覺，就是更了解自已在想什麼，並且可以解釋自己的某些行為。所以有時候我會在這種書裡面體會生命歷程或是人生故事，              但這次我學到的不止是會聽別人的故事，我更是會學習的是如何講自已的故事，和抒發自己的情感。</a:t>
            </a:r>
          </a:p>
          <a:p>
            <a:pPr>
              <a:buNone/>
            </a:pPr>
            <a:endParaRPr lang="fr-FR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738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939800"/>
          </a:xfrm>
        </p:spPr>
        <p:txBody>
          <a:bodyPr/>
          <a:lstStyle/>
          <a:p>
            <a:pPr algn="l"/>
            <a:endParaRPr lang="fr-FR" altLang="zh-TW" dirty="0" smtClean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29708"/>
          </a:xfrm>
        </p:spPr>
        <p:txBody>
          <a:bodyPr/>
          <a:lstStyle/>
          <a:p>
            <a:pPr>
              <a:buNone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王姿婷：</a:t>
            </a:r>
          </a:p>
          <a:p>
            <a:pPr>
              <a:buNone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           這本由周志建老師著作的「故事的療癒力量」，是利用講故事的方法來讓讀者了解他所想傳導的內容，裡頭帶著實例故事，了解如何運用自由書寫的方法，就能讓自己了解怎樣才是真正的自己真正的想法，可以讓自己的生命圖畫裡，更加的充滿色彩，過得更有意義。</a:t>
            </a:r>
          </a:p>
          <a:p>
            <a:pPr>
              <a:buNone/>
            </a:pP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涂家威：</a:t>
            </a:r>
          </a:p>
          <a:p>
            <a:pPr>
              <a:buNone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           聽別人的故事裡成長和故事的生命治療。最開心的是可以跟大家一起分享自己故事。每個人都會有自己隱藏的一面，你要怎樣去發掘它？就是這個讀書會，這樣的氣氛引導之下，大家都肯掏出那顆心，來跟大家分享。這次的讀書會，我學到的是如何活的更像自己。</a:t>
            </a:r>
          </a:p>
          <a:p>
            <a:pPr>
              <a:buFont typeface="Arial" charset="0"/>
              <a:buNone/>
            </a:pPr>
            <a:endParaRPr lang="fr-FR" altLang="zh-TW" sz="2400" dirty="0" smtClean="0">
              <a:solidFill>
                <a:srgbClr val="DD0205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712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939800"/>
          </a:xfrm>
        </p:spPr>
        <p:txBody>
          <a:bodyPr/>
          <a:lstStyle/>
          <a:p>
            <a:pPr algn="l"/>
            <a:endParaRPr lang="fr-FR" altLang="zh-TW" dirty="0" smtClean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57700"/>
          </a:xfrm>
        </p:spPr>
        <p:txBody>
          <a:bodyPr/>
          <a:lstStyle/>
          <a:p>
            <a:pPr>
              <a:buNone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畢舜傑：</a:t>
            </a:r>
          </a:p>
          <a:p>
            <a:pPr>
              <a:buNone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            聽別人的故事裡成長和故事的生命治療。最開心的是可以跟大家一起分享自己故事。每個人都會有自己隱藏的一面，你要怎樣去發掘它？就是這個讀書會，這樣的氣氛引導之下，大家都肯掏出那顆心，來跟大家分享。這次的讀書會，我學到的是如何活的更像自己。</a:t>
            </a:r>
          </a:p>
          <a:p>
            <a:pPr>
              <a:buNone/>
            </a:pP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陳啟霖：</a:t>
            </a:r>
          </a:p>
          <a:p>
            <a:pPr>
              <a:buNone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           當作者說到他自己因為任性而走出了另一條路，但現在卻有許多人都活在世界的洪流裡，完全失去了自我。有誰能去聆聽自己內心深處的聲音，做自己要做的事。最近我聽了蛙大的演講後，這讓我更確信人只要能走出自己的道路，未來將是明亮的。</a:t>
            </a:r>
          </a:p>
          <a:p>
            <a:pPr>
              <a:buNone/>
            </a:pPr>
            <a:endParaRPr lang="zh-TW" altLang="en-US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charset="0"/>
              <a:buNone/>
            </a:pPr>
            <a:endParaRPr lang="fr-FR" altLang="zh-TW" sz="1800" dirty="0" smtClean="0"/>
          </a:p>
        </p:txBody>
      </p:sp>
    </p:spTree>
    <p:extLst>
      <p:ext uri="{BB962C8B-B14F-4D97-AF65-F5344CB8AC3E}">
        <p14:creationId xmlns:p14="http://schemas.microsoft.com/office/powerpoint/2010/main" val="36579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939800"/>
          </a:xfrm>
        </p:spPr>
        <p:txBody>
          <a:bodyPr/>
          <a:lstStyle/>
          <a:p>
            <a:pPr algn="l"/>
            <a:endParaRPr lang="fr-FR" altLang="zh-TW" dirty="0" smtClean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0538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陳冠樺：</a:t>
            </a:r>
          </a:p>
          <a:p>
            <a:pPr>
              <a:buNone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              這本書最要的核心重點是在於作者認為「只有生命，才可以抵達另一個人的生命」，「所有的發生，都不是意外，也不是巧合，都是有意義的」這是我在書裡最喜歡的一句話，每個人的故事都與眾不同，每個人都是最特別，「不是第一，但是唯一」，唯有徹底的了解自己才能愛上自己，這本書牽引著在迷途中的我，讀完這本書後我學會開始如何了解自己，也漸漸的愛上自己了。</a:t>
            </a:r>
          </a:p>
          <a:p>
            <a:pPr>
              <a:buFont typeface="Arial" charset="0"/>
              <a:buNone/>
            </a:pPr>
            <a:endParaRPr lang="fr-FR" altLang="zh-TW" sz="1800" dirty="0" smtClean="0"/>
          </a:p>
        </p:txBody>
      </p:sp>
    </p:spTree>
    <p:extLst>
      <p:ext uri="{BB962C8B-B14F-4D97-AF65-F5344CB8AC3E}">
        <p14:creationId xmlns:p14="http://schemas.microsoft.com/office/powerpoint/2010/main" val="35629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907704" y="260648"/>
            <a:ext cx="6779096" cy="5832648"/>
          </a:xfrm>
        </p:spPr>
        <p:txBody>
          <a:bodyPr/>
          <a:lstStyle/>
          <a:p>
            <a:pPr algn="l"/>
            <a:r>
              <a:rPr lang="en-US" altLang="zh-TW" sz="3200" dirty="0" smtClean="0">
                <a:latin typeface="+mj-ea"/>
              </a:rPr>
              <a:t/>
            </a:r>
            <a:br>
              <a:rPr lang="en-US" altLang="zh-TW" sz="3200" dirty="0" smtClean="0">
                <a:latin typeface="+mj-ea"/>
              </a:rPr>
            </a:br>
            <a:endParaRPr lang="zh-TW" altLang="en-US" sz="3200" dirty="0">
              <a:latin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" y="764704"/>
            <a:ext cx="1845177" cy="257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66516" y="764704"/>
            <a:ext cx="662997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cap="all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研</a:t>
            </a:r>
            <a:r>
              <a:rPr lang="zh-TW" altLang="en-US" sz="2400" b="1" cap="all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讀重點</a:t>
            </a:r>
            <a:r>
              <a:rPr lang="zh-TW" altLang="en-US" sz="2400" b="1" cap="all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2400" b="1" cap="all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sz="24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sz="2400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看看別人怎麼說生命故事。</a:t>
            </a:r>
            <a:endParaRPr lang="en-US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sz="2400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敘事的療癒力量。</a:t>
            </a:r>
            <a:endParaRPr lang="en-US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sz="2400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怎麼說自己的生命故事。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cap="all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進度規劃：</a:t>
            </a:r>
            <a:endParaRPr lang="en-US" sz="2400" b="1" cap="all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sz="24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次聚會：相見歡。</a:t>
            </a:r>
            <a:endParaRPr lang="en-US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sz="24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次聚會：第一章 另謀出路，我的生命故事。</a:t>
            </a:r>
            <a:endParaRPr lang="en-US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sz="2400" dirty="0" smtClean="0">
                <a:latin typeface="微軟正黑體" pitchFamily="34" charset="-120"/>
                <a:ea typeface="微軟正黑體" pitchFamily="34" charset="-120"/>
              </a:rPr>
              <a:t>           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     第二章 為什麼要說故事</a:t>
            </a:r>
            <a:r>
              <a:rPr lang="en-US" sz="2400" dirty="0" smtClean="0"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sz="2400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次聚會：第三章 語言的力量。</a:t>
            </a:r>
            <a:endParaRPr lang="en-US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sz="2400" dirty="0" smtClean="0"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en-US" sz="2400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第四章 故事的生命療癒。</a:t>
            </a:r>
            <a:endParaRPr lang="en-US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sz="2400" dirty="0" smtClean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次聚會：第五章 神奇的隱喻魔法。</a:t>
            </a:r>
            <a:endParaRPr lang="en-US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sz="2400" dirty="0" smtClean="0">
                <a:latin typeface="微軟正黑體" pitchFamily="34" charset="-120"/>
                <a:ea typeface="微軟正黑體" pitchFamily="34" charset="-120"/>
              </a:rPr>
              <a:t>           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     第六章 自由書寫的心靈療癒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7504" y="3966478"/>
            <a:ext cx="20243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作者：</a:t>
            </a:r>
            <a:r>
              <a:rPr lang="zh-CN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周志建</a:t>
            </a:r>
            <a:endParaRPr lang="en-US" altLang="zh-CN" sz="20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CN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2000" b="1" cap="all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指導</a:t>
            </a:r>
            <a:r>
              <a:rPr lang="zh-CN" altLang="en-US" sz="2000" b="1" cap="all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老師</a:t>
            </a:r>
            <a:endParaRPr lang="en-US" altLang="zh-CN" sz="2000" b="1" cap="all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cap="all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駱</a:t>
            </a:r>
            <a:r>
              <a:rPr lang="zh-TW" altLang="en-US" sz="2000" cap="all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育萱老師</a:t>
            </a:r>
            <a:endParaRPr lang="en-US" altLang="zh-TW" sz="2000" b="1" cap="all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CN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1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907704" y="260648"/>
            <a:ext cx="6779096" cy="5832648"/>
          </a:xfrm>
        </p:spPr>
        <p:txBody>
          <a:bodyPr/>
          <a:lstStyle/>
          <a:p>
            <a:pPr algn="l"/>
            <a:r>
              <a:rPr lang="zh-TW" altLang="en-US" sz="2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聚會時間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10/31   11/14</a:t>
            </a:r>
            <a:b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                    11/21   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11/28</a:t>
            </a:r>
            <a:b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                   12:30 ~ 14:30</a:t>
            </a:r>
            <a:b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                 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聚會地點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T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棟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樓    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T1250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組員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：李釧綺、許菀真、謝子健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    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凃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家威、陳啟霖、黃俊豪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    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畢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舜傑、邱乃晏、王姿婷 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    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戴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倢伃、陳冠樺、尤秀惠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200" dirty="0" smtClean="0">
                <a:latin typeface="+mj-ea"/>
              </a:rPr>
              <a:t/>
            </a:r>
            <a:br>
              <a:rPr lang="en-US" altLang="zh-TW" sz="3200" dirty="0" smtClean="0">
                <a:latin typeface="+mj-ea"/>
              </a:rPr>
            </a:br>
            <a:endParaRPr lang="zh-TW" altLang="en-US" sz="3200" dirty="0">
              <a:latin typeface="+mj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7" r="16898"/>
          <a:stretch/>
        </p:blipFill>
        <p:spPr bwMode="auto">
          <a:xfrm>
            <a:off x="0" y="4943475"/>
            <a:ext cx="1259632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3" r="12947" b="7373"/>
          <a:stretch/>
        </p:blipFill>
        <p:spPr bwMode="auto">
          <a:xfrm>
            <a:off x="1259632" y="4943475"/>
            <a:ext cx="124348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117" y="4943475"/>
            <a:ext cx="1296870" cy="19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2" t="9297" r="20340" b="13613"/>
          <a:stretch/>
        </p:blipFill>
        <p:spPr bwMode="auto">
          <a:xfrm>
            <a:off x="7949185" y="3315995"/>
            <a:ext cx="1194816" cy="19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4"/>
          <a:stretch/>
        </p:blipFill>
        <p:spPr bwMode="auto">
          <a:xfrm>
            <a:off x="3771015" y="4943475"/>
            <a:ext cx="1368152" cy="196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786" y="81360"/>
            <a:ext cx="1836398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6" r="12888"/>
          <a:stretch/>
        </p:blipFill>
        <p:spPr bwMode="auto">
          <a:xfrm>
            <a:off x="5139167" y="4986338"/>
            <a:ext cx="1599151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08052"/>
            <a:ext cx="1142417" cy="189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845" y="5018856"/>
            <a:ext cx="1435609" cy="188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58"/>
          <a:stretch/>
        </p:blipFill>
        <p:spPr bwMode="auto">
          <a:xfrm>
            <a:off x="7866149" y="1449514"/>
            <a:ext cx="1279035" cy="191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786" y="2492896"/>
            <a:ext cx="1128397" cy="149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939800"/>
          </a:xfrm>
        </p:spPr>
        <p:txBody>
          <a:bodyPr/>
          <a:lstStyle/>
          <a:p>
            <a:pPr algn="l"/>
            <a:r>
              <a:rPr lang="zh-TW" altLang="en-US" sz="6000" b="1" dirty="0" smtClean="0">
                <a:latin typeface="微軟正黑體" pitchFamily="34" charset="-120"/>
                <a:ea typeface="微軟正黑體" pitchFamily="34" charset="-120"/>
              </a:rPr>
              <a:t>章  節  摘  要</a:t>
            </a:r>
            <a:endParaRPr lang="fr-FR" altLang="zh-TW" sz="6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0538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第一章        作者的生命故事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我的任性竟然成為我另謀出路的動能</a:t>
            </a:r>
          </a:p>
          <a:p>
            <a:pPr>
              <a:buNone/>
            </a:pPr>
            <a:endParaRPr lang="fr-FR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本以為，唯有知道自己是誰，</a:t>
            </a:r>
          </a:p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人才能做出選擇。</a:t>
            </a:r>
          </a:p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現在才明白；</a:t>
            </a:r>
          </a:p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 唯有當我願意做出選擇，</a:t>
            </a:r>
          </a:p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 於是，</a:t>
            </a:r>
          </a:p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 我才更加確認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我是誰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003" y="4633965"/>
            <a:ext cx="1571997" cy="219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939800"/>
          </a:xfrm>
        </p:spPr>
        <p:txBody>
          <a:bodyPr/>
          <a:lstStyle/>
          <a:p>
            <a:pPr algn="l"/>
            <a:r>
              <a:rPr lang="zh-TW" altLang="en-US" sz="6000" b="1" dirty="0" smtClean="0">
                <a:latin typeface="微軟正黑體" pitchFamily="34" charset="-120"/>
                <a:ea typeface="微軟正黑體" pitchFamily="34" charset="-120"/>
              </a:rPr>
              <a:t>章  節  摘  要</a:t>
            </a:r>
            <a:endParaRPr lang="fr-FR" altLang="zh-TW" sz="6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第二章    為什麼要說故事？</a:t>
            </a:r>
          </a:p>
          <a:p>
            <a:pPr>
              <a:buNone/>
            </a:pP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為什麼要說故事？</a:t>
            </a:r>
          </a:p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因為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我們得把自己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認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回來。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沒有經過反省的人生，</a:t>
            </a:r>
          </a:p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是不值得活的人生。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人可以不完美，但我們要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完整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fr-FR" altLang="zh-TW" sz="1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4369807"/>
            <a:ext cx="1763688" cy="24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99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939800"/>
          </a:xfrm>
        </p:spPr>
        <p:txBody>
          <a:bodyPr/>
          <a:lstStyle/>
          <a:p>
            <a:pPr algn="l"/>
            <a:r>
              <a:rPr lang="zh-TW" altLang="en-US" sz="6000" b="1" dirty="0" smtClean="0">
                <a:latin typeface="微軟正黑體" pitchFamily="34" charset="-120"/>
                <a:ea typeface="微軟正黑體" pitchFamily="34" charset="-120"/>
              </a:rPr>
              <a:t>章  節  摘  要</a:t>
            </a:r>
            <a:endParaRPr lang="fr-FR" altLang="zh-TW" sz="6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0538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第三章   語言的力量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語言可以傷害、毀滅一個人；</a:t>
            </a:r>
          </a:p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語言也可以激勵、造就一個人。</a:t>
            </a:r>
          </a:p>
          <a:p>
            <a:pPr>
              <a:buNone/>
            </a:pPr>
            <a:endParaRPr lang="fr-FR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所有你給出去的東西，</a:t>
            </a:r>
          </a:p>
          <a:p>
            <a:pPr marL="0" indent="0"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都會回到你身上，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不偏不倚。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人，只要活著還有一口氣在，</a:t>
            </a:r>
          </a:p>
          <a:p>
            <a:pPr marL="0" indent="0"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就永遠不要放棄。</a:t>
            </a:r>
          </a:p>
          <a:p>
            <a:pPr marL="0" indent="0">
              <a:buNone/>
            </a:pPr>
            <a:endParaRPr lang="zh-TW" altLang="en-US" sz="2400" dirty="0" smtClean="0"/>
          </a:p>
          <a:p>
            <a:pPr>
              <a:buFont typeface="Wingdings" pitchFamily="2" charset="2"/>
              <a:buChar char="Ø"/>
            </a:pPr>
            <a:endParaRPr lang="en-US" altLang="zh-TW" sz="2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065" y="4581128"/>
            <a:ext cx="1627935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22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939800"/>
          </a:xfrm>
        </p:spPr>
        <p:txBody>
          <a:bodyPr/>
          <a:lstStyle/>
          <a:p>
            <a:pPr algn="l"/>
            <a:r>
              <a:rPr lang="zh-TW" altLang="en-US" sz="6000" b="1" dirty="0" smtClean="0">
                <a:latin typeface="微軟正黑體" pitchFamily="34" charset="-120"/>
                <a:ea typeface="微軟正黑體" pitchFamily="34" charset="-120"/>
              </a:rPr>
              <a:t>章  節  摘  要</a:t>
            </a:r>
            <a:endParaRPr lang="fr-FR" altLang="zh-TW" sz="6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0538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第四章    故的事療癒能力</a:t>
            </a:r>
          </a:p>
          <a:p>
            <a:pPr>
              <a:buNone/>
            </a:pPr>
            <a:endParaRPr lang="zh-TW" altLang="en-US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描述屬於自己的真實故事與個人經驗，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不只是為自己的生命做一個完整的交代，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更能是我們藉此找到自我，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選擇自我，做一個不一樣的人。</a:t>
            </a:r>
          </a:p>
          <a:p>
            <a:pPr>
              <a:buNone/>
            </a:pPr>
            <a:endParaRPr lang="fr-FR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說故事，</a:t>
            </a:r>
          </a:p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其實就像一種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告解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，</a:t>
            </a:r>
          </a:p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在故事敘說中，我們解放自己，</a:t>
            </a:r>
          </a:p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故事就是生命的良藥。</a:t>
            </a:r>
          </a:p>
          <a:p>
            <a:pPr>
              <a:buNone/>
            </a:pPr>
            <a:endParaRPr lang="fr-FR" altLang="zh-TW" sz="18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724" y="4581128"/>
            <a:ext cx="1627935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36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939800"/>
          </a:xfrm>
        </p:spPr>
        <p:txBody>
          <a:bodyPr/>
          <a:lstStyle/>
          <a:p>
            <a:pPr algn="l"/>
            <a:r>
              <a:rPr lang="zh-TW" altLang="en-US" sz="6000" b="1" dirty="0" smtClean="0">
                <a:latin typeface="微軟正黑體" pitchFamily="34" charset="-120"/>
                <a:ea typeface="微軟正黑體" pitchFamily="34" charset="-120"/>
              </a:rPr>
              <a:t>章  節  摘  要</a:t>
            </a:r>
            <a:endParaRPr lang="fr-FR" altLang="zh-TW" sz="6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0538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第五章  神奇的隱喻魔法</a:t>
            </a:r>
          </a:p>
          <a:p>
            <a:pPr>
              <a:buNone/>
            </a:pPr>
            <a:endParaRPr lang="zh-TW" altLang="en-US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當我們給出隱喻的同時，</a:t>
            </a:r>
          </a:p>
          <a:p>
            <a:pPr marL="0" indent="0"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也帶出一種深刻的自我覺知。</a:t>
            </a:r>
          </a:p>
          <a:p>
            <a:pPr marL="0" indent="0"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隱喻有如神奇魔法 般，</a:t>
            </a:r>
          </a:p>
          <a:p>
            <a:pPr marL="0" indent="0"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給出一種深度的看見。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zh-TW" altLang="en-US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其實每個人都可以按照自己今生、來到這個世界的專長，</a:t>
            </a:r>
          </a:p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幫自己重新命名。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給出這個隱喻的同時，也為我的身分做出了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定位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pPr>
              <a:buNone/>
            </a:pPr>
            <a:endParaRPr lang="fr-FR" altLang="zh-TW" sz="1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789" y="1556792"/>
            <a:ext cx="1541743" cy="215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49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686550" cy="939800"/>
          </a:xfrm>
        </p:spPr>
        <p:txBody>
          <a:bodyPr/>
          <a:lstStyle/>
          <a:p>
            <a:pPr algn="l"/>
            <a:r>
              <a:rPr lang="zh-TW" altLang="en-US" sz="6000" b="1" dirty="0" smtClean="0">
                <a:latin typeface="微軟正黑體" pitchFamily="34" charset="-120"/>
                <a:ea typeface="微軟正黑體" pitchFamily="34" charset="-120"/>
              </a:rPr>
              <a:t>章  節  摘  要</a:t>
            </a:r>
            <a:endParaRPr lang="fr-FR" altLang="zh-TW" sz="6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0538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第六章  自由書寫的心靈療癒</a:t>
            </a:r>
          </a:p>
          <a:p>
            <a:pPr>
              <a:buNone/>
            </a:pPr>
            <a:endParaRPr lang="zh-TW" altLang="en-US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自由書寫，不是一般的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寫作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不是那種需要正襟危坐、規規矩矩、嚇人的寫作。</a:t>
            </a:r>
          </a:p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 能幫助你靜心，讓你回到自己的中心。</a:t>
            </a:r>
          </a:p>
          <a:p>
            <a:pPr>
              <a:buNone/>
            </a:pPr>
            <a:endParaRPr lang="fr-FR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情緒過不去，你的理性與智慧就出不來。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看見它、面對它、處理它、最後才能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放下它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fr-FR" altLang="zh-TW" sz="1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236" y="4581128"/>
            <a:ext cx="1621764" cy="226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67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</Template>
  <TotalTime>153</TotalTime>
  <Words>1737</Words>
  <Application>Microsoft Office PowerPoint</Application>
  <PresentationFormat>如螢幕大小 (4:3)</PresentationFormat>
  <Paragraphs>142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3</vt:lpstr>
      <vt:lpstr>故事的療癒力量 敘事、隱喻、自由書寫</vt:lpstr>
      <vt:lpstr> </vt:lpstr>
      <vt:lpstr>聚會時間：10/31   11/14                     11/21   11/28                     12:30 ~ 14:30                    聚會地點：T棟12樓    T1250  組員：李釧綺、許菀真、謝子健             凃家威、陳啟霖、黃俊豪             畢舜傑、邱乃晏、王姿婷              戴倢伃、陳冠樺、尤秀惠   </vt:lpstr>
      <vt:lpstr>章  節  摘  要</vt:lpstr>
      <vt:lpstr>章  節  摘  要</vt:lpstr>
      <vt:lpstr>章  節  摘  要</vt:lpstr>
      <vt:lpstr>章  節  摘  要</vt:lpstr>
      <vt:lpstr>章  節  摘  要</vt:lpstr>
      <vt:lpstr>章  節  摘  要</vt:lpstr>
      <vt:lpstr>討  論  議  題</vt:lpstr>
      <vt:lpstr>命名、隱喻遊戲</vt:lpstr>
      <vt:lpstr>活 動 剪 影</vt:lpstr>
      <vt:lpstr>成  員  心  得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故事的療癒力量</dc:title>
  <dc:creator>user</dc:creator>
  <cp:lastModifiedBy>STUT</cp:lastModifiedBy>
  <cp:revision>21</cp:revision>
  <dcterms:created xsi:type="dcterms:W3CDTF">2012-12-14T09:29:55Z</dcterms:created>
  <dcterms:modified xsi:type="dcterms:W3CDTF">2012-12-15T03:59:40Z</dcterms:modified>
</cp:coreProperties>
</file>