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76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2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D3DFC-8278-4E5D-A051-3B70711D1AF7}" type="datetimeFigureOut">
              <a:rPr lang="zh-TW" altLang="en-US" smtClean="0"/>
              <a:t>2002/1/1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EA64D-A0F1-48DC-A4C0-02E1819DECF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D3DFC-8278-4E5D-A051-3B70711D1AF7}" type="datetimeFigureOut">
              <a:rPr lang="zh-TW" altLang="en-US" smtClean="0"/>
              <a:t>2002/1/1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EA64D-A0F1-48DC-A4C0-02E1819DECF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D3DFC-8278-4E5D-A051-3B70711D1AF7}" type="datetimeFigureOut">
              <a:rPr lang="zh-TW" altLang="en-US" smtClean="0"/>
              <a:t>2002/1/1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EA64D-A0F1-48DC-A4C0-02E1819DECF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D3DFC-8278-4E5D-A051-3B70711D1AF7}" type="datetimeFigureOut">
              <a:rPr lang="zh-TW" altLang="en-US" smtClean="0"/>
              <a:t>2002/1/1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EA64D-A0F1-48DC-A4C0-02E1819DECF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D3DFC-8278-4E5D-A051-3B70711D1AF7}" type="datetimeFigureOut">
              <a:rPr lang="zh-TW" altLang="en-US" smtClean="0"/>
              <a:t>2002/1/1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EA64D-A0F1-48DC-A4C0-02E1819DECF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D3DFC-8278-4E5D-A051-3B70711D1AF7}" type="datetimeFigureOut">
              <a:rPr lang="zh-TW" altLang="en-US" smtClean="0"/>
              <a:t>2002/1/1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EA64D-A0F1-48DC-A4C0-02E1819DECF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D3DFC-8278-4E5D-A051-3B70711D1AF7}" type="datetimeFigureOut">
              <a:rPr lang="zh-TW" altLang="en-US" smtClean="0"/>
              <a:t>2002/1/1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EA64D-A0F1-48DC-A4C0-02E1819DECF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D3DFC-8278-4E5D-A051-3B70711D1AF7}" type="datetimeFigureOut">
              <a:rPr lang="zh-TW" altLang="en-US" smtClean="0"/>
              <a:t>2002/1/1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EA64D-A0F1-48DC-A4C0-02E1819DECF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D3DFC-8278-4E5D-A051-3B70711D1AF7}" type="datetimeFigureOut">
              <a:rPr lang="zh-TW" altLang="en-US" smtClean="0"/>
              <a:t>2002/1/1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EA64D-A0F1-48DC-A4C0-02E1819DECF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D3DFC-8278-4E5D-A051-3B70711D1AF7}" type="datetimeFigureOut">
              <a:rPr lang="zh-TW" altLang="en-US" smtClean="0"/>
              <a:t>2002/1/1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EA64D-A0F1-48DC-A4C0-02E1819DECF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D3DFC-8278-4E5D-A051-3B70711D1AF7}" type="datetimeFigureOut">
              <a:rPr lang="zh-TW" altLang="en-US" smtClean="0"/>
              <a:t>2002/1/1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EA64D-A0F1-48DC-A4C0-02E1819DECF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ED3DFC-8278-4E5D-A051-3B70711D1AF7}" type="datetimeFigureOut">
              <a:rPr lang="zh-TW" altLang="en-US" smtClean="0"/>
              <a:t>2002/1/1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0EA64D-A0F1-48DC-A4C0-02E1819DECF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趙昕祺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92339"/>
            <a:ext cx="9360000" cy="6265685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142844" y="130710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趙昕祺</a:t>
            </a:r>
            <a:endParaRPr lang="en-US" altLang="zh-TW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142844" y="130710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吳宛霖</a:t>
            </a:r>
            <a:endParaRPr lang="en-US" altLang="zh-TW" dirty="0" smtClean="0"/>
          </a:p>
        </p:txBody>
      </p:sp>
      <p:pic>
        <p:nvPicPr>
          <p:cNvPr id="6" name="圖片 5" descr="吳宛霖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71470" y="571480"/>
            <a:ext cx="9360000" cy="62697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142844" y="130710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張媛媛</a:t>
            </a:r>
            <a:endParaRPr lang="en-US" altLang="zh-TW" dirty="0" smtClean="0"/>
          </a:p>
        </p:txBody>
      </p:sp>
      <p:pic>
        <p:nvPicPr>
          <p:cNvPr id="6" name="圖片 5" descr="張媛媛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44530" y="627595"/>
            <a:ext cx="9360000" cy="62304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142844" y="130710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黃皓維</a:t>
            </a:r>
            <a:endParaRPr lang="en-US" altLang="zh-TW" dirty="0" smtClean="0"/>
          </a:p>
        </p:txBody>
      </p:sp>
      <p:pic>
        <p:nvPicPr>
          <p:cNvPr id="6" name="圖片 5" descr="黃皓維.jpg"/>
          <p:cNvPicPr>
            <a:picLocks noChangeAspect="1"/>
          </p:cNvPicPr>
          <p:nvPr/>
        </p:nvPicPr>
        <p:blipFill>
          <a:blip r:embed="rId2" cstate="print"/>
          <a:srcRect l="5343" r="2307"/>
          <a:stretch>
            <a:fillRect/>
          </a:stretch>
        </p:blipFill>
        <p:spPr>
          <a:xfrm>
            <a:off x="-32" y="714356"/>
            <a:ext cx="9360000" cy="6120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142844" y="130710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李健福</a:t>
            </a:r>
            <a:endParaRPr lang="en-US" altLang="zh-TW" dirty="0" smtClean="0"/>
          </a:p>
        </p:txBody>
      </p:sp>
      <p:pic>
        <p:nvPicPr>
          <p:cNvPr id="6" name="圖片 5" descr="李健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2" y="660782"/>
            <a:ext cx="9360000" cy="61972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142844" y="130710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陳唯玲</a:t>
            </a:r>
            <a:endParaRPr lang="en-US" altLang="zh-TW" dirty="0" smtClean="0"/>
          </a:p>
        </p:txBody>
      </p:sp>
      <p:pic>
        <p:nvPicPr>
          <p:cNvPr id="6" name="圖片 5" descr="陳唯玲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42908" y="767721"/>
            <a:ext cx="9360000" cy="60903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142844" y="130710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吳相吟</a:t>
            </a:r>
            <a:endParaRPr lang="en-US" altLang="zh-TW" dirty="0" smtClean="0"/>
          </a:p>
        </p:txBody>
      </p:sp>
      <p:pic>
        <p:nvPicPr>
          <p:cNvPr id="6" name="圖片 5" descr="吳相吟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654" y="571480"/>
            <a:ext cx="9360000" cy="62639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142844" y="130710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林可涵</a:t>
            </a:r>
            <a:endParaRPr lang="en-US" altLang="zh-TW" dirty="0" smtClean="0"/>
          </a:p>
        </p:txBody>
      </p:sp>
      <p:pic>
        <p:nvPicPr>
          <p:cNvPr id="6" name="圖片 5" descr="林可涵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73092" y="833644"/>
            <a:ext cx="9360000" cy="6024380"/>
          </a:xfrm>
          <a:prstGeom prst="rect">
            <a:avLst/>
          </a:prstGeom>
        </p:spPr>
      </p:pic>
      <p:cxnSp>
        <p:nvCxnSpPr>
          <p:cNvPr id="8" name="直線單箭頭接點 7"/>
          <p:cNvCxnSpPr/>
          <p:nvPr/>
        </p:nvCxnSpPr>
        <p:spPr>
          <a:xfrm rot="5400000" flipH="1" flipV="1">
            <a:off x="5321305" y="1607331"/>
            <a:ext cx="1643868" cy="7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 descr="陳湘婷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42908" y="477707"/>
            <a:ext cx="9360000" cy="6380317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142844" y="130710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陳湘婷</a:t>
            </a:r>
            <a:endParaRPr lang="en-US" altLang="zh-TW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142844" y="130710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賴怡靜</a:t>
            </a:r>
            <a:endParaRPr lang="en-US" altLang="zh-TW" dirty="0" smtClean="0"/>
          </a:p>
        </p:txBody>
      </p:sp>
      <p:pic>
        <p:nvPicPr>
          <p:cNvPr id="6" name="圖片 5" descr="賴怡靜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71470" y="910055"/>
            <a:ext cx="9360000" cy="60194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 descr="蕭云筑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71660"/>
            <a:ext cx="9360000" cy="6086364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142844" y="59272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蕭云筑</a:t>
            </a:r>
            <a:endParaRPr lang="en-US" altLang="zh-TW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142844" y="130710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顏嘉鋐</a:t>
            </a:r>
            <a:endParaRPr lang="en-US" altLang="zh-TW" dirty="0" smtClean="0"/>
          </a:p>
        </p:txBody>
      </p:sp>
      <p:pic>
        <p:nvPicPr>
          <p:cNvPr id="6" name="圖片 5" descr="顏嘉鋐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13923"/>
            <a:ext cx="9360000" cy="61441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142844" y="130710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張文彥</a:t>
            </a:r>
            <a:endParaRPr lang="en-US" altLang="zh-TW" dirty="0" smtClean="0"/>
          </a:p>
        </p:txBody>
      </p:sp>
      <p:pic>
        <p:nvPicPr>
          <p:cNvPr id="6" name="圖片 5" descr="張文彥.jpg"/>
          <p:cNvPicPr>
            <a:picLocks noChangeAspect="1"/>
          </p:cNvPicPr>
          <p:nvPr/>
        </p:nvPicPr>
        <p:blipFill>
          <a:blip r:embed="rId2" cstate="print"/>
          <a:srcRect l="5622" r="3719"/>
          <a:stretch>
            <a:fillRect/>
          </a:stretch>
        </p:blipFill>
        <p:spPr>
          <a:xfrm>
            <a:off x="-71470" y="642063"/>
            <a:ext cx="9360000" cy="62159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142844" y="130710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李玲</a:t>
            </a:r>
            <a:endParaRPr lang="en-US" altLang="zh-TW" dirty="0" smtClean="0"/>
          </a:p>
        </p:txBody>
      </p:sp>
      <p:pic>
        <p:nvPicPr>
          <p:cNvPr id="6" name="圖片 5" descr="李玲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654" y="714356"/>
            <a:ext cx="9360000" cy="61045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142844" y="130710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姜昱盛</a:t>
            </a:r>
            <a:endParaRPr lang="en-US" altLang="zh-TW" dirty="0" smtClean="0"/>
          </a:p>
        </p:txBody>
      </p:sp>
      <p:pic>
        <p:nvPicPr>
          <p:cNvPr id="6" name="圖片 5" descr="姜昱盛.jpg"/>
          <p:cNvPicPr>
            <a:picLocks noChangeAspect="1"/>
          </p:cNvPicPr>
          <p:nvPr/>
        </p:nvPicPr>
        <p:blipFill>
          <a:blip r:embed="rId2" cstate="print"/>
          <a:srcRect l="6106" r="3070" b="6712"/>
          <a:stretch>
            <a:fillRect/>
          </a:stretch>
        </p:blipFill>
        <p:spPr>
          <a:xfrm>
            <a:off x="-1654" y="758090"/>
            <a:ext cx="9360000" cy="59570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142844" y="130710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吳偉強</a:t>
            </a:r>
            <a:endParaRPr lang="en-US" altLang="zh-TW" dirty="0" smtClean="0"/>
          </a:p>
        </p:txBody>
      </p:sp>
      <p:pic>
        <p:nvPicPr>
          <p:cNvPr id="7" name="圖片 6" descr="吳偉強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16000" y="922768"/>
            <a:ext cx="9360000" cy="59352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142844" y="130710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李嘉偉</a:t>
            </a:r>
            <a:endParaRPr lang="en-US" altLang="zh-TW" dirty="0" smtClean="0"/>
          </a:p>
        </p:txBody>
      </p:sp>
      <p:pic>
        <p:nvPicPr>
          <p:cNvPr id="6" name="圖片 5" descr="李嘉偉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2" y="642918"/>
            <a:ext cx="9360000" cy="61966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142844" y="130710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林景儀</a:t>
            </a:r>
            <a:endParaRPr lang="en-US" altLang="zh-TW" dirty="0" smtClean="0"/>
          </a:p>
        </p:txBody>
      </p:sp>
      <p:pic>
        <p:nvPicPr>
          <p:cNvPr id="6" name="圖片 5" descr="林景儀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2" y="714356"/>
            <a:ext cx="9360000" cy="61217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35</Words>
  <Application>Microsoft Office PowerPoint</Application>
  <PresentationFormat>如螢幕大小 (4:3)</PresentationFormat>
  <Paragraphs>18</Paragraphs>
  <Slides>18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19" baseType="lpstr">
      <vt:lpstr>Office 佈景主題</vt:lpstr>
      <vt:lpstr>投影片 1</vt:lpstr>
      <vt:lpstr>投影片 2</vt:lpstr>
      <vt:lpstr>投影片 3</vt:lpstr>
      <vt:lpstr>投影片 4</vt:lpstr>
      <vt:lpstr>投影片 5</vt:lpstr>
      <vt:lpstr>投影片 6</vt:lpstr>
      <vt:lpstr>投影片 7</vt:lpstr>
      <vt:lpstr>投影片 8</vt:lpstr>
      <vt:lpstr>投影片 9</vt:lpstr>
      <vt:lpstr>投影片 10</vt:lpstr>
      <vt:lpstr>投影片 11</vt:lpstr>
      <vt:lpstr>投影片 12</vt:lpstr>
      <vt:lpstr>投影片 13</vt:lpstr>
      <vt:lpstr>投影片 14</vt:lpstr>
      <vt:lpstr>投影片 15</vt:lpstr>
      <vt:lpstr>投影片 16</vt:lpstr>
      <vt:lpstr>投影片 17</vt:lpstr>
      <vt:lpstr>投影片 18</vt:lpstr>
    </vt:vector>
  </TitlesOfParts>
  <Company>154938-1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154999-1</dc:creator>
  <cp:lastModifiedBy>154999-1</cp:lastModifiedBy>
  <cp:revision>7</cp:revision>
  <dcterms:created xsi:type="dcterms:W3CDTF">2001-12-31T16:21:59Z</dcterms:created>
  <dcterms:modified xsi:type="dcterms:W3CDTF">2001-12-31T16:45:32Z</dcterms:modified>
</cp:coreProperties>
</file>