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63" r:id="rId6"/>
    <p:sldId id="267" r:id="rId7"/>
    <p:sldId id="259" r:id="rId8"/>
    <p:sldId id="260" r:id="rId9"/>
    <p:sldId id="264" r:id="rId10"/>
    <p:sldId id="266" r:id="rId11"/>
    <p:sldId id="261" r:id="rId12"/>
    <p:sldId id="262" r:id="rId13"/>
    <p:sldId id="265" r:id="rId14"/>
    <p:sldId id="268" r:id="rId15"/>
    <p:sldId id="269" r:id="rId16"/>
    <p:sldId id="271" r:id="rId17"/>
    <p:sldId id="272" r:id="rId18"/>
    <p:sldId id="270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D7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7" autoAdjust="0"/>
    <p:restoredTop sz="94660"/>
  </p:normalViewPr>
  <p:slideViewPr>
    <p:cSldViewPr>
      <p:cViewPr varScale="1">
        <p:scale>
          <a:sx n="74" d="100"/>
          <a:sy n="74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TW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7E79-F34E-497C-8219-C8D691D05E01}" type="datetimeFigureOut">
              <a:rPr lang="zh-TW" altLang="en-US" smtClean="0"/>
              <a:t>2013/4/23</a:t>
            </a:fld>
            <a:endParaRPr lang="zh-TW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70850FF-B470-4754-BA74-F5237173DF1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7E79-F34E-497C-8219-C8D691D05E01}" type="datetimeFigureOut">
              <a:rPr lang="zh-TW" altLang="en-US" smtClean="0"/>
              <a:t>2013/4/23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50FF-B470-4754-BA74-F5237173DF1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7E79-F34E-497C-8219-C8D691D05E01}" type="datetimeFigureOut">
              <a:rPr lang="zh-TW" altLang="en-US" smtClean="0"/>
              <a:t>2013/4/23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50FF-B470-4754-BA74-F5237173DF1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7E79-F34E-497C-8219-C8D691D05E01}" type="datetimeFigureOut">
              <a:rPr lang="zh-TW" altLang="en-US" smtClean="0"/>
              <a:t>2013/4/23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70850FF-B470-4754-BA74-F5237173DF1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7E79-F34E-497C-8219-C8D691D05E01}" type="datetimeFigureOut">
              <a:rPr lang="zh-TW" altLang="en-US" smtClean="0"/>
              <a:t>2013/4/23</a:t>
            </a:fld>
            <a:endParaRPr lang="zh-TW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50FF-B470-4754-BA74-F5237173DF1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7E79-F34E-497C-8219-C8D691D05E01}" type="datetimeFigureOut">
              <a:rPr lang="zh-TW" altLang="en-US" smtClean="0"/>
              <a:t>2013/4/23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50FF-B470-4754-BA74-F5237173DF1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7E79-F34E-497C-8219-C8D691D05E01}" type="datetimeFigureOut">
              <a:rPr lang="zh-TW" altLang="en-US" smtClean="0"/>
              <a:t>2013/4/23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70850FF-B470-4754-BA74-F5237173DF1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7E79-F34E-497C-8219-C8D691D05E01}" type="datetimeFigureOut">
              <a:rPr lang="zh-TW" altLang="en-US" smtClean="0"/>
              <a:t>2013/4/23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50FF-B470-4754-BA74-F5237173DF1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7E79-F34E-497C-8219-C8D691D05E01}" type="datetimeFigureOut">
              <a:rPr lang="zh-TW" altLang="en-US" smtClean="0"/>
              <a:t>2013/4/23</a:t>
            </a:fld>
            <a:endParaRPr lang="zh-TW" alt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50FF-B470-4754-BA74-F5237173DF1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7E79-F34E-497C-8219-C8D691D05E01}" type="datetimeFigureOut">
              <a:rPr lang="zh-TW" altLang="en-US" smtClean="0"/>
              <a:t>2013/4/23</a:t>
            </a:fld>
            <a:endParaRPr lang="zh-TW" alt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50FF-B470-4754-BA74-F5237173DF1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TW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7E79-F34E-497C-8219-C8D691D05E01}" type="datetimeFigureOut">
              <a:rPr lang="zh-TW" altLang="en-US" smtClean="0"/>
              <a:t>2013/4/23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50FF-B470-4754-BA74-F5237173DF1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  <a:p>
            <a:pPr lvl="1" eaLnBrk="1" latinLnBrk="0" hangingPunct="1"/>
            <a:r>
              <a:rPr kumimoji="0" lang="en-US" altLang="zh-TW" smtClean="0"/>
              <a:t>Second level</a:t>
            </a:r>
          </a:p>
          <a:p>
            <a:pPr lvl="2" eaLnBrk="1" latinLnBrk="0" hangingPunct="1"/>
            <a:r>
              <a:rPr kumimoji="0" lang="en-US" altLang="zh-TW" smtClean="0"/>
              <a:t>Third level</a:t>
            </a:r>
          </a:p>
          <a:p>
            <a:pPr lvl="3" eaLnBrk="1" latinLnBrk="0" hangingPunct="1"/>
            <a:r>
              <a:rPr kumimoji="0" lang="en-US" altLang="zh-TW" smtClean="0"/>
              <a:t>Fourth level</a:t>
            </a:r>
          </a:p>
          <a:p>
            <a:pPr lvl="4" eaLnBrk="1" latinLnBrk="0" hangingPunct="1"/>
            <a:r>
              <a:rPr kumimoji="0" lang="en-US" altLang="zh-TW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73A7E79-F34E-497C-8219-C8D691D05E01}" type="datetimeFigureOut">
              <a:rPr lang="zh-TW" altLang="en-US" smtClean="0"/>
              <a:t>2013/4/23</a:t>
            </a:fld>
            <a:endParaRPr lang="zh-TW" alt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70850FF-B470-4754-BA74-F5237173DF1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E G\Desktop\期中報告\63695_27a802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548" y="476672"/>
            <a:ext cx="8136904" cy="4608512"/>
          </a:xfrm>
        </p:spPr>
        <p:txBody>
          <a:bodyPr>
            <a:normAutofit fontScale="90000"/>
          </a:bodyPr>
          <a:lstStyle/>
          <a:p>
            <a:r>
              <a:rPr lang="zh-CN" altLang="en-US" sz="4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國</a:t>
            </a:r>
            <a:r>
              <a:rPr lang="zh-CN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文（二）</a:t>
            </a:r>
            <a: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——</a:t>
            </a:r>
            <a:r>
              <a:rPr lang="zh-CN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城市觀察與書寫</a:t>
            </a:r>
            <a: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CN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第三組</a:t>
            </a:r>
            <a: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CN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組長  ：  李</a:t>
            </a:r>
            <a:r>
              <a:rPr lang="zh-CN" altLang="en-US" sz="4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嘉</a:t>
            </a:r>
            <a:r>
              <a:rPr lang="zh-CN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誠</a:t>
            </a:r>
            <a: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CN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組員  ：  王鐘賢</a:t>
            </a:r>
            <a: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zh-CN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林</a:t>
            </a:r>
            <a:r>
              <a:rPr lang="zh-CN" altLang="en-US" sz="44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維</a:t>
            </a:r>
            <a:r>
              <a:rPr lang="zh-CN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洋</a:t>
            </a:r>
            <a: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zh-CN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賴威羽</a:t>
            </a:r>
            <a: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zh-CN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黃維信</a:t>
            </a:r>
            <a: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zh-CN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劉孟奇</a:t>
            </a:r>
            <a: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CN" altLang="en-US" sz="4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指導老師：張秀惠老師</a:t>
            </a:r>
            <a:r>
              <a:rPr lang="en-US" altLang="zh-CN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1476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/>
          <a:lstStyle/>
          <a:p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台南街巷的特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色</a:t>
            </a:r>
            <a:endParaRPr lang="zh-TW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zh-TW" sz="3800" dirty="0" smtClean="0"/>
              <a:t>	</a:t>
            </a:r>
            <a:r>
              <a:rPr lang="zh-TW" altLang="zh-TW" sz="4200" dirty="0" smtClean="0">
                <a:latin typeface="標楷體" pitchFamily="65" charset="-120"/>
                <a:ea typeface="標楷體" pitchFamily="65" charset="-120"/>
              </a:rPr>
              <a:t>自</a:t>
            </a:r>
            <a:r>
              <a:rPr lang="zh-TW" altLang="zh-TW" sz="4200" dirty="0">
                <a:latin typeface="標楷體" pitchFamily="65" charset="-120"/>
                <a:ea typeface="標楷體" pitchFamily="65" charset="-120"/>
              </a:rPr>
              <a:t>古以來，台南就是第一城市，畢竟當年鄭成功在這裡為起點，開始向台灣擴張，所以台南真是一個古城，所以對於吃的東西也就會慢慢傳下來，就會有越來越多的什麼古早味的小吃，就會一直傳下來。然後我為什麼講到台南的古城就會扯到吃的哩？而且絕對不能忘記吃這個動詞呢？。台南的街巷除了復古以外，更重要的就是街巷裡面通常會有好吃的小吃以及充滿熱情的台南人，雖然說復古，但是算少數了，畢竟台南也有改變許多了，在我的心中，台南就等於吃，不論是好吃的肉燥飯、羊肉炒飯、鹹粥</a:t>
            </a:r>
            <a:r>
              <a:rPr lang="en-US" altLang="zh-TW" sz="4200" dirty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zh-TW" sz="4200" dirty="0">
                <a:latin typeface="標楷體" pitchFamily="65" charset="-120"/>
                <a:ea typeface="標楷體" pitchFamily="65" charset="-120"/>
              </a:rPr>
              <a:t>等，小吃雖沒有五星級飯店那種豪華的料理以及食材，但小吃老闆的古早味道卻從未消散掉喔</a:t>
            </a:r>
            <a:r>
              <a:rPr lang="zh-TW" altLang="zh-TW" sz="4200" dirty="0" smtClean="0">
                <a:latin typeface="標楷體" pitchFamily="65" charset="-120"/>
                <a:ea typeface="標楷體" pitchFamily="65" charset="-120"/>
              </a:rPr>
              <a:t>！</a:t>
            </a:r>
            <a:endParaRPr lang="en-US" altLang="zh-TW" sz="4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4200" dirty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sz="4200" dirty="0" smtClean="0">
                <a:latin typeface="標楷體" pitchFamily="65" charset="-120"/>
                <a:ea typeface="標楷體" pitchFamily="65" charset="-120"/>
              </a:rPr>
              <a:t>當</a:t>
            </a:r>
            <a:r>
              <a:rPr lang="zh-TW" altLang="zh-TW" sz="4200" dirty="0">
                <a:latin typeface="標楷體" pitchFamily="65" charset="-120"/>
                <a:ea typeface="標楷體" pitchFamily="65" charset="-120"/>
              </a:rPr>
              <a:t>然，台南的街巷除了復古以外，以及小吃店多和有很多熱情的人，剩下就是交通比較亂，然後停車的都到處亂停，導致巷子的道路變得少了三分之一，但這也證實了台南的改變，隨著時間的改變，也讓人懷念起當年的台南</a:t>
            </a:r>
            <a:r>
              <a:rPr lang="zh-TW" altLang="zh-TW" sz="42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4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                                       </a:t>
            </a:r>
            <a:r>
              <a:rPr lang="zh-CN" altLang="en-US" sz="4200" b="1" dirty="0" smtClean="0">
                <a:latin typeface="標楷體" pitchFamily="65" charset="-120"/>
                <a:ea typeface="標楷體" pitchFamily="65" charset="-120"/>
              </a:rPr>
              <a:t>劉孟奇</a:t>
            </a:r>
            <a:endParaRPr lang="zh-TW" altLang="zh-TW" sz="42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445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686800" cy="838200"/>
          </a:xfrm>
        </p:spPr>
        <p:txBody>
          <a:bodyPr/>
          <a:lstStyle/>
          <a:p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第三次學習單：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 descr="C:\Users\LEE G\Desktop\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74" t="2697" r="11688"/>
          <a:stretch/>
        </p:blipFill>
        <p:spPr bwMode="auto">
          <a:xfrm>
            <a:off x="0" y="1124745"/>
            <a:ext cx="9144000" cy="573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35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31" y="260648"/>
            <a:ext cx="8686800" cy="8382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第三次分組討論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水城台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北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看</a:t>
            </a:r>
            <a:r>
              <a:rPr lang="zh-TW" altLang="zh-TW" sz="2600" dirty="0">
                <a:latin typeface="標楷體" pitchFamily="65" charset="-120"/>
                <a:ea typeface="標楷體" pitchFamily="65" charset="-120"/>
              </a:rPr>
              <a:t>完這篇文章，覺得還真是桑海倉田，原本作者認為的水城如今早已不見，隨著城市的進步，作者記憶中的景象一一消失，然而取代是現代建築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物</a:t>
            </a:r>
            <a:r>
              <a:rPr lang="zh-CN" altLang="en-US" sz="2600" dirty="0" smtClean="0">
                <a:latin typeface="標楷體" pitchFamily="65" charset="-120"/>
                <a:ea typeface="標楷體" pitchFamily="65" charset="-120"/>
              </a:rPr>
              <a:t>。       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CN" altLang="en-US" sz="2600" b="1" dirty="0" smtClean="0">
                <a:latin typeface="標楷體" pitchFamily="65" charset="-120"/>
                <a:ea typeface="標楷體" pitchFamily="65" charset="-120"/>
              </a:rPr>
              <a:t>王鍾賢</a:t>
            </a:r>
            <a:endParaRPr lang="zh-TW" altLang="zh-TW" sz="2600" b="1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2050" name="Picture 2" descr="C:\Users\LEE G\Desktop\507002_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75" y="3501008"/>
            <a:ext cx="3522886" cy="2715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94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水城台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北</a:t>
            </a:r>
            <a:endParaRPr lang="zh-TW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從</a:t>
            </a:r>
            <a:r>
              <a:rPr lang="zh-TW" altLang="zh-TW" sz="2600" dirty="0">
                <a:latin typeface="標楷體" pitchFamily="65" charset="-120"/>
                <a:ea typeface="標楷體" pitchFamily="65" charset="-120"/>
              </a:rPr>
              <a:t>這文章中，我看到作者童年時代的台北，也就是水城的台北，如水城這字面上的意思，到處都是水田，或池塘，而由於台北市是個盆地，所以被作者描寫成是還盛一點水的盆子，所以台北市有一湖存在，而且這些真的是當年才會出現的情景，那種復有鄉下的味道，不論是校園、還是一些平常的建築物以及習慣，等一些種種在那時候都看得到的，只有再那時候看得到的，都已揮之不去了。現在的台北變成了現代化的都市，也是台灣最繁榮的都市了，從這裡我感覺到人的歲月是如此的短暫，稍稍的令我有些害怕，不過這一切都是會改變，所以很能理所當然的接受，而我也感受到作者的讚嘆與驚訝，讓我很能深刻體會到作者的心境，但對我來說人生還很長，我或許還能再看到台北更為快速的改變吧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？</a:t>
            </a: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				</a:t>
            </a:r>
            <a:r>
              <a:rPr lang="zh-CN" altLang="en-US" sz="2600" b="1" dirty="0" smtClean="0">
                <a:latin typeface="標楷體" pitchFamily="65" charset="-120"/>
                <a:ea typeface="標楷體" pitchFamily="65" charset="-120"/>
              </a:rPr>
              <a:t>劉孟奇</a:t>
            </a:r>
            <a:endParaRPr lang="zh-TW" altLang="zh-TW" sz="26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139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水城台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北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5059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如</a:t>
            </a:r>
            <a:r>
              <a:rPr lang="zh-TW" altLang="zh-TW" sz="2600" dirty="0">
                <a:latin typeface="標楷體" pitchFamily="65" charset="-120"/>
                <a:ea typeface="標楷體" pitchFamily="65" charset="-120"/>
              </a:rPr>
              <a:t>行駛在軌道上的火車，窗外的景色過眼雲煙般不斷改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變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2600" dirty="0">
                <a:latin typeface="標楷體" pitchFamily="65" charset="-120"/>
                <a:ea typeface="標楷體" pitchFamily="65" charset="-120"/>
              </a:rPr>
              <a:t>我的故鄉也隨之變了樣，假如我可以像相機一樣，喀喳一聲就能將眼前的景物永遠停留在那一刻該有多好，如今也無可奈何的只能回憶在回憶了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CN" altLang="en-US" sz="2600" b="1" dirty="0" smtClean="0">
                <a:latin typeface="標楷體" pitchFamily="65" charset="-120"/>
                <a:ea typeface="標楷體" pitchFamily="65" charset="-120"/>
              </a:rPr>
              <a:t>林維洋</a:t>
            </a:r>
            <a:endParaRPr lang="zh-TW" altLang="zh-TW" sz="2600" b="1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1026" name="Picture 2" descr="C:\Users\LEE G\Desktop\期中報告\f_6198529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556792"/>
            <a:ext cx="3449960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57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第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四次小組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討論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鄉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愁滋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味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55158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當</a:t>
            </a:r>
            <a:r>
              <a:rPr lang="zh-TW" altLang="zh-TW" sz="2600" dirty="0">
                <a:latin typeface="標楷體" pitchFamily="65" charset="-120"/>
                <a:ea typeface="標楷體" pitchFamily="65" charset="-120"/>
              </a:rPr>
              <a:t>我回家時，我發現我的國小改變了好多，已經跟我讀的時候差很多了，因應創校</a:t>
            </a: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100</a:t>
            </a:r>
            <a:r>
              <a:rPr lang="zh-TW" altLang="zh-TW" sz="2600" dirty="0">
                <a:latin typeface="標楷體" pitchFamily="65" charset="-120"/>
                <a:ea typeface="標楷體" pitchFamily="65" charset="-120"/>
              </a:rPr>
              <a:t>年，學校的圍牆、跑道都改了，但家鄉還是我心中的樣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子</a:t>
            </a:r>
            <a:r>
              <a:rPr lang="zh-CN" altLang="en-US" sz="2600" dirty="0" smtClean="0">
                <a:latin typeface="標楷體" pitchFamily="65" charset="-120"/>
                <a:ea typeface="標楷體" pitchFamily="65" charset="-120"/>
              </a:rPr>
              <a:t>。             </a:t>
            </a:r>
            <a:r>
              <a:rPr lang="zh-CN" altLang="en-US" sz="2600" b="1" dirty="0" smtClean="0">
                <a:latin typeface="標楷體" pitchFamily="65" charset="-120"/>
                <a:ea typeface="標楷體" pitchFamily="65" charset="-120"/>
              </a:rPr>
              <a:t>王鐘賢</a:t>
            </a:r>
            <a:endParaRPr lang="en-US" altLang="zh-CN" sz="26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	</a:t>
            </a:r>
          </a:p>
          <a:p>
            <a:pPr marL="0" indent="0">
              <a:buNone/>
            </a:pP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的家鄉在馬來西亞</a:t>
            </a: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已經有</a:t>
            </a: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個月沒回家</a:t>
            </a: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不知道現在的它有什麽變化</a:t>
            </a: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令人傷心的是我的家鄉為何建了稀土廠</a:t>
            </a: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聽說我的家鄉現在長期鬧水荒，天氣也越來越熱</a:t>
            </a: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無奈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~          								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CN" altLang="en-US" sz="2600" b="1" dirty="0" smtClean="0">
                <a:latin typeface="標楷體" pitchFamily="65" charset="-120"/>
                <a:ea typeface="標楷體" pitchFamily="65" charset="-120"/>
              </a:rPr>
              <a:t>李嘉誠</a:t>
            </a:r>
            <a:endParaRPr lang="zh-TW" altLang="zh-TW" sz="2600" b="1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739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第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四次小組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討論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鄉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愁滋味</a:t>
            </a:r>
            <a:endParaRPr lang="zh-TW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686800" cy="3816424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之</a:t>
            </a:r>
            <a:r>
              <a:rPr lang="zh-TW" altLang="zh-TW" sz="2600" dirty="0">
                <a:latin typeface="標楷體" pitchFamily="65" charset="-120"/>
                <a:ea typeface="標楷體" pitchFamily="65" charset="-120"/>
              </a:rPr>
              <a:t>前因為懷念小學時期，就隨著兒時記憶的足跡走到母校，令人感嘆的是，沿途的街道、景物都改變不少，陪伴我走過無數童年回憶的街景，也承受不起時間的侵蝕，如今也漸漸轉化為記憶了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                     </a:t>
            </a:r>
            <a:r>
              <a:rPr lang="zh-CN" altLang="en-US" sz="2600" b="1" dirty="0" smtClean="0">
                <a:latin typeface="標楷體" pitchFamily="65" charset="-120"/>
                <a:ea typeface="標楷體" pitchFamily="65" charset="-120"/>
              </a:rPr>
              <a:t>林維洋</a:t>
            </a:r>
            <a:endParaRPr lang="zh-TW" altLang="zh-TW" sz="2600" b="1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577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參考資料：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600" dirty="0">
                <a:solidFill>
                  <a:schemeClr val="tx1"/>
                </a:solidFill>
              </a:rPr>
              <a:t>http://</a:t>
            </a:r>
            <a:r>
              <a:rPr lang="en-US" altLang="zh-TW" sz="2600" dirty="0" smtClean="0">
                <a:solidFill>
                  <a:schemeClr val="tx1"/>
                </a:solidFill>
              </a:rPr>
              <a:t>www.clicktaiwan.com.tw/tour/promote/pro1/f_58.jsp</a:t>
            </a:r>
          </a:p>
          <a:p>
            <a:r>
              <a:rPr lang="en-US" altLang="zh-TW" sz="2600" dirty="0">
                <a:solidFill>
                  <a:schemeClr val="tx1"/>
                </a:solidFill>
              </a:rPr>
              <a:t>http://</a:t>
            </a:r>
            <a:r>
              <a:rPr lang="en-US" altLang="zh-TW" sz="2600" dirty="0" smtClean="0">
                <a:solidFill>
                  <a:schemeClr val="tx1"/>
                </a:solidFill>
              </a:rPr>
              <a:t>www.crown.com.tw/crown99/10Oct/507002.html</a:t>
            </a:r>
          </a:p>
          <a:p>
            <a:r>
              <a:rPr lang="en-US" altLang="zh-TW" sz="2600" dirty="0">
                <a:solidFill>
                  <a:schemeClr val="tx1"/>
                </a:solidFill>
              </a:rPr>
              <a:t>http://my.stust.edu.tw/board.php?courseID=25198&amp;f=show&amp;albumID=2212&amp;view=m&amp;page=1log.udn.com/marvinfann/5120235</a:t>
            </a:r>
            <a:endParaRPr lang="zh-TW" alt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4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E G\Desktop\期中報告\images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97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780928"/>
            <a:ext cx="7200800" cy="1728192"/>
          </a:xfrm>
        </p:spPr>
        <p:txBody>
          <a:bodyPr>
            <a:normAutofit/>
          </a:bodyPr>
          <a:lstStyle/>
          <a:p>
            <a:pPr algn="ctr"/>
            <a:r>
              <a:rPr lang="zh-CN" altLang="en-US" sz="6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謝謝大家的欣賞！！</a:t>
            </a:r>
            <a:endParaRPr lang="zh-TW" altLang="en-US" sz="60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314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目錄</a:t>
            </a:r>
            <a:endParaRPr lang="zh-TW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第一學習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單</a:t>
            </a:r>
            <a:endParaRPr lang="en-US" altLang="zh-CN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第一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次學習討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論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錯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置的旅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行</a:t>
            </a:r>
            <a:endParaRPr lang="en-US" altLang="zh-CN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第二學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習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單</a:t>
            </a:r>
            <a:endParaRPr lang="en-US" altLang="zh-CN" b="1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第二次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學習討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論：台南街巷的特色</a:t>
            </a:r>
            <a:endParaRPr lang="en-US" altLang="zh-CN" b="1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學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習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單</a:t>
            </a:r>
            <a:endParaRPr lang="en-US" altLang="zh-CN" b="1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第三次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學習討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論：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水城台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北</a:t>
            </a:r>
            <a:endParaRPr lang="en-US" altLang="zh-CN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第四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次小組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討論：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鄉愁滋味</a:t>
            </a:r>
            <a:endParaRPr lang="en-US" altLang="zh-CN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85460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7772400" cy="648072"/>
          </a:xfrm>
        </p:spPr>
        <p:txBody>
          <a:bodyPr/>
          <a:lstStyle/>
          <a:p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第一學習單：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7" name="Picture 3" descr="C:\Users\LEE G\Desktop\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784" t="4278" r="5220"/>
          <a:stretch/>
        </p:blipFill>
        <p:spPr bwMode="auto">
          <a:xfrm rot="16200000">
            <a:off x="1705373" y="-580629"/>
            <a:ext cx="5733255" cy="914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99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第一次小組討論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錯置的旅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行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國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際化台灣，我認為要讓台灣在國際上佔有一席之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地，就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必須把台灣本土的特色展現出來，例如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台灣著名的小吃、台灣的文化、台灣著名的觀光景點這些都是屬於台灣才有的東西，是不易被取代的。台灣也許是全世界最熱衷於享受符號快感的地方。每當聽到有人說愛台灣，那是真愛還是假愛這部分是需要存疑的。畢竟，從建築物方面探討，可以了解到為何大家都要追求歐式建築而非本土的建築呢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!?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從包包來看，為何那些名人貴婦都喜歡外國的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LV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包包和其他知名的外國包包。而不是台灣本土的包包呢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!?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從一些事情上就大致可看出一些狀況。那我就想問我們真實的台灣被放在何處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!?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我想這部分是值得去思考的問題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……                       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賴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威羽</a:t>
            </a:r>
            <a:endParaRPr lang="zh-TW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70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64096"/>
          </a:xfrm>
        </p:spPr>
        <p:txBody>
          <a:bodyPr>
            <a:noAutofit/>
          </a:bodyPr>
          <a:lstStyle/>
          <a:p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錯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置的旅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行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4411216" cy="511519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台</a:t>
            </a:r>
            <a:r>
              <a:rPr lang="zh-TW" altLang="zh-TW" sz="2600" dirty="0">
                <a:latin typeface="標楷體" pitchFamily="65" charset="-120"/>
                <a:ea typeface="標楷體" pitchFamily="65" charset="-120"/>
              </a:rPr>
              <a:t>灣最道地的當然是美食，台灣以美食聞名，想要在這一個小小的島嶼有一席之地，那就要好好的發展與發揮創意。</a:t>
            </a:r>
          </a:p>
          <a:p>
            <a:pPr marL="0" indent="0">
              <a:buNone/>
            </a:pP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2600" dirty="0">
                <a:latin typeface="標楷體" pitchFamily="65" charset="-120"/>
                <a:ea typeface="標楷體" pitchFamily="65" charset="-120"/>
              </a:rPr>
              <a:t>台灣不僅是自然美景的改變，還有自然生態的消失，都是我們該討論的話題，我們國家過於注重經濟的發展，破壞了原有的生態，造成景觀及生態的失衡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CN" altLang="en-US" sz="2600" b="1" dirty="0" smtClean="0">
                <a:latin typeface="標楷體" pitchFamily="65" charset="-120"/>
                <a:ea typeface="標楷體" pitchFamily="65" charset="-120"/>
              </a:rPr>
              <a:t>黃維信</a:t>
            </a:r>
            <a:endParaRPr lang="zh-TW" altLang="zh-TW" sz="2600" b="1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1026" name="Picture 2" descr="C:\Users\LEE G\Desktop\f58-phot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2277">
            <a:off x="5421922" y="124778"/>
            <a:ext cx="3445909" cy="665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83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marL="0" indent="0"/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錯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置的旅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行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文中，讓我影響最深刻的是，苗栗大甲西賓快速公路路旁，有一張檳榔西施真人尺寸的照片，被複製到一張三夾板上。因為馬來西亞很少人賣檳榔，意想不到的是在高速公路旁買檳榔</a:t>
            </a: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這也讓我看到賣檳榔的老闆的創意及省下了真人的成本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~                            </a:t>
            </a:r>
            <a:r>
              <a:rPr lang="zh-CN" altLang="en-US" sz="2600" b="1" dirty="0" smtClean="0">
                <a:latin typeface="標楷體" pitchFamily="65" charset="-120"/>
                <a:ea typeface="標楷體" pitchFamily="65" charset="-120"/>
              </a:rPr>
              <a:t>李嘉誠</a:t>
            </a:r>
            <a:endParaRPr lang="zh-TW" altLang="en-US" sz="26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970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32656"/>
            <a:ext cx="8686800" cy="838200"/>
          </a:xfrm>
        </p:spPr>
        <p:txBody>
          <a:bodyPr/>
          <a:lstStyle/>
          <a:p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第二次學習單：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 descr="C:\Users\LEE G\Desktop\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296" t="7371" r="3536" b="3404"/>
          <a:stretch/>
        </p:blipFill>
        <p:spPr bwMode="auto">
          <a:xfrm rot="16200000">
            <a:off x="1921396" y="-364604"/>
            <a:ext cx="5301208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49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838200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第二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次分組討論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台南街巷的特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色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686800" cy="58052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sz="37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sz="3700" dirty="0" smtClean="0">
                <a:latin typeface="標楷體" pitchFamily="65" charset="-120"/>
                <a:ea typeface="標楷體" pitchFamily="65" charset="-120"/>
              </a:rPr>
              <a:t>台</a:t>
            </a:r>
            <a:r>
              <a:rPr lang="zh-TW" altLang="zh-TW" sz="3700" dirty="0">
                <a:latin typeface="標楷體" pitchFamily="65" charset="-120"/>
                <a:ea typeface="標楷體" pitchFamily="65" charset="-120"/>
              </a:rPr>
              <a:t>南街上有許多的美食小吃，雖然不是像五星級餐廳那麼豪華的美食，但是它卻有濃濃的家鄉味道。除了美食的味道之外，更吸引我的味道就是人情味，南台這邊的人，都相當的熱情。還記得有一次，我看著菜單卻不知道要點什麼來吃，此時老闆就很熱情的用台語跟我介紹，他們這家店的招牌餐點以及客人常來買的餐點有哪些，當下真的覺得老闆相當的親切，也是個好相處的人。每當想到南台街我就聞到兩種味道，第一就是美食的味道，第二則是人情味。這兩種味道使我印象非常的深刻。除此之外台南道路錯綜複雜，交通上也是需要特別當心的。有一次騎在路上差一點就和突然從巷子快速騎出來的機車發生擦撞，那次真的有下到。從此我在騎車同時也相當注意小巷的轉彎車子，就為了避免事故發生</a:t>
            </a:r>
            <a:r>
              <a:rPr lang="zh-TW" altLang="zh-TW" sz="37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3700" dirty="0" smtClean="0">
                <a:latin typeface="標楷體" pitchFamily="65" charset="-120"/>
                <a:ea typeface="標楷體" pitchFamily="65" charset="-120"/>
              </a:rPr>
              <a:t>	     </a:t>
            </a:r>
            <a:r>
              <a:rPr lang="zh-CN" altLang="en-US" sz="3700" b="1" dirty="0" smtClean="0">
                <a:latin typeface="標楷體" pitchFamily="65" charset="-120"/>
                <a:ea typeface="標楷體" pitchFamily="65" charset="-120"/>
              </a:rPr>
              <a:t>賴</a:t>
            </a:r>
            <a:r>
              <a:rPr lang="zh-CN" altLang="en-US" sz="3700" b="1" dirty="0">
                <a:latin typeface="標楷體" pitchFamily="65" charset="-120"/>
                <a:ea typeface="標楷體" pitchFamily="65" charset="-120"/>
              </a:rPr>
              <a:t>威羽</a:t>
            </a:r>
            <a:endParaRPr lang="zh-TW" altLang="zh-TW" sz="3700" b="1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sz="3400" dirty="0"/>
          </a:p>
        </p:txBody>
      </p:sp>
    </p:spTree>
    <p:extLst>
      <p:ext uri="{BB962C8B-B14F-4D97-AF65-F5344CB8AC3E}">
        <p14:creationId xmlns:p14="http://schemas.microsoft.com/office/powerpoint/2010/main" val="405970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/>
          <a:lstStyle/>
          <a:p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台南街巷的特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色</a:t>
            </a:r>
            <a:endParaRPr lang="zh-TW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說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到</a:t>
            </a:r>
            <a:r>
              <a:rPr lang="zh-CN" altLang="en-US" dirty="0" smtClean="0">
                <a:latin typeface="標楷體" pitchFamily="65" charset="-120"/>
                <a:ea typeface="標楷體" pitchFamily="65" charset="-120"/>
              </a:rPr>
              <a:t>南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台街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，就一定想到吃的，已經住在南台街快一年的我，每到中午或晚上的時候，都不知道要吃哪間比較好，因為實在太多好吃的美食了 ，所以只能和朋友剪刀石頭布還選擇要吃哪間。地形狹窄中整條路都是吃的，雖然不像安平那麼繁榮，不過已經有那個味道了，這種味道永遠不會消失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CN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CN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CN" dirty="0" smtClean="0"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黃維信</a:t>
            </a:r>
            <a:endParaRPr lang="zh-TW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7943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427</TotalTime>
  <Words>344</Words>
  <Application>Microsoft Office PowerPoint</Application>
  <PresentationFormat>On-screen Show (4:3)</PresentationFormat>
  <Paragraphs>46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Trek</vt:lpstr>
      <vt:lpstr>國文（二）——城市觀察與書寫 第三組 組長  ：  李嘉誠 組員  ：  王鐘賢           林維洋           賴威羽           黃維信           劉孟奇 指導老師：張秀惠老師 </vt:lpstr>
      <vt:lpstr>目錄</vt:lpstr>
      <vt:lpstr>第一學習單：</vt:lpstr>
      <vt:lpstr>第一次小組討論：錯置的旅行</vt:lpstr>
      <vt:lpstr>錯置的旅行 </vt:lpstr>
      <vt:lpstr>錯置的旅行</vt:lpstr>
      <vt:lpstr>第二次學習單：</vt:lpstr>
      <vt:lpstr>第二次分組討論：台南街巷的特色</vt:lpstr>
      <vt:lpstr>台南街巷的特色</vt:lpstr>
      <vt:lpstr>台南街巷的特色</vt:lpstr>
      <vt:lpstr>第三次學習單：</vt:lpstr>
      <vt:lpstr>第三次分組討論：水城台北</vt:lpstr>
      <vt:lpstr>水城台北</vt:lpstr>
      <vt:lpstr>水城台北</vt:lpstr>
      <vt:lpstr>第四次小組討論：鄉愁滋味</vt:lpstr>
      <vt:lpstr>第四次小組討論：鄉愁滋味</vt:lpstr>
      <vt:lpstr>參考資料：</vt:lpstr>
      <vt:lpstr>謝謝大家的欣賞！！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第三組 李嘉誠 王鍾賢 林維洋 賴威羽 黃維信 劉孟琪</dc:title>
  <dc:creator>LEE GIA CHENG</dc:creator>
  <cp:lastModifiedBy>LEE GIA CHENG</cp:lastModifiedBy>
  <cp:revision>44</cp:revision>
  <dcterms:created xsi:type="dcterms:W3CDTF">2013-04-19T02:57:20Z</dcterms:created>
  <dcterms:modified xsi:type="dcterms:W3CDTF">2013-04-22T17:50:04Z</dcterms:modified>
</cp:coreProperties>
</file>