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6" r:id="rId6"/>
    <p:sldId id="267" r:id="rId7"/>
    <p:sldId id="280" r:id="rId8"/>
    <p:sldId id="263" r:id="rId9"/>
    <p:sldId id="273" r:id="rId10"/>
    <p:sldId id="274" r:id="rId11"/>
    <p:sldId id="270" r:id="rId12"/>
    <p:sldId id="272" r:id="rId13"/>
    <p:sldId id="276" r:id="rId14"/>
    <p:sldId id="269" r:id="rId15"/>
    <p:sldId id="262" r:id="rId16"/>
    <p:sldId id="277" r:id="rId17"/>
    <p:sldId id="265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82E11-36ED-481D-9250-1CED228FC516}" type="datetimeFigureOut">
              <a:rPr lang="zh-TW" altLang="en-US" smtClean="0"/>
              <a:pPr/>
              <a:t>2016/12/21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86E9A-8B37-4F77-B366-2CF4B9E76A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48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6E9A-8B37-4F77-B366-2CF4B9E76A0F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88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24-5D24-4663-A53E-E3DE5EFBC5EC}" type="datetimeFigureOut">
              <a:rPr lang="zh-TW" altLang="en-US" smtClean="0"/>
              <a:pPr/>
              <a:t>2016/12/21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6BA8-6391-4E44-A274-59E31EAE9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24-5D24-4663-A53E-E3DE5EFBC5EC}" type="datetimeFigureOut">
              <a:rPr lang="zh-TW" altLang="en-US" smtClean="0"/>
              <a:pPr/>
              <a:t>2016/12/21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6BA8-6391-4E44-A274-59E31EAE9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24-5D24-4663-A53E-E3DE5EFBC5EC}" type="datetimeFigureOut">
              <a:rPr lang="zh-TW" altLang="en-US" smtClean="0"/>
              <a:pPr/>
              <a:t>2016/12/21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6BA8-6391-4E44-A274-59E31EAE9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24-5D24-4663-A53E-E3DE5EFBC5EC}" type="datetimeFigureOut">
              <a:rPr lang="zh-TW" altLang="en-US" smtClean="0"/>
              <a:pPr/>
              <a:t>2016/12/21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6BA8-6391-4E44-A274-59E31EAE9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24-5D24-4663-A53E-E3DE5EFBC5EC}" type="datetimeFigureOut">
              <a:rPr lang="zh-TW" altLang="en-US" smtClean="0"/>
              <a:pPr/>
              <a:t>2016/12/21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6BA8-6391-4E44-A274-59E31EAE9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24-5D24-4663-A53E-E3DE5EFBC5EC}" type="datetimeFigureOut">
              <a:rPr lang="zh-TW" altLang="en-US" smtClean="0"/>
              <a:pPr/>
              <a:t>2016/12/21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6BA8-6391-4E44-A274-59E31EAE9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24-5D24-4663-A53E-E3DE5EFBC5EC}" type="datetimeFigureOut">
              <a:rPr lang="zh-TW" altLang="en-US" smtClean="0"/>
              <a:pPr/>
              <a:t>2016/12/21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6BA8-6391-4E44-A274-59E31EAE9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24-5D24-4663-A53E-E3DE5EFBC5EC}" type="datetimeFigureOut">
              <a:rPr lang="zh-TW" altLang="en-US" smtClean="0"/>
              <a:pPr/>
              <a:t>2016/12/21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6BA8-6391-4E44-A274-59E31EAE9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24-5D24-4663-A53E-E3DE5EFBC5EC}" type="datetimeFigureOut">
              <a:rPr lang="zh-TW" altLang="en-US" smtClean="0"/>
              <a:pPr/>
              <a:t>2016/12/21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6BA8-6391-4E44-A274-59E31EAE9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24-5D24-4663-A53E-E3DE5EFBC5EC}" type="datetimeFigureOut">
              <a:rPr lang="zh-TW" altLang="en-US" smtClean="0"/>
              <a:pPr/>
              <a:t>2016/12/21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6BA8-6391-4E44-A274-59E31EAE9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24-5D24-4663-A53E-E3DE5EFBC5EC}" type="datetimeFigureOut">
              <a:rPr lang="zh-TW" altLang="en-US" smtClean="0"/>
              <a:pPr/>
              <a:t>2016/12/21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6BA8-6391-4E44-A274-59E31EAE9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73B24-5D24-4663-A53E-E3DE5EFBC5EC}" type="datetimeFigureOut">
              <a:rPr lang="zh-TW" altLang="en-US" smtClean="0"/>
              <a:pPr/>
              <a:t>2016/12/21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F6BA8-6391-4E44-A274-59E31EAE9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zh.wikipedia.org/wiki/%E9%8D%BE%E6%80%A1%E9%9B%A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83997" y="692696"/>
            <a:ext cx="73760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全校型中文閱讀書寫課程革新推動計畫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36554" y="2385467"/>
            <a:ext cx="6070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800" b="1" spc="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全人觀點</a:t>
            </a:r>
            <a:r>
              <a:rPr lang="en-US" altLang="zh-TW" sz="4800" b="1" spc="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4800" b="1" spc="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從心讀寫</a:t>
            </a:r>
            <a:endParaRPr lang="zh-TW" altLang="en-US" sz="4800" b="1" spc="3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10363" y="3545673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105-1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24000" y="391500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altLang="zh-TW" sz="3200" b="1" spc="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spc="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「中文閱讀與表達」授課教師</a:t>
            </a:r>
            <a:endParaRPr lang="en-US" altLang="zh-TW" sz="3200" b="1" spc="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spc="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陳憶蘇、熊仙如、林麗美</a:t>
            </a:r>
            <a:endParaRPr lang="en-US" altLang="zh-TW" sz="3200" b="1" spc="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spc="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陳金英、施寬文、楊雅琪</a:t>
            </a:r>
            <a:endParaRPr lang="zh-TW" altLang="en-US" sz="3200" b="1" spc="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03648" y="5229200"/>
            <a:ext cx="741682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沒紅毛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丹時，有濃密的樹葉為屏障，爬得更高更肆無忌憚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5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圖: 延遲 1"/>
          <p:cNvSpPr/>
          <p:nvPr/>
        </p:nvSpPr>
        <p:spPr>
          <a:xfrm rot="16200000">
            <a:off x="3491880" y="44624"/>
            <a:ext cx="2160240" cy="2304256"/>
          </a:xfrm>
          <a:prstGeom prst="flowChartDelay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我家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坐在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山坡上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 descr="201311261452163382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933056"/>
            <a:ext cx="350046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0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915040"/>
            <a:ext cx="3529427" cy="2809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6297005" y="1484784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密密麻麻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工人住宅區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，全是兩房一廳，小得不能再小的雙併獨立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02476" y="1268760"/>
            <a:ext cx="26642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獨立式洋房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，深宅大院式的門禁森嚴，很安靜，有幾戶養著壯碩的大狼犬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sz="2800" dirty="0"/>
          </a:p>
        </p:txBody>
      </p:sp>
      <p:sp>
        <p:nvSpPr>
          <p:cNvPr id="8" name="爆炸 2 7"/>
          <p:cNvSpPr/>
          <p:nvPr/>
        </p:nvSpPr>
        <p:spPr>
          <a:xfrm>
            <a:off x="1724497" y="3088833"/>
            <a:ext cx="5904656" cy="3630305"/>
          </a:xfrm>
          <a:prstGeom prst="irregularSeal2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鮮明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階級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67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7524" y="47667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離市區二十公里，一天只有六趟公車。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39552" y="537321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搭不上末班車的噩夢</a:t>
            </a:r>
          </a:p>
        </p:txBody>
      </p:sp>
    </p:spTree>
    <p:extLst>
      <p:ext uri="{BB962C8B-B14F-4D97-AF65-F5344CB8AC3E}">
        <p14:creationId xmlns:p14="http://schemas.microsoft.com/office/powerpoint/2010/main" val="252145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33569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小島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深處，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被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樹林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包圍。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5157192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位於山芭，</a:t>
            </a:r>
            <a:endParaRPr lang="en-US" altLang="zh-TW" sz="4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有老虎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出沒的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恐懼。</a:t>
            </a:r>
          </a:p>
        </p:txBody>
      </p:sp>
    </p:spTree>
    <p:extLst>
      <p:ext uri="{BB962C8B-B14F-4D97-AF65-F5344CB8AC3E}">
        <p14:creationId xmlns:p14="http://schemas.microsoft.com/office/powerpoint/2010/main" val="206779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l="-1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275856" y="3140968"/>
            <a:ext cx="4752528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孤立無援的感覺</a:t>
            </a:r>
            <a:endParaRPr lang="en-US" altLang="zh-TW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1200"/>
              </a:spcBef>
              <a:defRPr/>
            </a:pPr>
            <a:r>
              <a:rPr lang="zh-TW" alt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與世隔絕的命運</a:t>
            </a:r>
            <a:endParaRPr lang="en-US" altLang="zh-TW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ts val="1200"/>
              </a:spcBef>
              <a:defRPr/>
            </a:pPr>
            <a:r>
              <a:rPr lang="zh-TW" alt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拉開與同學的距離</a:t>
            </a:r>
            <a:endParaRPr lang="zh-TW" alt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2000" t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57158" y="2928934"/>
            <a:ext cx="378621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我的位置在樹上</a:t>
            </a:r>
            <a:endParaRPr lang="zh-TW" altLang="en-US"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143504" y="714356"/>
            <a:ext cx="3500462" cy="20621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家沒有私人空間，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那是我的容身之處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幽靜隱密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143504" y="3929066"/>
            <a:ext cx="3500462" cy="235756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居高臨下，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在風中痴想未來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悲觀恐懼</a:t>
            </a:r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4071934" y="2143116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3929058" y="4286256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2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7584" y="69977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我跟世界的距離，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跟家人的關係。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向右箭號 5"/>
          <p:cNvSpPr/>
          <p:nvPr/>
        </p:nvSpPr>
        <p:spPr>
          <a:xfrm rot="12903007">
            <a:off x="4617710" y="1508884"/>
            <a:ext cx="864096" cy="43204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79512" y="3717032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一個旁觀者，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住在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她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自己的島上。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99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42910" y="500042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參考文獻</a:t>
            </a:r>
            <a:endParaRPr lang="zh-TW" altLang="en-US" sz="4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14348" y="1928802"/>
            <a:ext cx="65722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作者介紹：維基百科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https://zh.wikipedia.org/wiki/%E9%8D%BE%E6%80%A1%E9%9B%AF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0855" y="4941168"/>
            <a:ext cx="3428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+mn-ea"/>
              </a:rPr>
              <a:t>簡報製作</a:t>
            </a:r>
            <a:endParaRPr lang="en-US" altLang="zh-TW" sz="3200" b="1" dirty="0" smtClean="0">
              <a:latin typeface="+mn-ea"/>
            </a:endParaRPr>
          </a:p>
          <a:p>
            <a:r>
              <a:rPr lang="zh-TW" altLang="en-US" sz="3200" b="1" dirty="0" smtClean="0">
                <a:latin typeface="+mn-ea"/>
              </a:rPr>
              <a:t>老師</a:t>
            </a:r>
            <a:r>
              <a:rPr lang="en-US" altLang="zh-TW" sz="3200" b="1" dirty="0" smtClean="0">
                <a:latin typeface="+mn-ea"/>
              </a:rPr>
              <a:t>:</a:t>
            </a:r>
            <a:r>
              <a:rPr lang="zh-TW" altLang="en-US" sz="3200" b="1" dirty="0" smtClean="0">
                <a:latin typeface="+mn-ea"/>
              </a:rPr>
              <a:t> 楊雅</a:t>
            </a:r>
            <a:r>
              <a:rPr lang="zh-TW" altLang="en-US" sz="3200" b="1" dirty="0">
                <a:latin typeface="+mn-ea"/>
              </a:rPr>
              <a:t>琪</a:t>
            </a:r>
            <a:r>
              <a:rPr lang="zh-TW" altLang="en-US" sz="3200" b="1" dirty="0" smtClean="0">
                <a:latin typeface="+mn-ea"/>
              </a:rPr>
              <a:t>    </a:t>
            </a:r>
            <a:endParaRPr lang="en-US" altLang="zh-TW" sz="3200" b="1" dirty="0" smtClean="0">
              <a:latin typeface="+mn-ea"/>
            </a:endParaRPr>
          </a:p>
          <a:p>
            <a:r>
              <a:rPr lang="zh-TW" altLang="en-US" sz="3200" b="1" dirty="0" smtClean="0">
                <a:latin typeface="+mn-ea"/>
              </a:rPr>
              <a:t>助理</a:t>
            </a:r>
            <a:r>
              <a:rPr lang="en-US" altLang="zh-TW" sz="3200" b="1" dirty="0" smtClean="0">
                <a:latin typeface="+mn-ea"/>
              </a:rPr>
              <a:t>:</a:t>
            </a:r>
            <a:r>
              <a:rPr lang="zh-TW" altLang="en-US" sz="3200" b="1" dirty="0" smtClean="0">
                <a:latin typeface="+mn-ea"/>
              </a:rPr>
              <a:t> 顏惠君</a:t>
            </a:r>
            <a:endParaRPr lang="en-US" altLang="zh-TW" sz="3200" b="1" dirty="0">
              <a:latin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283968" y="836712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0" dirty="0" smtClean="0">
                <a:solidFill>
                  <a:srgbClr val="FF0000"/>
                </a:solidFill>
                <a:latin typeface="+mn-ea"/>
              </a:rPr>
              <a:t>位置</a:t>
            </a:r>
            <a:endParaRPr lang="en-US" altLang="zh-TW" sz="120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64288" y="2750253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鍾怡雯</a:t>
            </a:r>
            <a:endParaRPr lang="zh-TW" altLang="en-US" sz="3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5051817" cy="4593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t="-5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39552" y="620688"/>
            <a:ext cx="3213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鍾怡雯</a:t>
            </a:r>
            <a:endParaRPr lang="zh-TW" altLang="en-US" sz="48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5786" y="1428736"/>
            <a:ext cx="7715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生於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1969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年，馬來西亞霹靂州金寶市人，祖籍廣東梅縣。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國立臺灣師範大學國文博士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臺灣著名的馬華文學作家。</a:t>
            </a:r>
            <a:endParaRPr lang="en-US" altLang="zh-TW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曾任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國文天地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雜誌主編，現任元智大學中國語文學系教授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00032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71678"/>
            <a:ext cx="2063289" cy="292895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42910" y="514351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n-ea"/>
              </a:rPr>
              <a:t>(2014)</a:t>
            </a:r>
            <a:endParaRPr lang="zh-TW" altLang="en-US" sz="2400" dirty="0" smtClean="0">
              <a:latin typeface="+mn-ea"/>
            </a:endParaRPr>
          </a:p>
        </p:txBody>
      </p:sp>
      <p:pic>
        <p:nvPicPr>
          <p:cNvPr id="4" name="圖片 3" descr="S00032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3000372"/>
            <a:ext cx="2064304" cy="29304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143240" y="600076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n-ea"/>
              </a:rPr>
              <a:t>(2014)</a:t>
            </a:r>
          </a:p>
        </p:txBody>
      </p:sp>
      <p:pic>
        <p:nvPicPr>
          <p:cNvPr id="6" name="圖片 5" descr="S00030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857232"/>
            <a:ext cx="2063662" cy="29304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286380" y="392906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n-ea"/>
              </a:rPr>
              <a:t>(2012)</a:t>
            </a:r>
            <a:endParaRPr lang="zh-TW" altLang="en-US" sz="2400" dirty="0" smtClean="0">
              <a:latin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00958" y="5786454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n-ea"/>
              </a:rPr>
              <a:t>(2007)</a:t>
            </a:r>
            <a:endParaRPr lang="zh-TW" altLang="en-US" sz="2400" dirty="0" smtClean="0">
              <a:latin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71472" y="642918"/>
            <a:ext cx="371477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+mn-ea"/>
              </a:rPr>
              <a:t>出版作品－散文</a:t>
            </a:r>
            <a:endParaRPr lang="zh-TW" altLang="en-US" sz="3600" dirty="0">
              <a:latin typeface="+mn-ea"/>
            </a:endParaRPr>
          </a:p>
        </p:txBody>
      </p:sp>
      <p:pic>
        <p:nvPicPr>
          <p:cNvPr id="11" name="圖片 10" descr="S00021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830" y="2972469"/>
            <a:ext cx="2016000" cy="2762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85852" y="785794"/>
            <a:ext cx="221457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+mn-ea"/>
              </a:rPr>
              <a:t>主編作品</a:t>
            </a:r>
            <a:endParaRPr lang="zh-TW" altLang="en-US" sz="3600" dirty="0">
              <a:latin typeface="+mn-ea"/>
            </a:endParaRPr>
          </a:p>
        </p:txBody>
      </p:sp>
      <p:pic>
        <p:nvPicPr>
          <p:cNvPr id="3" name="圖片 2" descr="S00017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000240"/>
            <a:ext cx="2286016" cy="320042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785918" y="535782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n-ea"/>
              </a:rPr>
              <a:t>(2006)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072066" y="785794"/>
            <a:ext cx="221457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+mn-ea"/>
              </a:rPr>
              <a:t>編選作品</a:t>
            </a:r>
            <a:endParaRPr lang="zh-TW" altLang="en-US" sz="3600" dirty="0">
              <a:latin typeface="+mn-ea"/>
            </a:endParaRPr>
          </a:p>
        </p:txBody>
      </p:sp>
      <p:pic>
        <p:nvPicPr>
          <p:cNvPr id="6" name="圖片 5" descr="S00029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000240"/>
            <a:ext cx="2360691" cy="32004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643570" y="535782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n-ea"/>
              </a:rPr>
              <a:t>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4633"/>
            <a:ext cx="5940152" cy="3578758"/>
          </a:xfrm>
          <a:prstGeom prst="rect">
            <a:avLst/>
          </a:prstGeom>
        </p:spPr>
      </p:pic>
      <p:sp>
        <p:nvSpPr>
          <p:cNvPr id="4" name="雲朵形圖說文字 3"/>
          <p:cNvSpPr/>
          <p:nvPr/>
        </p:nvSpPr>
        <p:spPr>
          <a:xfrm rot="2220906">
            <a:off x="3278858" y="313566"/>
            <a:ext cx="5498738" cy="39390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dirty="0">
                <a:latin typeface="+mn-ea"/>
              </a:rPr>
              <a:t>我的位置在哪裡 ？</a:t>
            </a:r>
          </a:p>
        </p:txBody>
      </p:sp>
    </p:spTree>
    <p:extLst>
      <p:ext uri="{BB962C8B-B14F-4D97-AF65-F5344CB8AC3E}">
        <p14:creationId xmlns:p14="http://schemas.microsoft.com/office/powerpoint/2010/main" val="18803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r="23051"/>
          <a:stretch/>
        </p:blipFill>
        <p:spPr>
          <a:xfrm>
            <a:off x="0" y="6601"/>
            <a:ext cx="6804248" cy="684326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380312" y="1124744"/>
            <a:ext cx="1107996" cy="5040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從小就愛爬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6000" t="-40000" r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5877272"/>
            <a:ext cx="843488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掛滿火紅的紅毛丹時我爬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理直氣壯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25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316</Words>
  <Application>Microsoft Office PowerPoint</Application>
  <PresentationFormat>如螢幕大小 (4:3)</PresentationFormat>
  <Paragraphs>66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微軟正黑體</vt:lpstr>
      <vt:lpstr>新細明體</vt:lpstr>
      <vt:lpstr>標楷體</vt:lpstr>
      <vt:lpstr>Arial</vt:lpstr>
      <vt:lpstr>Calibri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42</cp:revision>
  <dcterms:created xsi:type="dcterms:W3CDTF">2016-10-09T05:06:08Z</dcterms:created>
  <dcterms:modified xsi:type="dcterms:W3CDTF">2016-12-21T06:25:10Z</dcterms:modified>
</cp:coreProperties>
</file>