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60" autoAdjust="0"/>
  </p:normalViewPr>
  <p:slideViewPr>
    <p:cSldViewPr>
      <p:cViewPr varScale="1">
        <p:scale>
          <a:sx n="94" d="100"/>
          <a:sy n="94" d="100"/>
        </p:scale>
        <p:origin x="-474" y="-13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C31C73-99D0-4CC6-87F0-AF0FCEDE3126}" type="datetimeFigureOut">
              <a:rPr lang="zh-TW" altLang="en-US" smtClean="0"/>
              <a:t>2013/9/25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367485-EE44-4CF2-A554-07A31973F8C4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367485-EE44-4CF2-A554-07A31973F8C4}" type="slidenum">
              <a:rPr lang="zh-TW" altLang="en-US" smtClean="0"/>
              <a:t>1</a:t>
            </a:fld>
            <a:endParaRPr lang="zh-TW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D308B-0ACC-4BAB-B1BF-1E934BB2C04D}" type="datetimeFigureOut">
              <a:rPr lang="zh-TW" altLang="en-US" smtClean="0"/>
              <a:t>2013/9/25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6462C-FFF4-4498-9963-5E44900EF83D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D308B-0ACC-4BAB-B1BF-1E934BB2C04D}" type="datetimeFigureOut">
              <a:rPr lang="zh-TW" altLang="en-US" smtClean="0"/>
              <a:t>2013/9/25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6462C-FFF4-4498-9963-5E44900EF83D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D308B-0ACC-4BAB-B1BF-1E934BB2C04D}" type="datetimeFigureOut">
              <a:rPr lang="zh-TW" altLang="en-US" smtClean="0"/>
              <a:t>2013/9/25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6462C-FFF4-4498-9963-5E44900EF83D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D308B-0ACC-4BAB-B1BF-1E934BB2C04D}" type="datetimeFigureOut">
              <a:rPr lang="zh-TW" altLang="en-US" smtClean="0"/>
              <a:t>2013/9/25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6462C-FFF4-4498-9963-5E44900EF83D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D308B-0ACC-4BAB-B1BF-1E934BB2C04D}" type="datetimeFigureOut">
              <a:rPr lang="zh-TW" altLang="en-US" smtClean="0"/>
              <a:t>2013/9/25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6462C-FFF4-4498-9963-5E44900EF83D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D308B-0ACC-4BAB-B1BF-1E934BB2C04D}" type="datetimeFigureOut">
              <a:rPr lang="zh-TW" altLang="en-US" smtClean="0"/>
              <a:t>2013/9/25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6462C-FFF4-4498-9963-5E44900EF83D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D308B-0ACC-4BAB-B1BF-1E934BB2C04D}" type="datetimeFigureOut">
              <a:rPr lang="zh-TW" altLang="en-US" smtClean="0"/>
              <a:t>2013/9/25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6462C-FFF4-4498-9963-5E44900EF83D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D308B-0ACC-4BAB-B1BF-1E934BB2C04D}" type="datetimeFigureOut">
              <a:rPr lang="zh-TW" altLang="en-US" smtClean="0"/>
              <a:t>2013/9/25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6462C-FFF4-4498-9963-5E44900EF83D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D308B-0ACC-4BAB-B1BF-1E934BB2C04D}" type="datetimeFigureOut">
              <a:rPr lang="zh-TW" altLang="en-US" smtClean="0"/>
              <a:t>2013/9/25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6462C-FFF4-4498-9963-5E44900EF83D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D308B-0ACC-4BAB-B1BF-1E934BB2C04D}" type="datetimeFigureOut">
              <a:rPr lang="zh-TW" altLang="en-US" smtClean="0"/>
              <a:t>2013/9/25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6462C-FFF4-4498-9963-5E44900EF83D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D308B-0ACC-4BAB-B1BF-1E934BB2C04D}" type="datetimeFigureOut">
              <a:rPr lang="zh-TW" altLang="en-US" smtClean="0"/>
              <a:t>2013/9/25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6462C-FFF4-4498-9963-5E44900EF83D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6D308B-0ACC-4BAB-B1BF-1E934BB2C04D}" type="datetimeFigureOut">
              <a:rPr lang="zh-TW" altLang="en-US" smtClean="0"/>
              <a:t>2013/9/25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26462C-FFF4-4498-9963-5E44900EF83D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C:\Users\asus\Downloads\專用連結轉換工具\WindPower_ppt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-124544"/>
            <a:ext cx="9310059" cy="6982544"/>
          </a:xfrm>
          <a:prstGeom prst="rect">
            <a:avLst/>
          </a:prstGeom>
          <a:noFill/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zh-TW" altLang="en-US" sz="1600" dirty="0" smtClean="0">
                <a:latin typeface="新細明體" pitchFamily="18" charset="-120"/>
                <a:ea typeface="新細明體" pitchFamily="18" charset="-120"/>
              </a:rPr>
              <a:t>閱讀生命</a:t>
            </a:r>
            <a:r>
              <a:rPr lang="en-US" altLang="zh-TW" sz="1600" dirty="0" smtClean="0">
                <a:latin typeface="新細明體" pitchFamily="18" charset="-120"/>
                <a:ea typeface="新細明體" pitchFamily="18" charset="-120"/>
              </a:rPr>
              <a:t>B</a:t>
            </a:r>
            <a:r>
              <a:rPr lang="zh-TW" altLang="en-US" sz="1600" dirty="0" smtClean="0">
                <a:latin typeface="新細明體" pitchFamily="18" charset="-120"/>
                <a:ea typeface="新細明體" pitchFamily="18" charset="-120"/>
              </a:rPr>
              <a:t>組</a:t>
            </a:r>
            <a:r>
              <a:rPr lang="en-US" altLang="zh-TW" sz="1600" dirty="0" smtClean="0">
                <a:latin typeface="新細明體" pitchFamily="18" charset="-120"/>
                <a:ea typeface="新細明體" pitchFamily="18" charset="-120"/>
              </a:rPr>
              <a:t/>
            </a:r>
            <a:br>
              <a:rPr lang="en-US" altLang="zh-TW" sz="1600" dirty="0" smtClean="0">
                <a:latin typeface="新細明體" pitchFamily="18" charset="-120"/>
                <a:ea typeface="新細明體" pitchFamily="18" charset="-120"/>
              </a:rPr>
            </a:br>
            <a:r>
              <a:rPr lang="zh-TW" altLang="en-US" sz="1600" dirty="0">
                <a:latin typeface="新細明體" pitchFamily="18" charset="-120"/>
                <a:ea typeface="新細明體" pitchFamily="18" charset="-120"/>
              </a:rPr>
              <a:t>電商一</a:t>
            </a:r>
            <a:r>
              <a:rPr lang="zh-TW" altLang="en-US" sz="1600" dirty="0" smtClean="0">
                <a:latin typeface="新細明體" pitchFamily="18" charset="-120"/>
                <a:ea typeface="新細明體" pitchFamily="18" charset="-120"/>
              </a:rPr>
              <a:t>甲</a:t>
            </a:r>
            <a:r>
              <a:rPr lang="en-US" altLang="zh-TW" sz="1600" dirty="0" smtClean="0">
                <a:latin typeface="新細明體" pitchFamily="18" charset="-120"/>
                <a:ea typeface="新細明體" pitchFamily="18" charset="-120"/>
              </a:rPr>
              <a:t/>
            </a:r>
            <a:br>
              <a:rPr lang="en-US" altLang="zh-TW" sz="1600" dirty="0" smtClean="0">
                <a:latin typeface="新細明體" pitchFamily="18" charset="-120"/>
                <a:ea typeface="新細明體" pitchFamily="18" charset="-120"/>
              </a:rPr>
            </a:br>
            <a:r>
              <a:rPr lang="zh-TW" altLang="en-US" sz="1600" dirty="0">
                <a:latin typeface="新細明體" pitchFamily="18" charset="-120"/>
                <a:ea typeface="新細明體" pitchFamily="18" charset="-120"/>
              </a:rPr>
              <a:t>第八組</a:t>
            </a:r>
          </a:p>
        </p:txBody>
      </p:sp>
      <p:sp>
        <p:nvSpPr>
          <p:cNvPr id="4" name="直排文字版面配置區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zh-TW" altLang="en-US" sz="1200" dirty="0" smtClean="0"/>
              <a:t>見賢思齊是儒家的教誨，但作者說朱西亞的故事終結了他的見賢思齊。</a:t>
            </a:r>
            <a:endParaRPr lang="en-US" altLang="zh-TW" sz="1200" dirty="0" smtClean="0"/>
          </a:p>
          <a:p>
            <a:pPr>
              <a:buNone/>
            </a:pPr>
            <a:endParaRPr lang="en-US" altLang="zh-TW" sz="1200" dirty="0" smtClean="0"/>
          </a:p>
          <a:p>
            <a:pPr>
              <a:buNone/>
            </a:pPr>
            <a:r>
              <a:rPr lang="zh-TW" altLang="en-US" sz="1200" dirty="0" smtClean="0"/>
              <a:t>你覺得這</a:t>
            </a:r>
            <a:r>
              <a:rPr lang="zh-TW" altLang="en-US" sz="1200" dirty="0" smtClean="0">
                <a:solidFill>
                  <a:srgbClr val="FF0000"/>
                </a:solidFill>
              </a:rPr>
              <a:t>兩者有衝突</a:t>
            </a:r>
            <a:r>
              <a:rPr lang="zh-TW" altLang="en-US" sz="1200" dirty="0" smtClean="0"/>
              <a:t>嗎？</a:t>
            </a:r>
            <a:endParaRPr lang="en-US" altLang="zh-TW" sz="1200" dirty="0" smtClean="0"/>
          </a:p>
          <a:p>
            <a:pPr>
              <a:buNone/>
            </a:pPr>
            <a:r>
              <a:rPr lang="zh-TW" altLang="en-US" sz="1200" dirty="0" smtClean="0"/>
              <a:t>一者覺得無衝突</a:t>
            </a:r>
            <a:r>
              <a:rPr lang="en-US" altLang="zh-TW" sz="1200" dirty="0" smtClean="0"/>
              <a:t>,</a:t>
            </a:r>
            <a:r>
              <a:rPr lang="zh-TW" altLang="en-US" sz="1200" dirty="0" smtClean="0"/>
              <a:t>想學想效仿就去學去效仿</a:t>
            </a:r>
            <a:endParaRPr lang="en-US" altLang="zh-TW" sz="1200" dirty="0"/>
          </a:p>
          <a:p>
            <a:pPr>
              <a:buNone/>
            </a:pPr>
            <a:r>
              <a:rPr lang="zh-TW" altLang="en-US" sz="1200" dirty="0" smtClean="0"/>
              <a:t>一者覺得有衝突</a:t>
            </a:r>
            <a:r>
              <a:rPr lang="en-US" altLang="zh-TW" sz="1200" dirty="0" smtClean="0"/>
              <a:t>,</a:t>
            </a:r>
            <a:r>
              <a:rPr lang="zh-TW" altLang="en-US" sz="1200" dirty="0" smtClean="0"/>
              <a:t>想學又想要做自己</a:t>
            </a:r>
            <a:endParaRPr lang="en-US" altLang="zh-TW" sz="1200" dirty="0" smtClean="0"/>
          </a:p>
          <a:p>
            <a:pPr>
              <a:buNone/>
            </a:pPr>
            <a:r>
              <a:rPr lang="zh-TW" altLang="en-US" sz="1200" dirty="0" smtClean="0"/>
              <a:t>再者提出綜觀</a:t>
            </a:r>
            <a:r>
              <a:rPr lang="en-US" altLang="zh-TW" sz="1200" dirty="0" smtClean="0"/>
              <a:t>,</a:t>
            </a:r>
            <a:r>
              <a:rPr lang="zh-TW" altLang="en-US" sz="1200" dirty="0" smtClean="0"/>
              <a:t>表面上看似有衝突</a:t>
            </a:r>
            <a:r>
              <a:rPr lang="en-US" altLang="zh-TW" sz="1200" dirty="0" smtClean="0"/>
              <a:t>,</a:t>
            </a:r>
            <a:r>
              <a:rPr lang="zh-TW" altLang="en-US" sz="1200" dirty="0" smtClean="0"/>
              <a:t>但本質上兩個是不衝突的甚至可以結合</a:t>
            </a:r>
            <a:endParaRPr lang="en-US" altLang="zh-TW" sz="1200" dirty="0"/>
          </a:p>
          <a:p>
            <a:pPr>
              <a:buNone/>
            </a:pPr>
            <a:endParaRPr lang="en-US" altLang="zh-TW" sz="1200" dirty="0" smtClean="0"/>
          </a:p>
          <a:p>
            <a:pPr>
              <a:buNone/>
            </a:pPr>
            <a:r>
              <a:rPr lang="zh-TW" altLang="en-US" sz="1200" dirty="0" smtClean="0"/>
              <a:t>「當別人容易</a:t>
            </a:r>
            <a:r>
              <a:rPr lang="en-US" altLang="zh-TW" sz="1200" dirty="0" smtClean="0"/>
              <a:t>,</a:t>
            </a:r>
            <a:r>
              <a:rPr lang="zh-TW" altLang="en-US" sz="1200" dirty="0" smtClean="0"/>
              <a:t>做自己困難」迫於現實相逼</a:t>
            </a:r>
            <a:r>
              <a:rPr lang="en-US" altLang="zh-TW" sz="1200" dirty="0" smtClean="0"/>
              <a:t>,</a:t>
            </a:r>
            <a:r>
              <a:rPr lang="zh-TW" altLang="en-US" sz="1200" dirty="0" smtClean="0"/>
              <a:t>我們每個人都要強迫自己學會</a:t>
            </a:r>
            <a:endParaRPr lang="en-US" altLang="zh-TW" sz="1200" dirty="0" smtClean="0"/>
          </a:p>
          <a:p>
            <a:pPr>
              <a:buNone/>
            </a:pPr>
            <a:r>
              <a:rPr lang="zh-TW" altLang="en-US" sz="1200" dirty="0" smtClean="0"/>
              <a:t>十個等的真理</a:t>
            </a:r>
            <a:r>
              <a:rPr lang="en-US" altLang="zh-TW" sz="1200" dirty="0" smtClean="0"/>
              <a:t>,</a:t>
            </a:r>
            <a:r>
              <a:rPr lang="zh-TW" altLang="en-US" sz="1200" dirty="0" smtClean="0"/>
              <a:t>兩者並存！我們才能真正讓自己真正的達到不是第一而是</a:t>
            </a:r>
            <a:endParaRPr lang="en-US" altLang="zh-TW" sz="1200" dirty="0"/>
          </a:p>
          <a:p>
            <a:pPr>
              <a:buNone/>
            </a:pPr>
            <a:r>
              <a:rPr lang="zh-TW" altLang="en-US" sz="1200" dirty="0" smtClean="0"/>
              <a:t>唯一！</a:t>
            </a:r>
            <a:endParaRPr lang="en-US" altLang="zh-TW" sz="1200" dirty="0" smtClean="0"/>
          </a:p>
          <a:p>
            <a:pPr>
              <a:buNone/>
            </a:pPr>
            <a:endParaRPr lang="en-US" altLang="zh-TW" sz="1200" dirty="0"/>
          </a:p>
          <a:p>
            <a:pPr>
              <a:buNone/>
            </a:pPr>
            <a:endParaRPr lang="en-US" altLang="zh-TW" sz="1200" dirty="0"/>
          </a:p>
          <a:p>
            <a:pPr>
              <a:buNone/>
            </a:pPr>
            <a:r>
              <a:rPr lang="zh-TW" altLang="en-US" sz="1200" dirty="0" smtClean="0"/>
              <a:t>它們各自</a:t>
            </a:r>
            <a:r>
              <a:rPr lang="zh-TW" altLang="en-US" sz="1200" dirty="0" smtClean="0">
                <a:solidFill>
                  <a:srgbClr val="FF0000"/>
                </a:solidFill>
              </a:rPr>
              <a:t>提醒了我們什麼</a:t>
            </a:r>
            <a:r>
              <a:rPr lang="zh-TW" altLang="en-US" sz="1200" dirty="0" smtClean="0"/>
              <a:t>？</a:t>
            </a:r>
            <a:endParaRPr lang="en-US" altLang="zh-TW" sz="1200" dirty="0" smtClean="0"/>
          </a:p>
          <a:p>
            <a:pPr>
              <a:buNone/>
            </a:pPr>
            <a:r>
              <a:rPr lang="zh-TW" altLang="en-US" sz="1200" dirty="0"/>
              <a:t>忠於自己，為人圓滑，保留自己所擁有的一切想法和優點以及自己所</a:t>
            </a:r>
            <a:r>
              <a:rPr lang="zh-TW" altLang="en-US" sz="1200" dirty="0" smtClean="0"/>
              <a:t>喜</a:t>
            </a:r>
            <a:endParaRPr lang="en-US" altLang="zh-TW" sz="1200" dirty="0" smtClean="0"/>
          </a:p>
          <a:p>
            <a:pPr>
              <a:buNone/>
            </a:pPr>
            <a:r>
              <a:rPr lang="zh-TW" altLang="en-US" sz="1200" dirty="0"/>
              <a:t>歡的</a:t>
            </a:r>
            <a:r>
              <a:rPr lang="zh-TW" altLang="en-US" sz="1200" dirty="0" smtClean="0"/>
              <a:t>事</a:t>
            </a:r>
            <a:r>
              <a:rPr lang="zh-TW" altLang="en-US" sz="1200" dirty="0"/>
              <a:t>；從別人身上學他人的優點，而缺點則反省後改進</a:t>
            </a:r>
            <a:endParaRPr lang="en-US" altLang="zh-TW" sz="1200" dirty="0" smtClean="0"/>
          </a:p>
          <a:p>
            <a:pPr>
              <a:buNone/>
            </a:pPr>
            <a:endParaRPr lang="en-US" altLang="zh-TW" sz="1200" dirty="0"/>
          </a:p>
          <a:p>
            <a:pPr>
              <a:buNone/>
            </a:pPr>
            <a:endParaRPr lang="en-US" altLang="zh-TW" sz="1200" dirty="0" smtClean="0"/>
          </a:p>
          <a:p>
            <a:pPr>
              <a:buNone/>
            </a:pPr>
            <a:endParaRPr lang="en-US" altLang="zh-TW" sz="1200" dirty="0"/>
          </a:p>
        </p:txBody>
      </p:sp>
      <p:sp>
        <p:nvSpPr>
          <p:cNvPr id="5" name="文字版面配置區 4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zh-TW" altLang="en-US" sz="1600" dirty="0" smtClean="0">
                <a:solidFill>
                  <a:srgbClr val="FF0000"/>
                </a:solidFill>
              </a:rPr>
              <a:t>組長</a:t>
            </a:r>
            <a:r>
              <a:rPr lang="en-US" altLang="zh-TW" sz="1600" dirty="0" smtClean="0"/>
              <a:t>:</a:t>
            </a:r>
            <a:r>
              <a:rPr lang="zh-TW" altLang="en-US" sz="1600" dirty="0" smtClean="0"/>
              <a:t>陳炳宇</a:t>
            </a:r>
            <a:endParaRPr lang="en-US" altLang="zh-TW" sz="1600" dirty="0" smtClean="0"/>
          </a:p>
          <a:p>
            <a:r>
              <a:rPr lang="zh-TW" altLang="en-US" sz="1600" dirty="0" smtClean="0"/>
              <a:t>組員</a:t>
            </a:r>
            <a:r>
              <a:rPr lang="en-US" altLang="zh-TW" sz="1600" dirty="0" smtClean="0"/>
              <a:t>:</a:t>
            </a:r>
            <a:r>
              <a:rPr lang="zh-TW" altLang="en-US" sz="1600" dirty="0" smtClean="0"/>
              <a:t>林羿彤</a:t>
            </a:r>
            <a:endParaRPr lang="en-US" altLang="zh-TW" sz="1600" dirty="0" smtClean="0"/>
          </a:p>
          <a:p>
            <a:r>
              <a:rPr lang="zh-TW" altLang="en-US" sz="1600" dirty="0" smtClean="0"/>
              <a:t>          黃詣維</a:t>
            </a:r>
            <a:endParaRPr lang="en-US" altLang="zh-TW" sz="1600" dirty="0" smtClean="0"/>
          </a:p>
          <a:p>
            <a:r>
              <a:rPr lang="zh-TW" altLang="en-US" sz="1600" dirty="0" smtClean="0"/>
              <a:t>          于子祐</a:t>
            </a:r>
            <a:endParaRPr lang="en-US" altLang="zh-TW" sz="1600" dirty="0" smtClean="0"/>
          </a:p>
          <a:p>
            <a:r>
              <a:rPr lang="zh-TW" altLang="en-US" sz="1600" dirty="0" smtClean="0"/>
              <a:t>          黃義哲</a:t>
            </a:r>
            <a:endParaRPr lang="en-US" altLang="zh-TW" sz="1600" dirty="0" smtClean="0"/>
          </a:p>
          <a:p>
            <a:r>
              <a:rPr lang="zh-TW" altLang="en-US" sz="1600" dirty="0" smtClean="0"/>
              <a:t>          簡敬宸</a:t>
            </a:r>
            <a:endParaRPr lang="en-US" altLang="zh-TW" sz="1600" dirty="0"/>
          </a:p>
        </p:txBody>
      </p:sp>
      <p:pic>
        <p:nvPicPr>
          <p:cNvPr id="1027" name="Picture 3" descr="C:\Users\asus\Downloads\996926_593694247347639_1368891275_n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199784" y="4819650"/>
            <a:ext cx="2124744" cy="20383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87</TotalTime>
  <Words>192</Words>
  <Application>Microsoft Office PowerPoint</Application>
  <PresentationFormat>如螢幕大小 (4:3)</PresentationFormat>
  <Paragraphs>24</Paragraphs>
  <Slides>1</Slides>
  <Notes>1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2" baseType="lpstr">
      <vt:lpstr>Office 佈景主題</vt:lpstr>
      <vt:lpstr>閱讀生命B組 電商一甲 第八組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第八組</dc:title>
  <dc:creator>asus</dc:creator>
  <cp:lastModifiedBy>asus</cp:lastModifiedBy>
  <cp:revision>9</cp:revision>
  <dcterms:created xsi:type="dcterms:W3CDTF">2013-09-25T06:44:01Z</dcterms:created>
  <dcterms:modified xsi:type="dcterms:W3CDTF">2013-09-25T08:11:40Z</dcterms:modified>
</cp:coreProperties>
</file>