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2"/>
  </p:notesMasterIdLst>
  <p:sldIdLst>
    <p:sldId id="291" r:id="rId2"/>
    <p:sldId id="256" r:id="rId3"/>
    <p:sldId id="260" r:id="rId4"/>
    <p:sldId id="261" r:id="rId5"/>
    <p:sldId id="284" r:id="rId6"/>
    <p:sldId id="262" r:id="rId7"/>
    <p:sldId id="285" r:id="rId8"/>
    <p:sldId id="263" r:id="rId9"/>
    <p:sldId id="266" r:id="rId10"/>
    <p:sldId id="267" r:id="rId11"/>
    <p:sldId id="286" r:id="rId12"/>
    <p:sldId id="268" r:id="rId13"/>
    <p:sldId id="270" r:id="rId14"/>
    <p:sldId id="271" r:id="rId15"/>
    <p:sldId id="287" r:id="rId16"/>
    <p:sldId id="288" r:id="rId17"/>
    <p:sldId id="264" r:id="rId18"/>
    <p:sldId id="272" r:id="rId19"/>
    <p:sldId id="273" r:id="rId20"/>
    <p:sldId id="275" r:id="rId21"/>
    <p:sldId id="276" r:id="rId22"/>
    <p:sldId id="265" r:id="rId23"/>
    <p:sldId id="277" r:id="rId24"/>
    <p:sldId id="289" r:id="rId25"/>
    <p:sldId id="290" r:id="rId26"/>
    <p:sldId id="279" r:id="rId27"/>
    <p:sldId id="280" r:id="rId28"/>
    <p:sldId id="292" r:id="rId29"/>
    <p:sldId id="281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40BAD2"/>
    <a:srgbClr val="006699"/>
    <a:srgbClr val="FFFF36"/>
    <a:srgbClr val="D53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114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5701-BAFA-4610-AD66-8B6D066291AF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69EB2F-34D2-48D6-B573-AF24FE5CC3B3}">
      <dgm:prSet phldrT="[文字]" custT="1"/>
      <dgm:spPr/>
      <dgm:t>
        <a:bodyPr/>
        <a:lstStyle/>
        <a:p>
          <a:pPr algn="l"/>
          <a:r>
            <a:rPr lang="zh-TW" altLang="en-US" sz="3400" b="1" dirty="0">
              <a:latin typeface="+mj-ea"/>
              <a:ea typeface="+mj-ea"/>
            </a:rPr>
            <a:t>文字的難產</a:t>
          </a:r>
        </a:p>
      </dgm:t>
    </dgm:pt>
    <dgm:pt modelId="{801DCF8E-75AC-4D14-8F95-007C42FDF728}" type="parTrans" cxnId="{16B5B02F-AAE0-4179-AD3B-4CFDF498E318}">
      <dgm:prSet/>
      <dgm:spPr/>
      <dgm:t>
        <a:bodyPr/>
        <a:lstStyle/>
        <a:p>
          <a:endParaRPr lang="zh-TW" altLang="en-US"/>
        </a:p>
      </dgm:t>
    </dgm:pt>
    <dgm:pt modelId="{543B035F-A1E8-477C-B282-E2BBB84486EA}" type="sibTrans" cxnId="{16B5B02F-AAE0-4179-AD3B-4CFDF498E318}">
      <dgm:prSet custT="1"/>
      <dgm:spPr/>
      <dgm:t>
        <a:bodyPr/>
        <a:lstStyle/>
        <a:p>
          <a:endParaRPr lang="zh-TW" altLang="en-US" sz="3400" b="1"/>
        </a:p>
      </dgm:t>
    </dgm:pt>
    <dgm:pt modelId="{F8D1CFB6-8791-47CE-B8E8-7E226CAA1D7A}">
      <dgm:prSet phldrT="[文字]" custT="1"/>
      <dgm:spPr/>
      <dgm:t>
        <a:bodyPr/>
        <a:lstStyle/>
        <a:p>
          <a:pPr algn="l"/>
          <a:r>
            <a:rPr lang="zh-TW" altLang="en-US" sz="3400" b="1" dirty="0">
              <a:latin typeface="+mj-ea"/>
              <a:ea typeface="+mj-ea"/>
            </a:rPr>
            <a:t>結構凌亂或內容貧乏</a:t>
          </a:r>
        </a:p>
      </dgm:t>
    </dgm:pt>
    <dgm:pt modelId="{59E01507-0B2B-4400-9F9D-118C68101BD9}" type="parTrans" cxnId="{8301FE4D-A94B-4D53-B2EF-ED237971AEC2}">
      <dgm:prSet/>
      <dgm:spPr/>
      <dgm:t>
        <a:bodyPr/>
        <a:lstStyle/>
        <a:p>
          <a:endParaRPr lang="zh-TW" altLang="en-US"/>
        </a:p>
      </dgm:t>
    </dgm:pt>
    <dgm:pt modelId="{AF738F8C-834E-4C99-AC14-6F0FEA46DB17}" type="sibTrans" cxnId="{8301FE4D-A94B-4D53-B2EF-ED237971AEC2}">
      <dgm:prSet custT="1"/>
      <dgm:spPr/>
      <dgm:t>
        <a:bodyPr/>
        <a:lstStyle/>
        <a:p>
          <a:endParaRPr lang="zh-TW" altLang="en-US" sz="3400" b="1"/>
        </a:p>
      </dgm:t>
    </dgm:pt>
    <dgm:pt modelId="{3248FEFE-88F2-4317-BCAC-AF6E493CA0DF}">
      <dgm:prSet phldrT="[文字]" custT="1"/>
      <dgm:spPr/>
      <dgm:t>
        <a:bodyPr/>
        <a:lstStyle/>
        <a:p>
          <a:pPr algn="l"/>
          <a:r>
            <a:rPr lang="en-US" altLang="zh-TW" sz="3400" b="1" dirty="0">
              <a:latin typeface="+mj-ea"/>
              <a:ea typeface="+mj-ea"/>
            </a:rPr>
            <a:t>Delete</a:t>
          </a:r>
          <a:r>
            <a:rPr lang="zh-TW" altLang="en-US" sz="3400" b="1" dirty="0">
              <a:latin typeface="+mj-ea"/>
              <a:ea typeface="+mj-ea"/>
            </a:rPr>
            <a:t>一鍵吞噬文字</a:t>
          </a:r>
        </a:p>
      </dgm:t>
    </dgm:pt>
    <dgm:pt modelId="{85B9493A-F02A-4B01-A303-59083C56899E}" type="par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0022EC2C-58E2-410B-93FD-1032F5FB7A9F}" type="sib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9B1FDAE8-1BAF-477D-ABB8-FB02C0418D98}" type="pres">
      <dgm:prSet presAssocID="{5CCD5701-BAFA-4610-AD66-8B6D066291AF}" presName="Name0" presStyleCnt="0">
        <dgm:presLayoutVars>
          <dgm:dir/>
          <dgm:animLvl val="lvl"/>
          <dgm:resizeHandles val="exact"/>
        </dgm:presLayoutVars>
      </dgm:prSet>
      <dgm:spPr/>
    </dgm:pt>
    <dgm:pt modelId="{F465F3D4-BDCD-4588-A256-D899BA72D10B}" type="pres">
      <dgm:prSet presAssocID="{5CCD5701-BAFA-4610-AD66-8B6D066291AF}" presName="dummy" presStyleCnt="0"/>
      <dgm:spPr/>
    </dgm:pt>
    <dgm:pt modelId="{9F9E13D8-D8E8-4561-B624-E7D9E6CEEDD0}" type="pres">
      <dgm:prSet presAssocID="{5CCD5701-BAFA-4610-AD66-8B6D066291AF}" presName="linH" presStyleCnt="0"/>
      <dgm:spPr/>
    </dgm:pt>
    <dgm:pt modelId="{97D2F827-3A4C-4E02-BB94-FE1DB955A548}" type="pres">
      <dgm:prSet presAssocID="{5CCD5701-BAFA-4610-AD66-8B6D066291AF}" presName="padding1" presStyleCnt="0"/>
      <dgm:spPr/>
    </dgm:pt>
    <dgm:pt modelId="{B2A88FFB-A799-43DB-8498-980AEF47C639}" type="pres">
      <dgm:prSet presAssocID="{7969EB2F-34D2-48D6-B573-AF24FE5CC3B3}" presName="linV" presStyleCnt="0"/>
      <dgm:spPr/>
    </dgm:pt>
    <dgm:pt modelId="{B96F68B2-7742-4FDD-B459-32477DA82453}" type="pres">
      <dgm:prSet presAssocID="{7969EB2F-34D2-48D6-B573-AF24FE5CC3B3}" presName="spVertical1" presStyleCnt="0"/>
      <dgm:spPr/>
    </dgm:pt>
    <dgm:pt modelId="{A171F0CA-A587-4820-8A9D-648C24E409F7}" type="pres">
      <dgm:prSet presAssocID="{7969EB2F-34D2-48D6-B573-AF24FE5CC3B3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C8BABB-3902-4F88-8E1F-94C274421504}" type="pres">
      <dgm:prSet presAssocID="{7969EB2F-34D2-48D6-B573-AF24FE5CC3B3}" presName="spVertical2" presStyleCnt="0"/>
      <dgm:spPr/>
    </dgm:pt>
    <dgm:pt modelId="{A21FD5AC-4D4C-4A0E-9395-6635331B9069}" type="pres">
      <dgm:prSet presAssocID="{7969EB2F-34D2-48D6-B573-AF24FE5CC3B3}" presName="spVertical3" presStyleCnt="0"/>
      <dgm:spPr/>
    </dgm:pt>
    <dgm:pt modelId="{FD515F9D-94CA-4A66-A395-1F3788832088}" type="pres">
      <dgm:prSet presAssocID="{543B035F-A1E8-477C-B282-E2BBB84486EA}" presName="space" presStyleCnt="0"/>
      <dgm:spPr/>
    </dgm:pt>
    <dgm:pt modelId="{593AC060-1F74-44C3-A5DA-98D687D532D1}" type="pres">
      <dgm:prSet presAssocID="{F8D1CFB6-8791-47CE-B8E8-7E226CAA1D7A}" presName="linV" presStyleCnt="0"/>
      <dgm:spPr/>
    </dgm:pt>
    <dgm:pt modelId="{1819FDF5-A5DD-41CA-9F62-EA30D63C35E4}" type="pres">
      <dgm:prSet presAssocID="{F8D1CFB6-8791-47CE-B8E8-7E226CAA1D7A}" presName="spVertical1" presStyleCnt="0"/>
      <dgm:spPr/>
    </dgm:pt>
    <dgm:pt modelId="{BECEF05C-B810-47F9-8166-6A9105475F7F}" type="pres">
      <dgm:prSet presAssocID="{F8D1CFB6-8791-47CE-B8E8-7E226CAA1D7A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79F68BC-7245-4A42-9BFE-5DCCA873E05D}" type="pres">
      <dgm:prSet presAssocID="{F8D1CFB6-8791-47CE-B8E8-7E226CAA1D7A}" presName="spVertical2" presStyleCnt="0"/>
      <dgm:spPr/>
    </dgm:pt>
    <dgm:pt modelId="{57E12230-F5DC-4830-8692-3A1F144A04D2}" type="pres">
      <dgm:prSet presAssocID="{F8D1CFB6-8791-47CE-B8E8-7E226CAA1D7A}" presName="spVertical3" presStyleCnt="0"/>
      <dgm:spPr/>
    </dgm:pt>
    <dgm:pt modelId="{D4C560F7-8681-4351-B875-A9063209EC4D}" type="pres">
      <dgm:prSet presAssocID="{AF738F8C-834E-4C99-AC14-6F0FEA46DB17}" presName="space" presStyleCnt="0"/>
      <dgm:spPr/>
    </dgm:pt>
    <dgm:pt modelId="{74A98D25-4982-4906-A243-163B055B58B0}" type="pres">
      <dgm:prSet presAssocID="{3248FEFE-88F2-4317-BCAC-AF6E493CA0DF}" presName="linV" presStyleCnt="0"/>
      <dgm:spPr/>
    </dgm:pt>
    <dgm:pt modelId="{B52EB5DB-BCBF-4F81-8A5F-F14BA90D1391}" type="pres">
      <dgm:prSet presAssocID="{3248FEFE-88F2-4317-BCAC-AF6E493CA0DF}" presName="spVertical1" presStyleCnt="0"/>
      <dgm:spPr/>
    </dgm:pt>
    <dgm:pt modelId="{F880D883-3686-4971-B98D-967C7AEBCAF3}" type="pres">
      <dgm:prSet presAssocID="{3248FEFE-88F2-4317-BCAC-AF6E493CA0DF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51876B-6F03-430E-8974-4B4C16AA7EFA}" type="pres">
      <dgm:prSet presAssocID="{3248FEFE-88F2-4317-BCAC-AF6E493CA0DF}" presName="spVertical2" presStyleCnt="0"/>
      <dgm:spPr/>
    </dgm:pt>
    <dgm:pt modelId="{64DBA193-AD7A-4EA9-B2FF-33A57EB9E6AA}" type="pres">
      <dgm:prSet presAssocID="{3248FEFE-88F2-4317-BCAC-AF6E493CA0DF}" presName="spVertical3" presStyleCnt="0"/>
      <dgm:spPr/>
    </dgm:pt>
    <dgm:pt modelId="{188A92AA-2124-4715-A0E3-EE10A64CE998}" type="pres">
      <dgm:prSet presAssocID="{5CCD5701-BAFA-4610-AD66-8B6D066291AF}" presName="padding2" presStyleCnt="0"/>
      <dgm:spPr/>
    </dgm:pt>
    <dgm:pt modelId="{2E317EEE-CE67-48F6-AA54-EC139E2D3318}" type="pres">
      <dgm:prSet presAssocID="{5CCD5701-BAFA-4610-AD66-8B6D066291AF}" presName="negArrow" presStyleCnt="0"/>
      <dgm:spPr/>
    </dgm:pt>
    <dgm:pt modelId="{4D9BE43B-5BC0-45BA-B598-C4439BD3DEC7}" type="pres">
      <dgm:prSet presAssocID="{5CCD5701-BAFA-4610-AD66-8B6D066291AF}" presName="backgroundArrow" presStyleLbl="node1" presStyleIdx="0" presStyleCnt="1" custScaleX="91928" custScaleY="81610" custLinFactNeighborX="2579" custLinFactNeighborY="9710"/>
      <dgm:spPr/>
    </dgm:pt>
  </dgm:ptLst>
  <dgm:cxnLst>
    <dgm:cxn modelId="{DC2F0A94-CAE1-4F25-A043-F92E17C595D2}" type="presOf" srcId="{5CCD5701-BAFA-4610-AD66-8B6D066291AF}" destId="{9B1FDAE8-1BAF-477D-ABB8-FB02C0418D98}" srcOrd="0" destOrd="0" presId="urn:microsoft.com/office/officeart/2005/8/layout/hProcess3"/>
    <dgm:cxn modelId="{7B4262D1-BE6D-4BA4-8DF6-3A66A5AF0144}" srcId="{5CCD5701-BAFA-4610-AD66-8B6D066291AF}" destId="{3248FEFE-88F2-4317-BCAC-AF6E493CA0DF}" srcOrd="2" destOrd="0" parTransId="{85B9493A-F02A-4B01-A303-59083C56899E}" sibTransId="{0022EC2C-58E2-410B-93FD-1032F5FB7A9F}"/>
    <dgm:cxn modelId="{BA0881ED-C6A5-493F-8846-E6D048069227}" type="presOf" srcId="{3248FEFE-88F2-4317-BCAC-AF6E493CA0DF}" destId="{F880D883-3686-4971-B98D-967C7AEBCAF3}" srcOrd="0" destOrd="0" presId="urn:microsoft.com/office/officeart/2005/8/layout/hProcess3"/>
    <dgm:cxn modelId="{16B5B02F-AAE0-4179-AD3B-4CFDF498E318}" srcId="{5CCD5701-BAFA-4610-AD66-8B6D066291AF}" destId="{7969EB2F-34D2-48D6-B573-AF24FE5CC3B3}" srcOrd="0" destOrd="0" parTransId="{801DCF8E-75AC-4D14-8F95-007C42FDF728}" sibTransId="{543B035F-A1E8-477C-B282-E2BBB84486EA}"/>
    <dgm:cxn modelId="{8301FE4D-A94B-4D53-B2EF-ED237971AEC2}" srcId="{5CCD5701-BAFA-4610-AD66-8B6D066291AF}" destId="{F8D1CFB6-8791-47CE-B8E8-7E226CAA1D7A}" srcOrd="1" destOrd="0" parTransId="{59E01507-0B2B-4400-9F9D-118C68101BD9}" sibTransId="{AF738F8C-834E-4C99-AC14-6F0FEA46DB17}"/>
    <dgm:cxn modelId="{67A85D6F-A6F3-4CC5-97E2-28A544E7B0DE}" type="presOf" srcId="{7969EB2F-34D2-48D6-B573-AF24FE5CC3B3}" destId="{A171F0CA-A587-4820-8A9D-648C24E409F7}" srcOrd="0" destOrd="0" presId="urn:microsoft.com/office/officeart/2005/8/layout/hProcess3"/>
    <dgm:cxn modelId="{0A9F3A1D-9768-4567-B605-499E3EA7F8F2}" type="presOf" srcId="{F8D1CFB6-8791-47CE-B8E8-7E226CAA1D7A}" destId="{BECEF05C-B810-47F9-8166-6A9105475F7F}" srcOrd="0" destOrd="0" presId="urn:microsoft.com/office/officeart/2005/8/layout/hProcess3"/>
    <dgm:cxn modelId="{9518098A-E3A3-4B99-B7CA-528E5DCE9CCB}" type="presParOf" srcId="{9B1FDAE8-1BAF-477D-ABB8-FB02C0418D98}" destId="{F465F3D4-BDCD-4588-A256-D899BA72D10B}" srcOrd="0" destOrd="0" presId="urn:microsoft.com/office/officeart/2005/8/layout/hProcess3"/>
    <dgm:cxn modelId="{EB1A9F94-F37C-4684-A150-BA48EFDFC4AB}" type="presParOf" srcId="{9B1FDAE8-1BAF-477D-ABB8-FB02C0418D98}" destId="{9F9E13D8-D8E8-4561-B624-E7D9E6CEEDD0}" srcOrd="1" destOrd="0" presId="urn:microsoft.com/office/officeart/2005/8/layout/hProcess3"/>
    <dgm:cxn modelId="{503041C2-9252-4A1C-9777-1FF6F7C23436}" type="presParOf" srcId="{9F9E13D8-D8E8-4561-B624-E7D9E6CEEDD0}" destId="{97D2F827-3A4C-4E02-BB94-FE1DB955A548}" srcOrd="0" destOrd="0" presId="urn:microsoft.com/office/officeart/2005/8/layout/hProcess3"/>
    <dgm:cxn modelId="{2B8107FC-4C4F-490A-B304-F1233FD39A1B}" type="presParOf" srcId="{9F9E13D8-D8E8-4561-B624-E7D9E6CEEDD0}" destId="{B2A88FFB-A799-43DB-8498-980AEF47C639}" srcOrd="1" destOrd="0" presId="urn:microsoft.com/office/officeart/2005/8/layout/hProcess3"/>
    <dgm:cxn modelId="{7AE11C2E-A53D-47FB-8731-D5544E2BBAAC}" type="presParOf" srcId="{B2A88FFB-A799-43DB-8498-980AEF47C639}" destId="{B96F68B2-7742-4FDD-B459-32477DA82453}" srcOrd="0" destOrd="0" presId="urn:microsoft.com/office/officeart/2005/8/layout/hProcess3"/>
    <dgm:cxn modelId="{D257FD5F-4F10-42B4-A49B-47BAB839EA34}" type="presParOf" srcId="{B2A88FFB-A799-43DB-8498-980AEF47C639}" destId="{A171F0CA-A587-4820-8A9D-648C24E409F7}" srcOrd="1" destOrd="0" presId="urn:microsoft.com/office/officeart/2005/8/layout/hProcess3"/>
    <dgm:cxn modelId="{65FDCB37-9FE8-4CFA-8EBA-DB5C6A4F3624}" type="presParOf" srcId="{B2A88FFB-A799-43DB-8498-980AEF47C639}" destId="{20C8BABB-3902-4F88-8E1F-94C274421504}" srcOrd="2" destOrd="0" presId="urn:microsoft.com/office/officeart/2005/8/layout/hProcess3"/>
    <dgm:cxn modelId="{F12E9CCD-115C-4C90-8DA3-FA4F6D00941D}" type="presParOf" srcId="{B2A88FFB-A799-43DB-8498-980AEF47C639}" destId="{A21FD5AC-4D4C-4A0E-9395-6635331B9069}" srcOrd="3" destOrd="0" presId="urn:microsoft.com/office/officeart/2005/8/layout/hProcess3"/>
    <dgm:cxn modelId="{8BF539DC-777B-42C5-BFCA-DAF35A9D5470}" type="presParOf" srcId="{9F9E13D8-D8E8-4561-B624-E7D9E6CEEDD0}" destId="{FD515F9D-94CA-4A66-A395-1F3788832088}" srcOrd="2" destOrd="0" presId="urn:microsoft.com/office/officeart/2005/8/layout/hProcess3"/>
    <dgm:cxn modelId="{DB706518-4E51-47A0-A37B-847EB3DFCC8D}" type="presParOf" srcId="{9F9E13D8-D8E8-4561-B624-E7D9E6CEEDD0}" destId="{593AC060-1F74-44C3-A5DA-98D687D532D1}" srcOrd="3" destOrd="0" presId="urn:microsoft.com/office/officeart/2005/8/layout/hProcess3"/>
    <dgm:cxn modelId="{E3317088-B297-45F7-AF56-5DFAC0C1C3B5}" type="presParOf" srcId="{593AC060-1F74-44C3-A5DA-98D687D532D1}" destId="{1819FDF5-A5DD-41CA-9F62-EA30D63C35E4}" srcOrd="0" destOrd="0" presId="urn:microsoft.com/office/officeart/2005/8/layout/hProcess3"/>
    <dgm:cxn modelId="{C337A3B0-02AE-4661-A2CD-D5CE062879A6}" type="presParOf" srcId="{593AC060-1F74-44C3-A5DA-98D687D532D1}" destId="{BECEF05C-B810-47F9-8166-6A9105475F7F}" srcOrd="1" destOrd="0" presId="urn:microsoft.com/office/officeart/2005/8/layout/hProcess3"/>
    <dgm:cxn modelId="{05429374-53BD-441F-B8F1-288923EBF654}" type="presParOf" srcId="{593AC060-1F74-44C3-A5DA-98D687D532D1}" destId="{679F68BC-7245-4A42-9BFE-5DCCA873E05D}" srcOrd="2" destOrd="0" presId="urn:microsoft.com/office/officeart/2005/8/layout/hProcess3"/>
    <dgm:cxn modelId="{9F940F01-2C00-41F4-AFE4-1D8824BC1A4C}" type="presParOf" srcId="{593AC060-1F74-44C3-A5DA-98D687D532D1}" destId="{57E12230-F5DC-4830-8692-3A1F144A04D2}" srcOrd="3" destOrd="0" presId="urn:microsoft.com/office/officeart/2005/8/layout/hProcess3"/>
    <dgm:cxn modelId="{0A6B33B5-C676-4630-9977-B8B2F54C7636}" type="presParOf" srcId="{9F9E13D8-D8E8-4561-B624-E7D9E6CEEDD0}" destId="{D4C560F7-8681-4351-B875-A9063209EC4D}" srcOrd="4" destOrd="0" presId="urn:microsoft.com/office/officeart/2005/8/layout/hProcess3"/>
    <dgm:cxn modelId="{D948C4EA-6044-4C18-939A-73B85102F445}" type="presParOf" srcId="{9F9E13D8-D8E8-4561-B624-E7D9E6CEEDD0}" destId="{74A98D25-4982-4906-A243-163B055B58B0}" srcOrd="5" destOrd="0" presId="urn:microsoft.com/office/officeart/2005/8/layout/hProcess3"/>
    <dgm:cxn modelId="{64A597C8-80A7-47F0-A496-023DA3BCA27F}" type="presParOf" srcId="{74A98D25-4982-4906-A243-163B055B58B0}" destId="{B52EB5DB-BCBF-4F81-8A5F-F14BA90D1391}" srcOrd="0" destOrd="0" presId="urn:microsoft.com/office/officeart/2005/8/layout/hProcess3"/>
    <dgm:cxn modelId="{738ACDA2-6C62-407A-AC9D-549C2436C9F8}" type="presParOf" srcId="{74A98D25-4982-4906-A243-163B055B58B0}" destId="{F880D883-3686-4971-B98D-967C7AEBCAF3}" srcOrd="1" destOrd="0" presId="urn:microsoft.com/office/officeart/2005/8/layout/hProcess3"/>
    <dgm:cxn modelId="{0FBE13E8-C720-434C-87BB-33FB44847E1A}" type="presParOf" srcId="{74A98D25-4982-4906-A243-163B055B58B0}" destId="{6951876B-6F03-430E-8974-4B4C16AA7EFA}" srcOrd="2" destOrd="0" presId="urn:microsoft.com/office/officeart/2005/8/layout/hProcess3"/>
    <dgm:cxn modelId="{F304420F-AC5A-4E60-B0B0-2B16C0B8B6A6}" type="presParOf" srcId="{74A98D25-4982-4906-A243-163B055B58B0}" destId="{64DBA193-AD7A-4EA9-B2FF-33A57EB9E6AA}" srcOrd="3" destOrd="0" presId="urn:microsoft.com/office/officeart/2005/8/layout/hProcess3"/>
    <dgm:cxn modelId="{71791884-5FAE-479B-B185-1C0DB14DDBB4}" type="presParOf" srcId="{9F9E13D8-D8E8-4561-B624-E7D9E6CEEDD0}" destId="{188A92AA-2124-4715-A0E3-EE10A64CE998}" srcOrd="6" destOrd="0" presId="urn:microsoft.com/office/officeart/2005/8/layout/hProcess3"/>
    <dgm:cxn modelId="{8BEF6296-F8C9-47B5-A2FA-982A0393B53C}" type="presParOf" srcId="{9F9E13D8-D8E8-4561-B624-E7D9E6CEEDD0}" destId="{2E317EEE-CE67-48F6-AA54-EC139E2D3318}" srcOrd="7" destOrd="0" presId="urn:microsoft.com/office/officeart/2005/8/layout/hProcess3"/>
    <dgm:cxn modelId="{D33E6875-64A3-47B8-869E-0C7907A160F4}" type="presParOf" srcId="{9F9E13D8-D8E8-4561-B624-E7D9E6CEEDD0}" destId="{4D9BE43B-5BC0-45BA-B598-C4439BD3DEC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1DB42-5861-446C-A310-888C719BA801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A196AF7D-E0B5-44D3-AEF2-BFF33EDC0ADA}">
      <dgm:prSet phldrT="[文字]"/>
      <dgm:spPr/>
      <dgm:t>
        <a:bodyPr/>
        <a:lstStyle/>
        <a:p>
          <a:pPr>
            <a:buNone/>
          </a:pPr>
          <a:r>
            <a:rPr lang="en-US" altLang="zh-TW" b="1" i="0" dirty="0">
              <a:latin typeface="+mn-ea"/>
            </a:rPr>
            <a:t>Keith Jarrett</a:t>
          </a:r>
          <a:endParaRPr lang="zh-TW" altLang="en-US" b="1" i="0" dirty="0"/>
        </a:p>
      </dgm:t>
    </dgm:pt>
    <dgm:pt modelId="{266E88DC-E45E-42EA-A9CC-C6543E9D4D63}" type="parTrans" cxnId="{B589A9EE-F3F7-4F67-8392-E7732E828033}">
      <dgm:prSet/>
      <dgm:spPr/>
      <dgm:t>
        <a:bodyPr/>
        <a:lstStyle/>
        <a:p>
          <a:endParaRPr lang="zh-TW" altLang="en-US"/>
        </a:p>
      </dgm:t>
    </dgm:pt>
    <dgm:pt modelId="{9842023C-38EF-46AA-A7D3-DFCB766E2A40}" type="sibTrans" cxnId="{B589A9EE-F3F7-4F67-8392-E7732E828033}">
      <dgm:prSet/>
      <dgm:spPr/>
      <dgm:t>
        <a:bodyPr/>
        <a:lstStyle/>
        <a:p>
          <a:endParaRPr lang="zh-TW" altLang="en-US"/>
        </a:p>
      </dgm:t>
    </dgm:pt>
    <dgm:pt modelId="{C448C0CF-7029-4372-BCCF-9C151208C0A3}">
      <dgm:prSet phldrT="[文字]" custT="1"/>
      <dgm:spPr/>
      <dgm:t>
        <a:bodyPr/>
        <a:lstStyle/>
        <a:p>
          <a:pPr>
            <a:buNone/>
          </a:pPr>
          <a:r>
            <a:rPr lang="zh-TW" altLang="en-US" sz="2800" b="1" i="0" dirty="0">
              <a:solidFill>
                <a:schemeClr val="bg1"/>
              </a:solidFill>
              <a:highlight>
                <a:srgbClr val="000000"/>
              </a:highlight>
            </a:rPr>
            <a:t>最後一個琴鍵彈起</a:t>
          </a:r>
        </a:p>
      </dgm:t>
    </dgm:pt>
    <dgm:pt modelId="{D823F321-6598-4603-818F-F509C871CD18}" type="parTrans" cxnId="{F8D7577D-425F-4011-8A8F-D520E0AC074A}">
      <dgm:prSet/>
      <dgm:spPr/>
      <dgm:t>
        <a:bodyPr/>
        <a:lstStyle/>
        <a:p>
          <a:endParaRPr lang="zh-TW" altLang="en-US"/>
        </a:p>
      </dgm:t>
    </dgm:pt>
    <dgm:pt modelId="{298CF70B-0BE8-4C9B-8DE8-DD87D2941173}" type="sibTrans" cxnId="{F8D7577D-425F-4011-8A8F-D520E0AC074A}">
      <dgm:prSet/>
      <dgm:spPr/>
      <dgm:t>
        <a:bodyPr/>
        <a:lstStyle/>
        <a:p>
          <a:endParaRPr lang="zh-TW" altLang="en-US"/>
        </a:p>
      </dgm:t>
    </dgm:pt>
    <dgm:pt modelId="{CB202327-40E0-4314-8BF9-3D5704B20993}">
      <dgm:prSet phldrT="[文字]"/>
      <dgm:spPr/>
      <dgm:t>
        <a:bodyPr/>
        <a:lstStyle/>
        <a:p>
          <a:r>
            <a:rPr lang="zh-TW" altLang="en-US" b="1" i="0" dirty="0"/>
            <a:t>四周陷入寂靜</a:t>
          </a:r>
        </a:p>
      </dgm:t>
    </dgm:pt>
    <dgm:pt modelId="{ADDA706B-18D4-4B54-89CF-DE98AAD00D1D}" type="parTrans" cxnId="{CC48E521-7D89-4122-BCDB-0128D63416BD}">
      <dgm:prSet/>
      <dgm:spPr/>
      <dgm:t>
        <a:bodyPr/>
        <a:lstStyle/>
        <a:p>
          <a:endParaRPr lang="zh-TW" altLang="en-US"/>
        </a:p>
      </dgm:t>
    </dgm:pt>
    <dgm:pt modelId="{984624A8-99F7-4384-9710-A257D1341628}" type="sibTrans" cxnId="{CC48E521-7D89-4122-BCDB-0128D63416BD}">
      <dgm:prSet/>
      <dgm:spPr/>
      <dgm:t>
        <a:bodyPr/>
        <a:lstStyle/>
        <a:p>
          <a:endParaRPr lang="zh-TW" altLang="en-US"/>
        </a:p>
      </dgm:t>
    </dgm:pt>
    <dgm:pt modelId="{2A399A67-4B0F-4AFD-942E-D79D39B309C7}">
      <dgm:prSet phldrT="[文字]"/>
      <dgm:spPr/>
      <dgm:t>
        <a:bodyPr/>
        <a:lstStyle/>
        <a:p>
          <a:pPr>
            <a:buNone/>
          </a:pPr>
          <a:r>
            <a:rPr lang="zh-TW" altLang="en-US" b="1" i="0" dirty="0">
              <a:solidFill>
                <a:schemeClr val="bg1"/>
              </a:solidFill>
              <a:highlight>
                <a:srgbClr val="000000"/>
              </a:highlight>
            </a:rPr>
            <a:t>符碼以一種偶然隨機的隊形出現</a:t>
          </a:r>
        </a:p>
      </dgm:t>
    </dgm:pt>
    <dgm:pt modelId="{7E72B112-6E23-4283-937F-0B01A4F549C7}" type="parTrans" cxnId="{1C751281-E1E3-4306-9FE2-08FE1E23C475}">
      <dgm:prSet/>
      <dgm:spPr/>
      <dgm:t>
        <a:bodyPr/>
        <a:lstStyle/>
        <a:p>
          <a:endParaRPr lang="zh-TW" altLang="en-US"/>
        </a:p>
      </dgm:t>
    </dgm:pt>
    <dgm:pt modelId="{4D0AADE3-4FD0-4CE2-90AA-EABCD876D673}" type="sibTrans" cxnId="{1C751281-E1E3-4306-9FE2-08FE1E23C475}">
      <dgm:prSet/>
      <dgm:spPr/>
      <dgm:t>
        <a:bodyPr/>
        <a:lstStyle/>
        <a:p>
          <a:endParaRPr lang="zh-TW" altLang="en-US"/>
        </a:p>
      </dgm:t>
    </dgm:pt>
    <dgm:pt modelId="{85DCB29A-8364-4631-B8D3-E90817779C8C}">
      <dgm:prSet phldrT="[文字]"/>
      <dgm:spPr/>
      <dgm:t>
        <a:bodyPr/>
        <a:lstStyle/>
        <a:p>
          <a:r>
            <a:rPr lang="zh-TW" altLang="en-US" b="1" i="0" dirty="0"/>
            <a:t>敲下第一個字詞</a:t>
          </a:r>
        </a:p>
      </dgm:t>
    </dgm:pt>
    <dgm:pt modelId="{E045596B-724E-49E3-A140-7CA17DE5C0D2}" type="sibTrans" cxnId="{9E5A63C6-8A08-47C0-AE17-860DD82A5CB8}">
      <dgm:prSet/>
      <dgm:spPr/>
      <dgm:t>
        <a:bodyPr/>
        <a:lstStyle/>
        <a:p>
          <a:endParaRPr lang="zh-TW" altLang="en-US"/>
        </a:p>
      </dgm:t>
    </dgm:pt>
    <dgm:pt modelId="{4E532AEF-04B1-4437-980A-4406CD252015}" type="parTrans" cxnId="{9E5A63C6-8A08-47C0-AE17-860DD82A5CB8}">
      <dgm:prSet/>
      <dgm:spPr/>
      <dgm:t>
        <a:bodyPr/>
        <a:lstStyle/>
        <a:p>
          <a:endParaRPr lang="zh-TW" altLang="en-US"/>
        </a:p>
      </dgm:t>
    </dgm:pt>
    <dgm:pt modelId="{ED0A7C64-0EF0-47DB-962E-C8124E4D0538}">
      <dgm:prSet phldrT="[文字]"/>
      <dgm:spPr/>
      <dgm:t>
        <a:bodyPr/>
        <a:lstStyle/>
        <a:p>
          <a:pPr>
            <a:buNone/>
          </a:pPr>
          <a:r>
            <a:rPr lang="zh-TW" altLang="en-US" b="1" i="0" dirty="0">
              <a:solidFill>
                <a:schemeClr val="bg1"/>
              </a:solidFill>
              <a:highlight>
                <a:srgbClr val="000000"/>
              </a:highlight>
            </a:rPr>
            <a:t>鍵盤</a:t>
          </a:r>
        </a:p>
      </dgm:t>
    </dgm:pt>
    <dgm:pt modelId="{392C1636-392A-42D0-9F70-7F0EDD8D9E2D}" type="sibTrans" cxnId="{C949E04F-BAF7-4FD8-95DD-CA56116B81EC}">
      <dgm:prSet/>
      <dgm:spPr/>
      <dgm:t>
        <a:bodyPr/>
        <a:lstStyle/>
        <a:p>
          <a:endParaRPr lang="zh-TW" altLang="en-US"/>
        </a:p>
      </dgm:t>
    </dgm:pt>
    <dgm:pt modelId="{3E32216F-E681-4405-B328-81F689E698C7}" type="parTrans" cxnId="{C949E04F-BAF7-4FD8-95DD-CA56116B81EC}">
      <dgm:prSet/>
      <dgm:spPr/>
      <dgm:t>
        <a:bodyPr/>
        <a:lstStyle/>
        <a:p>
          <a:endParaRPr lang="zh-TW" altLang="en-US"/>
        </a:p>
      </dgm:t>
    </dgm:pt>
    <dgm:pt modelId="{AAFDAE9F-36D8-473A-B882-8F661B6E2C9A}" type="pres">
      <dgm:prSet presAssocID="{C331DB42-5861-446C-A310-888C719BA801}" presName="rootnode" presStyleCnt="0">
        <dgm:presLayoutVars>
          <dgm:chMax/>
          <dgm:chPref/>
          <dgm:dir/>
          <dgm:animLvl val="lvl"/>
        </dgm:presLayoutVars>
      </dgm:prSet>
      <dgm:spPr/>
    </dgm:pt>
    <dgm:pt modelId="{86E4DE88-A43A-45AF-A657-0FA8BB2CEA77}" type="pres">
      <dgm:prSet presAssocID="{A196AF7D-E0B5-44D3-AEF2-BFF33EDC0ADA}" presName="composite" presStyleCnt="0"/>
      <dgm:spPr/>
    </dgm:pt>
    <dgm:pt modelId="{C18F9024-A045-48C9-816F-97DF26A0FA18}" type="pres">
      <dgm:prSet presAssocID="{A196AF7D-E0B5-44D3-AEF2-BFF33EDC0ADA}" presName="bentUpArrow1" presStyleLbl="alignImgPlace1" presStyleIdx="0" presStyleCnt="2"/>
      <dgm:spPr/>
    </dgm:pt>
    <dgm:pt modelId="{104E0F0D-E912-4051-896E-CC674A9B257B}" type="pres">
      <dgm:prSet presAssocID="{A196AF7D-E0B5-44D3-AEF2-BFF33EDC0AD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4481CD7-C455-4452-8F8C-6EDCF6C80AA6}" type="pres">
      <dgm:prSet presAssocID="{A196AF7D-E0B5-44D3-AEF2-BFF33EDC0ADA}" presName="ChildText" presStyleLbl="revTx" presStyleIdx="0" presStyleCnt="3" custScaleX="223590" custLinFactNeighborX="98900" custLinFactNeighborY="2857">
        <dgm:presLayoutVars>
          <dgm:chMax val="0"/>
          <dgm:chPref val="0"/>
          <dgm:bulletEnabled val="1"/>
        </dgm:presLayoutVars>
      </dgm:prSet>
      <dgm:spPr/>
    </dgm:pt>
    <dgm:pt modelId="{C5560515-2CCD-406C-A47F-A7471BF400A8}" type="pres">
      <dgm:prSet presAssocID="{9842023C-38EF-46AA-A7D3-DFCB766E2A40}" presName="sibTrans" presStyleCnt="0"/>
      <dgm:spPr/>
    </dgm:pt>
    <dgm:pt modelId="{E190F582-11F1-4ECB-9468-60354A4D18A3}" type="pres">
      <dgm:prSet presAssocID="{CB202327-40E0-4314-8BF9-3D5704B20993}" presName="composite" presStyleCnt="0"/>
      <dgm:spPr/>
    </dgm:pt>
    <dgm:pt modelId="{EDE93846-3A42-4872-9AB2-EA853F472C08}" type="pres">
      <dgm:prSet presAssocID="{CB202327-40E0-4314-8BF9-3D5704B20993}" presName="bentUpArrow1" presStyleLbl="alignImgPlace1" presStyleIdx="1" presStyleCnt="2"/>
      <dgm:spPr/>
    </dgm:pt>
    <dgm:pt modelId="{8BB37E97-1814-48E2-AD0C-BE4FF0A5465F}" type="pres">
      <dgm:prSet presAssocID="{CB202327-40E0-4314-8BF9-3D5704B20993}" presName="ParentText" presStyleLbl="node1" presStyleIdx="1" presStyleCnt="3" custLinFactNeighborX="-18104">
        <dgm:presLayoutVars>
          <dgm:chMax val="1"/>
          <dgm:chPref val="1"/>
          <dgm:bulletEnabled val="1"/>
        </dgm:presLayoutVars>
      </dgm:prSet>
      <dgm:spPr/>
    </dgm:pt>
    <dgm:pt modelId="{F4AB56A8-8FD1-457A-B637-6EF167CDDC2F}" type="pres">
      <dgm:prSet presAssocID="{CB202327-40E0-4314-8BF9-3D5704B20993}" presName="ChildText" presStyleLbl="revTx" presStyleIdx="1" presStyleCnt="3" custScaleX="318039" custLinFactX="18680" custLinFactNeighborX="100000" custLinFactNeighborY="1714">
        <dgm:presLayoutVars>
          <dgm:chMax val="0"/>
          <dgm:chPref val="0"/>
          <dgm:bulletEnabled val="1"/>
        </dgm:presLayoutVars>
      </dgm:prSet>
      <dgm:spPr/>
    </dgm:pt>
    <dgm:pt modelId="{243529B8-6325-4A22-A64E-1AA3EA774EDB}" type="pres">
      <dgm:prSet presAssocID="{984624A8-99F7-4384-9710-A257D1341628}" presName="sibTrans" presStyleCnt="0"/>
      <dgm:spPr/>
    </dgm:pt>
    <dgm:pt modelId="{E9563D21-4842-46EE-B990-747F47CEEAE9}" type="pres">
      <dgm:prSet presAssocID="{85DCB29A-8364-4631-B8D3-E90817779C8C}" presName="composite" presStyleCnt="0"/>
      <dgm:spPr/>
    </dgm:pt>
    <dgm:pt modelId="{CE90F1E2-1C47-400F-A44A-E9939FBEADC8}" type="pres">
      <dgm:prSet presAssocID="{85DCB29A-8364-4631-B8D3-E90817779C8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45FA6A6-0910-4F1A-87CC-12674DFA2304}" type="pres">
      <dgm:prSet presAssocID="{85DCB29A-8364-4631-B8D3-E90817779C8C}" presName="FinalChildText" presStyleLbl="revTx" presStyleIdx="2" presStyleCnt="3" custLinFactNeighborX="14446">
        <dgm:presLayoutVars>
          <dgm:chMax val="0"/>
          <dgm:chPref val="0"/>
          <dgm:bulletEnabled val="1"/>
        </dgm:presLayoutVars>
      </dgm:prSet>
      <dgm:spPr/>
    </dgm:pt>
  </dgm:ptLst>
  <dgm:cxnLst>
    <dgm:cxn modelId="{E92DF0A5-0910-4158-8130-B0CB5301BE55}" type="presOf" srcId="{A196AF7D-E0B5-44D3-AEF2-BFF33EDC0ADA}" destId="{104E0F0D-E912-4051-896E-CC674A9B257B}" srcOrd="0" destOrd="0" presId="urn:microsoft.com/office/officeart/2005/8/layout/StepDownProcess"/>
    <dgm:cxn modelId="{22096D5B-FCC7-4667-8D3A-9D3D82BD8A47}" type="presOf" srcId="{CB202327-40E0-4314-8BF9-3D5704B20993}" destId="{8BB37E97-1814-48E2-AD0C-BE4FF0A5465F}" srcOrd="0" destOrd="0" presId="urn:microsoft.com/office/officeart/2005/8/layout/StepDownProcess"/>
    <dgm:cxn modelId="{AA300075-EBF7-48FB-8E1D-57BF08390D82}" type="presOf" srcId="{85DCB29A-8364-4631-B8D3-E90817779C8C}" destId="{CE90F1E2-1C47-400F-A44A-E9939FBEADC8}" srcOrd="0" destOrd="0" presId="urn:microsoft.com/office/officeart/2005/8/layout/StepDownProcess"/>
    <dgm:cxn modelId="{8B5934CA-6865-4421-9A5A-A054C0F00627}" type="presOf" srcId="{C448C0CF-7029-4372-BCCF-9C151208C0A3}" destId="{54481CD7-C455-4452-8F8C-6EDCF6C80AA6}" srcOrd="0" destOrd="0" presId="urn:microsoft.com/office/officeart/2005/8/layout/StepDownProcess"/>
    <dgm:cxn modelId="{F8D7577D-425F-4011-8A8F-D520E0AC074A}" srcId="{A196AF7D-E0B5-44D3-AEF2-BFF33EDC0ADA}" destId="{C448C0CF-7029-4372-BCCF-9C151208C0A3}" srcOrd="0" destOrd="0" parTransId="{D823F321-6598-4603-818F-F509C871CD18}" sibTransId="{298CF70B-0BE8-4C9B-8DE8-DD87D2941173}"/>
    <dgm:cxn modelId="{B589A9EE-F3F7-4F67-8392-E7732E828033}" srcId="{C331DB42-5861-446C-A310-888C719BA801}" destId="{A196AF7D-E0B5-44D3-AEF2-BFF33EDC0ADA}" srcOrd="0" destOrd="0" parTransId="{266E88DC-E45E-42EA-A9CC-C6543E9D4D63}" sibTransId="{9842023C-38EF-46AA-A7D3-DFCB766E2A40}"/>
    <dgm:cxn modelId="{4F733408-9E12-4FC8-8B8D-50F0A20FBA95}" type="presOf" srcId="{ED0A7C64-0EF0-47DB-962E-C8124E4D0538}" destId="{D45FA6A6-0910-4F1A-87CC-12674DFA2304}" srcOrd="0" destOrd="0" presId="urn:microsoft.com/office/officeart/2005/8/layout/StepDownProcess"/>
    <dgm:cxn modelId="{C28ADFBE-A1D5-4730-A281-C6FFBF5CB210}" type="presOf" srcId="{C331DB42-5861-446C-A310-888C719BA801}" destId="{AAFDAE9F-36D8-473A-B882-8F661B6E2C9A}" srcOrd="0" destOrd="0" presId="urn:microsoft.com/office/officeart/2005/8/layout/StepDownProcess"/>
    <dgm:cxn modelId="{C949E04F-BAF7-4FD8-95DD-CA56116B81EC}" srcId="{85DCB29A-8364-4631-B8D3-E90817779C8C}" destId="{ED0A7C64-0EF0-47DB-962E-C8124E4D0538}" srcOrd="0" destOrd="0" parTransId="{3E32216F-E681-4405-B328-81F689E698C7}" sibTransId="{392C1636-392A-42D0-9F70-7F0EDD8D9E2D}"/>
    <dgm:cxn modelId="{1C751281-E1E3-4306-9FE2-08FE1E23C475}" srcId="{CB202327-40E0-4314-8BF9-3D5704B20993}" destId="{2A399A67-4B0F-4AFD-942E-D79D39B309C7}" srcOrd="0" destOrd="0" parTransId="{7E72B112-6E23-4283-937F-0B01A4F549C7}" sibTransId="{4D0AADE3-4FD0-4CE2-90AA-EABCD876D673}"/>
    <dgm:cxn modelId="{C9124B59-817B-47B4-A1F9-CF063CB774F0}" type="presOf" srcId="{2A399A67-4B0F-4AFD-942E-D79D39B309C7}" destId="{F4AB56A8-8FD1-457A-B637-6EF167CDDC2F}" srcOrd="0" destOrd="0" presId="urn:microsoft.com/office/officeart/2005/8/layout/StepDownProcess"/>
    <dgm:cxn modelId="{CC48E521-7D89-4122-BCDB-0128D63416BD}" srcId="{C331DB42-5861-446C-A310-888C719BA801}" destId="{CB202327-40E0-4314-8BF9-3D5704B20993}" srcOrd="1" destOrd="0" parTransId="{ADDA706B-18D4-4B54-89CF-DE98AAD00D1D}" sibTransId="{984624A8-99F7-4384-9710-A257D1341628}"/>
    <dgm:cxn modelId="{9E5A63C6-8A08-47C0-AE17-860DD82A5CB8}" srcId="{C331DB42-5861-446C-A310-888C719BA801}" destId="{85DCB29A-8364-4631-B8D3-E90817779C8C}" srcOrd="2" destOrd="0" parTransId="{4E532AEF-04B1-4437-980A-4406CD252015}" sibTransId="{E045596B-724E-49E3-A140-7CA17DE5C0D2}"/>
    <dgm:cxn modelId="{F4709311-3107-4A22-90F0-5B74E91769B0}" type="presParOf" srcId="{AAFDAE9F-36D8-473A-B882-8F661B6E2C9A}" destId="{86E4DE88-A43A-45AF-A657-0FA8BB2CEA77}" srcOrd="0" destOrd="0" presId="urn:microsoft.com/office/officeart/2005/8/layout/StepDownProcess"/>
    <dgm:cxn modelId="{3D6DABC8-E2AF-4F45-B23D-45755106DD33}" type="presParOf" srcId="{86E4DE88-A43A-45AF-A657-0FA8BB2CEA77}" destId="{C18F9024-A045-48C9-816F-97DF26A0FA18}" srcOrd="0" destOrd="0" presId="urn:microsoft.com/office/officeart/2005/8/layout/StepDownProcess"/>
    <dgm:cxn modelId="{BC7481E7-AE49-4C6C-8E72-E7506C260641}" type="presParOf" srcId="{86E4DE88-A43A-45AF-A657-0FA8BB2CEA77}" destId="{104E0F0D-E912-4051-896E-CC674A9B257B}" srcOrd="1" destOrd="0" presId="urn:microsoft.com/office/officeart/2005/8/layout/StepDownProcess"/>
    <dgm:cxn modelId="{00EA961B-C568-4DA8-93DE-58E3DD398B41}" type="presParOf" srcId="{86E4DE88-A43A-45AF-A657-0FA8BB2CEA77}" destId="{54481CD7-C455-4452-8F8C-6EDCF6C80AA6}" srcOrd="2" destOrd="0" presId="urn:microsoft.com/office/officeart/2005/8/layout/StepDownProcess"/>
    <dgm:cxn modelId="{0C8E851A-2E17-49CA-A800-BB391B4A0C24}" type="presParOf" srcId="{AAFDAE9F-36D8-473A-B882-8F661B6E2C9A}" destId="{C5560515-2CCD-406C-A47F-A7471BF400A8}" srcOrd="1" destOrd="0" presId="urn:microsoft.com/office/officeart/2005/8/layout/StepDownProcess"/>
    <dgm:cxn modelId="{4D3CE029-1D4F-4444-AC15-E1C509203E65}" type="presParOf" srcId="{AAFDAE9F-36D8-473A-B882-8F661B6E2C9A}" destId="{E190F582-11F1-4ECB-9468-60354A4D18A3}" srcOrd="2" destOrd="0" presId="urn:microsoft.com/office/officeart/2005/8/layout/StepDownProcess"/>
    <dgm:cxn modelId="{37CE512C-BEBF-4C29-8625-5B9198408748}" type="presParOf" srcId="{E190F582-11F1-4ECB-9468-60354A4D18A3}" destId="{EDE93846-3A42-4872-9AB2-EA853F472C08}" srcOrd="0" destOrd="0" presId="urn:microsoft.com/office/officeart/2005/8/layout/StepDownProcess"/>
    <dgm:cxn modelId="{6B21DC60-3B05-4E07-9C5F-599500F15AC6}" type="presParOf" srcId="{E190F582-11F1-4ECB-9468-60354A4D18A3}" destId="{8BB37E97-1814-48E2-AD0C-BE4FF0A5465F}" srcOrd="1" destOrd="0" presId="urn:microsoft.com/office/officeart/2005/8/layout/StepDownProcess"/>
    <dgm:cxn modelId="{88BECDC5-EF91-46A9-8E46-870EBC20E9A8}" type="presParOf" srcId="{E190F582-11F1-4ECB-9468-60354A4D18A3}" destId="{F4AB56A8-8FD1-457A-B637-6EF167CDDC2F}" srcOrd="2" destOrd="0" presId="urn:microsoft.com/office/officeart/2005/8/layout/StepDownProcess"/>
    <dgm:cxn modelId="{7A78FD2D-8F52-4EF2-8EDA-B45C2E7DA9FC}" type="presParOf" srcId="{AAFDAE9F-36D8-473A-B882-8F661B6E2C9A}" destId="{243529B8-6325-4A22-A64E-1AA3EA774EDB}" srcOrd="3" destOrd="0" presId="urn:microsoft.com/office/officeart/2005/8/layout/StepDownProcess"/>
    <dgm:cxn modelId="{AF98F075-0EF7-45DF-BE9D-1961D2057615}" type="presParOf" srcId="{AAFDAE9F-36D8-473A-B882-8F661B6E2C9A}" destId="{E9563D21-4842-46EE-B990-747F47CEEAE9}" srcOrd="4" destOrd="0" presId="urn:microsoft.com/office/officeart/2005/8/layout/StepDownProcess"/>
    <dgm:cxn modelId="{4136E618-A425-468D-8E7E-4A134EF14281}" type="presParOf" srcId="{E9563D21-4842-46EE-B990-747F47CEEAE9}" destId="{CE90F1E2-1C47-400F-A44A-E9939FBEADC8}" srcOrd="0" destOrd="0" presId="urn:microsoft.com/office/officeart/2005/8/layout/StepDownProcess"/>
    <dgm:cxn modelId="{659182A9-0443-4849-BACF-669DC4D4591A}" type="presParOf" srcId="{E9563D21-4842-46EE-B990-747F47CEEAE9}" destId="{D45FA6A6-0910-4F1A-87CC-12674DFA230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48271-C81D-46F5-B534-93D2ED39FAF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6BE7A8-5034-4708-BB94-46C43989F9D9}">
      <dgm:prSet phldrT="[文字]" phldr="1"/>
      <dgm:spPr>
        <a:blipFill rotWithShape="0">
          <a:blip xmlns:r="http://schemas.openxmlformats.org/officeDocument/2006/relationships" r:embed="rId1">
            <a:alphaModFix amt="83000"/>
          </a:blip>
          <a:stretch>
            <a:fillRect t="33"/>
          </a:stretch>
        </a:blipFill>
      </dgm:spPr>
      <dgm:t>
        <a:bodyPr/>
        <a:lstStyle/>
        <a:p>
          <a:endParaRPr lang="zh-TW" altLang="en-US" dirty="0"/>
        </a:p>
      </dgm:t>
    </dgm:pt>
    <dgm:pt modelId="{4EB0F1FF-1F8B-48BB-8BA8-1E3DAE911BA1}" type="parTrans" cxnId="{F2009FA1-DB0A-488F-B3E6-39141B63937C}">
      <dgm:prSet/>
      <dgm:spPr/>
      <dgm:t>
        <a:bodyPr/>
        <a:lstStyle/>
        <a:p>
          <a:endParaRPr lang="zh-TW" altLang="en-US"/>
        </a:p>
      </dgm:t>
    </dgm:pt>
    <dgm:pt modelId="{459F2030-FAB1-47FE-BD08-F601BB0D6211}" type="sibTrans" cxnId="{F2009FA1-DB0A-488F-B3E6-39141B63937C}">
      <dgm:prSet/>
      <dgm:spPr/>
      <dgm:t>
        <a:bodyPr/>
        <a:lstStyle/>
        <a:p>
          <a:endParaRPr lang="zh-TW" altLang="en-US"/>
        </a:p>
      </dgm:t>
    </dgm:pt>
    <dgm:pt modelId="{32578BFD-BA82-45E3-AD2D-8D8BEEB37898}">
      <dgm:prSet phldrT="[文字]" phldr="1"/>
      <dgm:spPr>
        <a:blipFill dpi="0" rotWithShape="0">
          <a:blip xmlns:r="http://schemas.openxmlformats.org/officeDocument/2006/relationships" r:embed="rId2">
            <a:alphaModFix amt="83000"/>
          </a:blip>
          <a:srcRect/>
          <a:stretch>
            <a:fillRect l="-7047" t="-4918" r="-9193" b="-11282"/>
          </a:stretch>
        </a:blipFill>
      </dgm:spPr>
      <dgm:t>
        <a:bodyPr/>
        <a:lstStyle/>
        <a:p>
          <a:endParaRPr lang="zh-TW" altLang="en-US" dirty="0"/>
        </a:p>
      </dgm:t>
    </dgm:pt>
    <dgm:pt modelId="{67C51071-B420-4357-B75A-5A462CAF1C50}" type="parTrans" cxnId="{03121863-E8D1-411E-A90D-D3C68B57CA1B}">
      <dgm:prSet/>
      <dgm:spPr/>
      <dgm:t>
        <a:bodyPr/>
        <a:lstStyle/>
        <a:p>
          <a:endParaRPr lang="zh-TW" altLang="en-US"/>
        </a:p>
      </dgm:t>
    </dgm:pt>
    <dgm:pt modelId="{8911E831-299A-45C4-A805-F2DBDE5FBC76}" type="sibTrans" cxnId="{03121863-E8D1-411E-A90D-D3C68B57CA1B}">
      <dgm:prSet/>
      <dgm:spPr/>
      <dgm:t>
        <a:bodyPr/>
        <a:lstStyle/>
        <a:p>
          <a:endParaRPr lang="zh-TW" altLang="en-US"/>
        </a:p>
      </dgm:t>
    </dgm:pt>
    <dgm:pt modelId="{332C5DFA-5796-40F2-AD3B-BFC9A0F1AC5C}">
      <dgm:prSet phldrT="[文字]" phldr="1"/>
      <dgm:spPr>
        <a:blipFill rotWithShape="0">
          <a:blip xmlns:r="http://schemas.openxmlformats.org/officeDocument/2006/relationships" r:embed="rId3">
            <a:alphaModFix amt="83000"/>
          </a:blip>
          <a:stretch>
            <a:fillRect t="33"/>
          </a:stretch>
        </a:blipFill>
      </dgm:spPr>
      <dgm:t>
        <a:bodyPr/>
        <a:lstStyle/>
        <a:p>
          <a:endParaRPr lang="zh-TW" altLang="en-US" dirty="0"/>
        </a:p>
      </dgm:t>
    </dgm:pt>
    <dgm:pt modelId="{D1B516BD-15A4-4601-96A6-11BC69A145C0}" type="sibTrans" cxnId="{485354CA-6106-4328-9C95-E55CF2A62FD5}">
      <dgm:prSet/>
      <dgm:spPr/>
      <dgm:t>
        <a:bodyPr/>
        <a:lstStyle/>
        <a:p>
          <a:endParaRPr lang="zh-TW" altLang="en-US"/>
        </a:p>
      </dgm:t>
    </dgm:pt>
    <dgm:pt modelId="{1CF6B639-EC9C-4D40-96D6-4FBE1CB00C4E}" type="parTrans" cxnId="{485354CA-6106-4328-9C95-E55CF2A62FD5}">
      <dgm:prSet/>
      <dgm:spPr/>
      <dgm:t>
        <a:bodyPr/>
        <a:lstStyle/>
        <a:p>
          <a:endParaRPr lang="zh-TW" altLang="en-US"/>
        </a:p>
      </dgm:t>
    </dgm:pt>
    <dgm:pt modelId="{5CF9546E-56F0-47C5-8CE2-9EF4723BB0BD}" type="pres">
      <dgm:prSet presAssocID="{25A48271-C81D-46F5-B534-93D2ED39FAF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E519D6-CFB9-4EDD-9872-888C3243A28F}" type="pres">
      <dgm:prSet presAssocID="{25A48271-C81D-46F5-B534-93D2ED39FAF5}" presName="cycle" presStyleCnt="0"/>
      <dgm:spPr/>
    </dgm:pt>
    <dgm:pt modelId="{A52BEAED-AB21-4F15-B0C5-F8B30F25D01F}" type="pres">
      <dgm:prSet presAssocID="{25A48271-C81D-46F5-B534-93D2ED39FAF5}" presName="centerShape" presStyleCnt="0"/>
      <dgm:spPr/>
    </dgm:pt>
    <dgm:pt modelId="{F1CB79DB-B79E-4EA4-91DE-46B0F4D0322E}" type="pres">
      <dgm:prSet presAssocID="{25A48271-C81D-46F5-B534-93D2ED39FAF5}" presName="connSite" presStyleLbl="node1" presStyleIdx="0" presStyleCnt="4"/>
      <dgm:spPr/>
    </dgm:pt>
    <dgm:pt modelId="{97566686-2231-4686-A6FB-FFA90117EDD3}" type="pres">
      <dgm:prSet presAssocID="{25A48271-C81D-46F5-B534-93D2ED39FAF5}" presName="visible" presStyleLbl="node1" presStyleIdx="0" presStyleCnt="4"/>
      <dgm:spPr>
        <a:blipFill dpi="0" rotWithShape="1">
          <a:blip xmlns:r="http://schemas.openxmlformats.org/officeDocument/2006/relationships" r:embed="rId4"/>
          <a:srcRect/>
          <a:stretch>
            <a:fillRect l="1000"/>
          </a:stretch>
        </a:blipFill>
      </dgm:spPr>
    </dgm:pt>
    <dgm:pt modelId="{2F879C63-684B-4640-A45B-C7D6F1FB2872}" type="pres">
      <dgm:prSet presAssocID="{4EB0F1FF-1F8B-48BB-8BA8-1E3DAE911BA1}" presName="Name25" presStyleLbl="parChTrans1D1" presStyleIdx="0" presStyleCnt="3"/>
      <dgm:spPr/>
    </dgm:pt>
    <dgm:pt modelId="{63202BF7-E4C5-47A8-8F89-73F3C776B4D0}" type="pres">
      <dgm:prSet presAssocID="{1A6BE7A8-5034-4708-BB94-46C43989F9D9}" presName="node" presStyleCnt="0"/>
      <dgm:spPr/>
    </dgm:pt>
    <dgm:pt modelId="{4541A189-B233-45CB-B847-B01154E889E3}" type="pres">
      <dgm:prSet presAssocID="{1A6BE7A8-5034-4708-BB94-46C43989F9D9}" presName="parentNode" presStyleLbl="node1" presStyleIdx="1" presStyleCnt="4" custScaleX="130847" custScaleY="130847" custLinFactX="7856" custLinFactNeighborX="100000" custLinFactNeighborY="39736">
        <dgm:presLayoutVars>
          <dgm:chMax val="1"/>
          <dgm:bulletEnabled val="1"/>
        </dgm:presLayoutVars>
      </dgm:prSet>
      <dgm:spPr/>
    </dgm:pt>
    <dgm:pt modelId="{18BAA4C7-5850-4E8E-892D-4F2E99652E81}" type="pres">
      <dgm:prSet presAssocID="{1A6BE7A8-5034-4708-BB94-46C43989F9D9}" presName="childNode" presStyleLbl="revTx" presStyleIdx="0" presStyleCnt="0">
        <dgm:presLayoutVars>
          <dgm:bulletEnabled val="1"/>
        </dgm:presLayoutVars>
      </dgm:prSet>
      <dgm:spPr/>
    </dgm:pt>
    <dgm:pt modelId="{C358797A-097A-433E-BBE7-047805F3EA22}" type="pres">
      <dgm:prSet presAssocID="{1CF6B639-EC9C-4D40-96D6-4FBE1CB00C4E}" presName="Name25" presStyleLbl="parChTrans1D1" presStyleIdx="1" presStyleCnt="3"/>
      <dgm:spPr/>
    </dgm:pt>
    <dgm:pt modelId="{940425F9-757A-4352-8A9B-5B3E2C45C7AC}" type="pres">
      <dgm:prSet presAssocID="{332C5DFA-5796-40F2-AD3B-BFC9A0F1AC5C}" presName="node" presStyleCnt="0"/>
      <dgm:spPr/>
    </dgm:pt>
    <dgm:pt modelId="{7E705620-3C40-45CB-81A0-B30364C619F1}" type="pres">
      <dgm:prSet presAssocID="{332C5DFA-5796-40F2-AD3B-BFC9A0F1AC5C}" presName="parentNode" presStyleLbl="node1" presStyleIdx="2" presStyleCnt="4" custScaleX="125154" custScaleY="125154" custLinFactX="100000" custLinFactNeighborX="140964" custLinFactNeighborY="24737">
        <dgm:presLayoutVars>
          <dgm:chMax val="1"/>
          <dgm:bulletEnabled val="1"/>
        </dgm:presLayoutVars>
      </dgm:prSet>
      <dgm:spPr/>
    </dgm:pt>
    <dgm:pt modelId="{55F9BD4A-8457-44B0-A074-04B40FAFC1C4}" type="pres">
      <dgm:prSet presAssocID="{332C5DFA-5796-40F2-AD3B-BFC9A0F1AC5C}" presName="childNode" presStyleLbl="revTx" presStyleIdx="0" presStyleCnt="0">
        <dgm:presLayoutVars>
          <dgm:bulletEnabled val="1"/>
        </dgm:presLayoutVars>
      </dgm:prSet>
      <dgm:spPr/>
    </dgm:pt>
    <dgm:pt modelId="{3FBAF427-02D4-4FE9-A799-2CA8EADE1984}" type="pres">
      <dgm:prSet presAssocID="{67C51071-B420-4357-B75A-5A462CAF1C50}" presName="Name25" presStyleLbl="parChTrans1D1" presStyleIdx="2" presStyleCnt="3"/>
      <dgm:spPr/>
    </dgm:pt>
    <dgm:pt modelId="{116BB901-9B17-4678-A074-A47BB041EB98}" type="pres">
      <dgm:prSet presAssocID="{32578BFD-BA82-45E3-AD2D-8D8BEEB37898}" presName="node" presStyleCnt="0"/>
      <dgm:spPr/>
    </dgm:pt>
    <dgm:pt modelId="{A70F218C-D980-4112-AF35-70198A0C0574}" type="pres">
      <dgm:prSet presAssocID="{32578BFD-BA82-45E3-AD2D-8D8BEEB37898}" presName="parentNode" presStyleLbl="node1" presStyleIdx="3" presStyleCnt="4" custScaleX="125154" custScaleY="125154" custLinFactX="1927" custLinFactNeighborX="100000" custLinFactNeighborY="14355">
        <dgm:presLayoutVars>
          <dgm:chMax val="1"/>
          <dgm:bulletEnabled val="1"/>
        </dgm:presLayoutVars>
      </dgm:prSet>
      <dgm:spPr/>
    </dgm:pt>
    <dgm:pt modelId="{89269EF6-D05D-41FF-BAB0-E7D1E3785282}" type="pres">
      <dgm:prSet presAssocID="{32578BFD-BA82-45E3-AD2D-8D8BEEB3789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3941DA0-3699-4709-8B76-57E65AF2BCDE}" type="presOf" srcId="{4EB0F1FF-1F8B-48BB-8BA8-1E3DAE911BA1}" destId="{2F879C63-684B-4640-A45B-C7D6F1FB2872}" srcOrd="0" destOrd="0" presId="urn:microsoft.com/office/officeart/2005/8/layout/radial2"/>
    <dgm:cxn modelId="{03121863-E8D1-411E-A90D-D3C68B57CA1B}" srcId="{25A48271-C81D-46F5-B534-93D2ED39FAF5}" destId="{32578BFD-BA82-45E3-AD2D-8D8BEEB37898}" srcOrd="2" destOrd="0" parTransId="{67C51071-B420-4357-B75A-5A462CAF1C50}" sibTransId="{8911E831-299A-45C4-A805-F2DBDE5FBC76}"/>
    <dgm:cxn modelId="{485354CA-6106-4328-9C95-E55CF2A62FD5}" srcId="{25A48271-C81D-46F5-B534-93D2ED39FAF5}" destId="{332C5DFA-5796-40F2-AD3B-BFC9A0F1AC5C}" srcOrd="1" destOrd="0" parTransId="{1CF6B639-EC9C-4D40-96D6-4FBE1CB00C4E}" sibTransId="{D1B516BD-15A4-4601-96A6-11BC69A145C0}"/>
    <dgm:cxn modelId="{B508B2C7-800B-4C63-B22D-6E8895DA3FDA}" type="presOf" srcId="{332C5DFA-5796-40F2-AD3B-BFC9A0F1AC5C}" destId="{7E705620-3C40-45CB-81A0-B30364C619F1}" srcOrd="0" destOrd="0" presId="urn:microsoft.com/office/officeart/2005/8/layout/radial2"/>
    <dgm:cxn modelId="{F2009FA1-DB0A-488F-B3E6-39141B63937C}" srcId="{25A48271-C81D-46F5-B534-93D2ED39FAF5}" destId="{1A6BE7A8-5034-4708-BB94-46C43989F9D9}" srcOrd="0" destOrd="0" parTransId="{4EB0F1FF-1F8B-48BB-8BA8-1E3DAE911BA1}" sibTransId="{459F2030-FAB1-47FE-BD08-F601BB0D6211}"/>
    <dgm:cxn modelId="{A979D4A7-251E-4245-95CF-BC2C4C9DAF5F}" type="presOf" srcId="{32578BFD-BA82-45E3-AD2D-8D8BEEB37898}" destId="{A70F218C-D980-4112-AF35-70198A0C0574}" srcOrd="0" destOrd="0" presId="urn:microsoft.com/office/officeart/2005/8/layout/radial2"/>
    <dgm:cxn modelId="{C5E4BF47-AC4E-45CD-A33C-10114883670A}" type="presOf" srcId="{67C51071-B420-4357-B75A-5A462CAF1C50}" destId="{3FBAF427-02D4-4FE9-A799-2CA8EADE1984}" srcOrd="0" destOrd="0" presId="urn:microsoft.com/office/officeart/2005/8/layout/radial2"/>
    <dgm:cxn modelId="{8055C03E-34F2-4A86-A012-F88534864320}" type="presOf" srcId="{25A48271-C81D-46F5-B534-93D2ED39FAF5}" destId="{5CF9546E-56F0-47C5-8CE2-9EF4723BB0BD}" srcOrd="0" destOrd="0" presId="urn:microsoft.com/office/officeart/2005/8/layout/radial2"/>
    <dgm:cxn modelId="{A9D937DC-97DE-45B5-9626-B9D2D7EFA276}" type="presOf" srcId="{1A6BE7A8-5034-4708-BB94-46C43989F9D9}" destId="{4541A189-B233-45CB-B847-B01154E889E3}" srcOrd="0" destOrd="0" presId="urn:microsoft.com/office/officeart/2005/8/layout/radial2"/>
    <dgm:cxn modelId="{88457746-FC7C-4456-9B94-4D0302D67F56}" type="presOf" srcId="{1CF6B639-EC9C-4D40-96D6-4FBE1CB00C4E}" destId="{C358797A-097A-433E-BBE7-047805F3EA22}" srcOrd="0" destOrd="0" presId="urn:microsoft.com/office/officeart/2005/8/layout/radial2"/>
    <dgm:cxn modelId="{2BD954F5-012B-46E9-9B23-8118C77EE8A1}" type="presParOf" srcId="{5CF9546E-56F0-47C5-8CE2-9EF4723BB0BD}" destId="{C8E519D6-CFB9-4EDD-9872-888C3243A28F}" srcOrd="0" destOrd="0" presId="urn:microsoft.com/office/officeart/2005/8/layout/radial2"/>
    <dgm:cxn modelId="{E43E7F5E-37C5-411E-94FC-246AF800EA6C}" type="presParOf" srcId="{C8E519D6-CFB9-4EDD-9872-888C3243A28F}" destId="{A52BEAED-AB21-4F15-B0C5-F8B30F25D01F}" srcOrd="0" destOrd="0" presId="urn:microsoft.com/office/officeart/2005/8/layout/radial2"/>
    <dgm:cxn modelId="{E2DEF66C-DC52-4425-9FC7-A778A921A0BC}" type="presParOf" srcId="{A52BEAED-AB21-4F15-B0C5-F8B30F25D01F}" destId="{F1CB79DB-B79E-4EA4-91DE-46B0F4D0322E}" srcOrd="0" destOrd="0" presId="urn:microsoft.com/office/officeart/2005/8/layout/radial2"/>
    <dgm:cxn modelId="{FD7BC9D6-ECF2-4A65-8831-637301B5DF7E}" type="presParOf" srcId="{A52BEAED-AB21-4F15-B0C5-F8B30F25D01F}" destId="{97566686-2231-4686-A6FB-FFA90117EDD3}" srcOrd="1" destOrd="0" presId="urn:microsoft.com/office/officeart/2005/8/layout/radial2"/>
    <dgm:cxn modelId="{B35E54D3-2683-497D-B211-29BD13888CFB}" type="presParOf" srcId="{C8E519D6-CFB9-4EDD-9872-888C3243A28F}" destId="{2F879C63-684B-4640-A45B-C7D6F1FB2872}" srcOrd="1" destOrd="0" presId="urn:microsoft.com/office/officeart/2005/8/layout/radial2"/>
    <dgm:cxn modelId="{26942E50-B439-4281-9B67-D6AD957B1645}" type="presParOf" srcId="{C8E519D6-CFB9-4EDD-9872-888C3243A28F}" destId="{63202BF7-E4C5-47A8-8F89-73F3C776B4D0}" srcOrd="2" destOrd="0" presId="urn:microsoft.com/office/officeart/2005/8/layout/radial2"/>
    <dgm:cxn modelId="{7CF7FBA8-2221-4DE3-8C6F-5310BD241D8D}" type="presParOf" srcId="{63202BF7-E4C5-47A8-8F89-73F3C776B4D0}" destId="{4541A189-B233-45CB-B847-B01154E889E3}" srcOrd="0" destOrd="0" presId="urn:microsoft.com/office/officeart/2005/8/layout/radial2"/>
    <dgm:cxn modelId="{7B7793AA-0EBE-4E62-90A7-F5A1A30743DB}" type="presParOf" srcId="{63202BF7-E4C5-47A8-8F89-73F3C776B4D0}" destId="{18BAA4C7-5850-4E8E-892D-4F2E99652E81}" srcOrd="1" destOrd="0" presId="urn:microsoft.com/office/officeart/2005/8/layout/radial2"/>
    <dgm:cxn modelId="{800892AC-F828-4832-B1BE-2B0692502E9D}" type="presParOf" srcId="{C8E519D6-CFB9-4EDD-9872-888C3243A28F}" destId="{C358797A-097A-433E-BBE7-047805F3EA22}" srcOrd="3" destOrd="0" presId="urn:microsoft.com/office/officeart/2005/8/layout/radial2"/>
    <dgm:cxn modelId="{BB4E599B-1337-496D-98BF-3BE5EB591016}" type="presParOf" srcId="{C8E519D6-CFB9-4EDD-9872-888C3243A28F}" destId="{940425F9-757A-4352-8A9B-5B3E2C45C7AC}" srcOrd="4" destOrd="0" presId="urn:microsoft.com/office/officeart/2005/8/layout/radial2"/>
    <dgm:cxn modelId="{38DC133C-C326-4209-AEE0-D58EAE02C8E8}" type="presParOf" srcId="{940425F9-757A-4352-8A9B-5B3E2C45C7AC}" destId="{7E705620-3C40-45CB-81A0-B30364C619F1}" srcOrd="0" destOrd="0" presId="urn:microsoft.com/office/officeart/2005/8/layout/radial2"/>
    <dgm:cxn modelId="{11B5A306-519D-40E1-9962-63F6C0279CC7}" type="presParOf" srcId="{940425F9-757A-4352-8A9B-5B3E2C45C7AC}" destId="{55F9BD4A-8457-44B0-A074-04B40FAFC1C4}" srcOrd="1" destOrd="0" presId="urn:microsoft.com/office/officeart/2005/8/layout/radial2"/>
    <dgm:cxn modelId="{F905327F-7C65-4059-85AE-40A16B3ABC44}" type="presParOf" srcId="{C8E519D6-CFB9-4EDD-9872-888C3243A28F}" destId="{3FBAF427-02D4-4FE9-A799-2CA8EADE1984}" srcOrd="5" destOrd="0" presId="urn:microsoft.com/office/officeart/2005/8/layout/radial2"/>
    <dgm:cxn modelId="{27A6C5AA-3E89-462F-A994-D03C6AE1DA83}" type="presParOf" srcId="{C8E519D6-CFB9-4EDD-9872-888C3243A28F}" destId="{116BB901-9B17-4678-A074-A47BB041EB98}" srcOrd="6" destOrd="0" presId="urn:microsoft.com/office/officeart/2005/8/layout/radial2"/>
    <dgm:cxn modelId="{1037DF79-D7C9-4AF5-BAE2-4CE208558909}" type="presParOf" srcId="{116BB901-9B17-4678-A074-A47BB041EB98}" destId="{A70F218C-D980-4112-AF35-70198A0C0574}" srcOrd="0" destOrd="0" presId="urn:microsoft.com/office/officeart/2005/8/layout/radial2"/>
    <dgm:cxn modelId="{BC503F11-66A6-4935-9EC3-54CA54232C58}" type="presParOf" srcId="{116BB901-9B17-4678-A074-A47BB041EB98}" destId="{89269EF6-D05D-41FF-BAB0-E7D1E37852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6B4D7-97A7-4414-A9C1-044D18D1F378}" type="doc">
      <dgm:prSet loTypeId="urn:microsoft.com/office/officeart/2005/8/layout/equati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CE0238-DD51-402A-9847-A5E9001D580E}">
      <dgm:prSet phldrT="[文字]" custT="1"/>
      <dgm:spPr/>
      <dgm:t>
        <a:bodyPr/>
        <a:lstStyle/>
        <a:p>
          <a:r>
            <a:rPr lang="zh-TW" altLang="en-US" sz="2800" b="1" dirty="0"/>
            <a:t>研究室淹水</a:t>
          </a:r>
        </a:p>
      </dgm:t>
    </dgm:pt>
    <dgm:pt modelId="{99A7E404-A774-42C5-A580-A3132F6697B1}" type="parTrans" cxnId="{6D563E6F-1DA2-4EC7-A9F6-F82ACDAEC0F7}">
      <dgm:prSet/>
      <dgm:spPr/>
      <dgm:t>
        <a:bodyPr/>
        <a:lstStyle/>
        <a:p>
          <a:endParaRPr lang="zh-TW" altLang="en-US"/>
        </a:p>
      </dgm:t>
    </dgm:pt>
    <dgm:pt modelId="{9F9AAEB5-D2C9-44FB-BA9F-4AB0AE974B0E}" type="sibTrans" cxnId="{6D563E6F-1DA2-4EC7-A9F6-F82ACDAEC0F7}">
      <dgm:prSet/>
      <dgm:spPr/>
      <dgm:t>
        <a:bodyPr/>
        <a:lstStyle/>
        <a:p>
          <a:endParaRPr lang="zh-TW" altLang="en-US"/>
        </a:p>
      </dgm:t>
    </dgm:pt>
    <dgm:pt modelId="{FAEAB1CA-7C0B-48C5-90ED-2292940ADCF0}">
      <dgm:prSet phldrT="[文字]"/>
      <dgm:spPr/>
      <dgm:t>
        <a:bodyPr/>
        <a:lstStyle/>
        <a:p>
          <a:r>
            <a:rPr lang="zh-TW" altLang="en-US" b="1" dirty="0"/>
            <a:t>書本濕漉漉</a:t>
          </a:r>
        </a:p>
      </dgm:t>
    </dgm:pt>
    <dgm:pt modelId="{800E1C2D-DABC-4A71-82E6-21C2D3BF6150}" type="parTrans" cxnId="{C9546327-6845-4780-AAA1-5587DE65E012}">
      <dgm:prSet/>
      <dgm:spPr/>
      <dgm:t>
        <a:bodyPr/>
        <a:lstStyle/>
        <a:p>
          <a:endParaRPr lang="zh-TW" altLang="en-US"/>
        </a:p>
      </dgm:t>
    </dgm:pt>
    <dgm:pt modelId="{B66E5BA6-45ED-4602-8FDC-A9ED4CE24C8A}" type="sibTrans" cxnId="{C9546327-6845-4780-AAA1-5587DE65E012}">
      <dgm:prSet/>
      <dgm:spPr/>
      <dgm:t>
        <a:bodyPr/>
        <a:lstStyle/>
        <a:p>
          <a:endParaRPr lang="zh-TW" altLang="en-US"/>
        </a:p>
      </dgm:t>
    </dgm:pt>
    <dgm:pt modelId="{FCFD3AB8-9CB4-4279-9CDA-B6DEA231743A}">
      <dgm:prSet phldrT="[文字]"/>
      <dgm:spPr/>
      <dgm:t>
        <a:bodyPr/>
        <a:lstStyle/>
        <a:p>
          <a:r>
            <a:rPr lang="zh-TW" altLang="en-US" b="1" dirty="0"/>
            <a:t>濕了 眼眶</a:t>
          </a:r>
        </a:p>
      </dgm:t>
    </dgm:pt>
    <dgm:pt modelId="{E7CA612D-9091-4EE0-B2DC-59FC4238705D}" type="parTrans" cxnId="{4B037D15-BD19-40E0-B5D2-650E76642101}">
      <dgm:prSet/>
      <dgm:spPr/>
      <dgm:t>
        <a:bodyPr/>
        <a:lstStyle/>
        <a:p>
          <a:endParaRPr lang="zh-TW" altLang="en-US"/>
        </a:p>
      </dgm:t>
    </dgm:pt>
    <dgm:pt modelId="{535914C2-42F5-4DA3-B5C8-A443767826DD}" type="sibTrans" cxnId="{4B037D15-BD19-40E0-B5D2-650E76642101}">
      <dgm:prSet/>
      <dgm:spPr/>
      <dgm:t>
        <a:bodyPr/>
        <a:lstStyle/>
        <a:p>
          <a:endParaRPr lang="zh-TW" altLang="en-US"/>
        </a:p>
      </dgm:t>
    </dgm:pt>
    <dgm:pt modelId="{78056DE1-7CE9-4CB4-91FE-58E0B4782D8D}" type="pres">
      <dgm:prSet presAssocID="{5F96B4D7-97A7-4414-A9C1-044D18D1F378}" presName="Name0" presStyleCnt="0">
        <dgm:presLayoutVars>
          <dgm:dir/>
          <dgm:resizeHandles val="exact"/>
        </dgm:presLayoutVars>
      </dgm:prSet>
      <dgm:spPr/>
    </dgm:pt>
    <dgm:pt modelId="{3D1CB550-0C25-4CD0-96E8-C88E0489EC29}" type="pres">
      <dgm:prSet presAssocID="{5F96B4D7-97A7-4414-A9C1-044D18D1F378}" presName="vNodes" presStyleCnt="0"/>
      <dgm:spPr/>
    </dgm:pt>
    <dgm:pt modelId="{FFF2A9CE-FF37-4E0D-9C93-863D4E9FA339}" type="pres">
      <dgm:prSet presAssocID="{91CE0238-DD51-402A-9847-A5E9001D580E}" presName="node" presStyleLbl="node1" presStyleIdx="0" presStyleCnt="3">
        <dgm:presLayoutVars>
          <dgm:bulletEnabled val="1"/>
        </dgm:presLayoutVars>
      </dgm:prSet>
      <dgm:spPr/>
    </dgm:pt>
    <dgm:pt modelId="{D6C995D7-EEDA-4B25-B247-DDAFFA5B3DED}" type="pres">
      <dgm:prSet presAssocID="{9F9AAEB5-D2C9-44FB-BA9F-4AB0AE974B0E}" presName="spacerT" presStyleCnt="0"/>
      <dgm:spPr/>
    </dgm:pt>
    <dgm:pt modelId="{DC8A1BE7-495D-4B76-AE30-A7B9DB4C6EBF}" type="pres">
      <dgm:prSet presAssocID="{9F9AAEB5-D2C9-44FB-BA9F-4AB0AE974B0E}" presName="sibTrans" presStyleLbl="sibTrans2D1" presStyleIdx="0" presStyleCnt="2"/>
      <dgm:spPr/>
    </dgm:pt>
    <dgm:pt modelId="{21A331BC-CFC2-4CE4-BCB0-80DFFD68F50E}" type="pres">
      <dgm:prSet presAssocID="{9F9AAEB5-D2C9-44FB-BA9F-4AB0AE974B0E}" presName="spacerB" presStyleCnt="0"/>
      <dgm:spPr/>
    </dgm:pt>
    <dgm:pt modelId="{7B0EE247-7BD0-480C-AE6A-FF3F937D9D01}" type="pres">
      <dgm:prSet presAssocID="{FAEAB1CA-7C0B-48C5-90ED-2292940ADCF0}" presName="node" presStyleLbl="node1" presStyleIdx="1" presStyleCnt="3">
        <dgm:presLayoutVars>
          <dgm:bulletEnabled val="1"/>
        </dgm:presLayoutVars>
      </dgm:prSet>
      <dgm:spPr/>
    </dgm:pt>
    <dgm:pt modelId="{E60378CA-E2F9-425E-A8D5-B2D728EA55E0}" type="pres">
      <dgm:prSet presAssocID="{5F96B4D7-97A7-4414-A9C1-044D18D1F378}" presName="sibTransLast" presStyleLbl="sibTrans2D1" presStyleIdx="1" presStyleCnt="2"/>
      <dgm:spPr/>
    </dgm:pt>
    <dgm:pt modelId="{8C6E8158-98E7-46DC-8837-82FFF8615E6D}" type="pres">
      <dgm:prSet presAssocID="{5F96B4D7-97A7-4414-A9C1-044D18D1F378}" presName="connectorText" presStyleLbl="sibTrans2D1" presStyleIdx="1" presStyleCnt="2"/>
      <dgm:spPr/>
    </dgm:pt>
    <dgm:pt modelId="{DB423EAE-EFE0-4369-AAEA-A4CA65E35ED7}" type="pres">
      <dgm:prSet presAssocID="{5F96B4D7-97A7-4414-A9C1-044D18D1F378}" presName="lastNode" presStyleLbl="node1" presStyleIdx="2" presStyleCnt="3" custScaleX="86591" custScaleY="89399" custLinFactNeighborX="-3205" custLinFactNeighborY="5772">
        <dgm:presLayoutVars>
          <dgm:bulletEnabled val="1"/>
        </dgm:presLayoutVars>
      </dgm:prSet>
      <dgm:spPr/>
    </dgm:pt>
  </dgm:ptLst>
  <dgm:cxnLst>
    <dgm:cxn modelId="{4B037D15-BD19-40E0-B5D2-650E76642101}" srcId="{5F96B4D7-97A7-4414-A9C1-044D18D1F378}" destId="{FCFD3AB8-9CB4-4279-9CDA-B6DEA231743A}" srcOrd="2" destOrd="0" parTransId="{E7CA612D-9091-4EE0-B2DC-59FC4238705D}" sibTransId="{535914C2-42F5-4DA3-B5C8-A443767826DD}"/>
    <dgm:cxn modelId="{7DA136A7-AAEC-4E81-A999-0614E2774C7B}" type="presOf" srcId="{9F9AAEB5-D2C9-44FB-BA9F-4AB0AE974B0E}" destId="{DC8A1BE7-495D-4B76-AE30-A7B9DB4C6EBF}" srcOrd="0" destOrd="0" presId="urn:microsoft.com/office/officeart/2005/8/layout/equation2"/>
    <dgm:cxn modelId="{37788CF5-750C-4787-9D5E-7F111D156E44}" type="presOf" srcId="{B66E5BA6-45ED-4602-8FDC-A9ED4CE24C8A}" destId="{8C6E8158-98E7-46DC-8837-82FFF8615E6D}" srcOrd="1" destOrd="0" presId="urn:microsoft.com/office/officeart/2005/8/layout/equation2"/>
    <dgm:cxn modelId="{CC336480-D66E-4A3A-9AF8-9DE9DD15E07E}" type="presOf" srcId="{FCFD3AB8-9CB4-4279-9CDA-B6DEA231743A}" destId="{DB423EAE-EFE0-4369-AAEA-A4CA65E35ED7}" srcOrd="0" destOrd="0" presId="urn:microsoft.com/office/officeart/2005/8/layout/equation2"/>
    <dgm:cxn modelId="{8BA19ABC-81FF-4B7A-86A1-F1D3AD6DC042}" type="presOf" srcId="{B66E5BA6-45ED-4602-8FDC-A9ED4CE24C8A}" destId="{E60378CA-E2F9-425E-A8D5-B2D728EA55E0}" srcOrd="0" destOrd="0" presId="urn:microsoft.com/office/officeart/2005/8/layout/equation2"/>
    <dgm:cxn modelId="{6D563E6F-1DA2-4EC7-A9F6-F82ACDAEC0F7}" srcId="{5F96B4D7-97A7-4414-A9C1-044D18D1F378}" destId="{91CE0238-DD51-402A-9847-A5E9001D580E}" srcOrd="0" destOrd="0" parTransId="{99A7E404-A774-42C5-A580-A3132F6697B1}" sibTransId="{9F9AAEB5-D2C9-44FB-BA9F-4AB0AE974B0E}"/>
    <dgm:cxn modelId="{91873086-7C3E-479D-B68B-1BFD5CF1AB63}" type="presOf" srcId="{FAEAB1CA-7C0B-48C5-90ED-2292940ADCF0}" destId="{7B0EE247-7BD0-480C-AE6A-FF3F937D9D01}" srcOrd="0" destOrd="0" presId="urn:microsoft.com/office/officeart/2005/8/layout/equation2"/>
    <dgm:cxn modelId="{E0958CD5-18CE-4805-AD35-F1135D114C10}" type="presOf" srcId="{91CE0238-DD51-402A-9847-A5E9001D580E}" destId="{FFF2A9CE-FF37-4E0D-9C93-863D4E9FA339}" srcOrd="0" destOrd="0" presId="urn:microsoft.com/office/officeart/2005/8/layout/equation2"/>
    <dgm:cxn modelId="{C9546327-6845-4780-AAA1-5587DE65E012}" srcId="{5F96B4D7-97A7-4414-A9C1-044D18D1F378}" destId="{FAEAB1CA-7C0B-48C5-90ED-2292940ADCF0}" srcOrd="1" destOrd="0" parTransId="{800E1C2D-DABC-4A71-82E6-21C2D3BF6150}" sibTransId="{B66E5BA6-45ED-4602-8FDC-A9ED4CE24C8A}"/>
    <dgm:cxn modelId="{EEF652DC-BC5D-44CB-B8DD-33062174E045}" type="presOf" srcId="{5F96B4D7-97A7-4414-A9C1-044D18D1F378}" destId="{78056DE1-7CE9-4CB4-91FE-58E0B4782D8D}" srcOrd="0" destOrd="0" presId="urn:microsoft.com/office/officeart/2005/8/layout/equation2"/>
    <dgm:cxn modelId="{29F4FA4D-D27C-47A3-B0C1-B26BCD23FA9F}" type="presParOf" srcId="{78056DE1-7CE9-4CB4-91FE-58E0B4782D8D}" destId="{3D1CB550-0C25-4CD0-96E8-C88E0489EC29}" srcOrd="0" destOrd="0" presId="urn:microsoft.com/office/officeart/2005/8/layout/equation2"/>
    <dgm:cxn modelId="{279F11A1-97E5-4240-8C3C-DE4BFE9F6F8F}" type="presParOf" srcId="{3D1CB550-0C25-4CD0-96E8-C88E0489EC29}" destId="{FFF2A9CE-FF37-4E0D-9C93-863D4E9FA339}" srcOrd="0" destOrd="0" presId="urn:microsoft.com/office/officeart/2005/8/layout/equation2"/>
    <dgm:cxn modelId="{FF79A74D-00AD-44E5-834A-977FF05C9B19}" type="presParOf" srcId="{3D1CB550-0C25-4CD0-96E8-C88E0489EC29}" destId="{D6C995D7-EEDA-4B25-B247-DDAFFA5B3DED}" srcOrd="1" destOrd="0" presId="urn:microsoft.com/office/officeart/2005/8/layout/equation2"/>
    <dgm:cxn modelId="{C81B48F7-B6D5-4860-A8F2-7E56C3D44B16}" type="presParOf" srcId="{3D1CB550-0C25-4CD0-96E8-C88E0489EC29}" destId="{DC8A1BE7-495D-4B76-AE30-A7B9DB4C6EBF}" srcOrd="2" destOrd="0" presId="urn:microsoft.com/office/officeart/2005/8/layout/equation2"/>
    <dgm:cxn modelId="{30FB738D-A9C4-4D54-A706-0BE562A4DE4A}" type="presParOf" srcId="{3D1CB550-0C25-4CD0-96E8-C88E0489EC29}" destId="{21A331BC-CFC2-4CE4-BCB0-80DFFD68F50E}" srcOrd="3" destOrd="0" presId="urn:microsoft.com/office/officeart/2005/8/layout/equation2"/>
    <dgm:cxn modelId="{25F957E1-1EDA-458B-B2BB-E298ED941CDF}" type="presParOf" srcId="{3D1CB550-0C25-4CD0-96E8-C88E0489EC29}" destId="{7B0EE247-7BD0-480C-AE6A-FF3F937D9D01}" srcOrd="4" destOrd="0" presId="urn:microsoft.com/office/officeart/2005/8/layout/equation2"/>
    <dgm:cxn modelId="{C5C38AF3-DB62-4C73-B28E-63C34C8DB50D}" type="presParOf" srcId="{78056DE1-7CE9-4CB4-91FE-58E0B4782D8D}" destId="{E60378CA-E2F9-425E-A8D5-B2D728EA55E0}" srcOrd="1" destOrd="0" presId="urn:microsoft.com/office/officeart/2005/8/layout/equation2"/>
    <dgm:cxn modelId="{62FC72A6-14BD-48A2-8010-D72CD4233D01}" type="presParOf" srcId="{E60378CA-E2F9-425E-A8D5-B2D728EA55E0}" destId="{8C6E8158-98E7-46DC-8837-82FFF8615E6D}" srcOrd="0" destOrd="0" presId="urn:microsoft.com/office/officeart/2005/8/layout/equation2"/>
    <dgm:cxn modelId="{1B19F2BC-936C-4FBC-B152-E343F0C6336B}" type="presParOf" srcId="{78056DE1-7CE9-4CB4-91FE-58E0B4782D8D}" destId="{DB423EAE-EFE0-4369-AAEA-A4CA65E35E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D5701-BAFA-4610-AD66-8B6D066291AF}" type="doc">
      <dgm:prSet loTypeId="urn:microsoft.com/office/officeart/2008/layout/AlternatingPictureBlocks" loCatId="pictur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969EB2F-34D2-48D6-B573-AF24FE5CC3B3}">
      <dgm:prSet phldrT="[文字]" custT="1"/>
      <dgm:spPr/>
      <dgm:t>
        <a:bodyPr/>
        <a:lstStyle/>
        <a:p>
          <a:pPr algn="ctr"/>
          <a:r>
            <a:rPr lang="zh-TW" altLang="en-US" sz="3400" b="1" dirty="0">
              <a:solidFill>
                <a:srgbClr val="FFC000"/>
              </a:solidFill>
              <a:latin typeface="+mj-ea"/>
              <a:ea typeface="+mj-ea"/>
            </a:rPr>
            <a:t>心疼的原因</a:t>
          </a:r>
        </a:p>
      </dgm:t>
    </dgm:pt>
    <dgm:pt modelId="{543B035F-A1E8-477C-B282-E2BBB84486EA}" type="sibTrans" cxnId="{16B5B02F-AAE0-4179-AD3B-4CFDF498E318}">
      <dgm:prSet custT="1"/>
      <dgm:spPr/>
      <dgm:t>
        <a:bodyPr/>
        <a:lstStyle/>
        <a:p>
          <a:endParaRPr lang="zh-TW" altLang="en-US" sz="3400" b="1"/>
        </a:p>
      </dgm:t>
    </dgm:pt>
    <dgm:pt modelId="{801DCF8E-75AC-4D14-8F95-007C42FDF728}" type="parTrans" cxnId="{16B5B02F-AAE0-4179-AD3B-4CFDF498E318}">
      <dgm:prSet/>
      <dgm:spPr/>
      <dgm:t>
        <a:bodyPr/>
        <a:lstStyle/>
        <a:p>
          <a:endParaRPr lang="zh-TW" altLang="en-US"/>
        </a:p>
      </dgm:t>
    </dgm:pt>
    <dgm:pt modelId="{F8D1CFB6-8791-47CE-B8E8-7E226CAA1D7A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一次又一次，我在書上畫線、註記、讚嘆與詰問；而同時，他們也在我腦海中不斷激起波瀾，在心田反覆灑下種子留於書上的畫線、註記、讚嘆與詰問</a:t>
          </a:r>
        </a:p>
      </dgm:t>
    </dgm:pt>
    <dgm:pt modelId="{AF738F8C-834E-4C99-AC14-6F0FEA46DB17}" type="sibTrans" cxnId="{8301FE4D-A94B-4D53-B2EF-ED237971AEC2}">
      <dgm:prSet custT="1"/>
      <dgm:spPr/>
      <dgm:t>
        <a:bodyPr/>
        <a:lstStyle/>
        <a:p>
          <a:endParaRPr lang="zh-TW" altLang="en-US" sz="3400" b="1"/>
        </a:p>
      </dgm:t>
    </dgm:pt>
    <dgm:pt modelId="{59E01507-0B2B-4400-9F9D-118C68101BD9}" type="parTrans" cxnId="{8301FE4D-A94B-4D53-B2EF-ED237971AEC2}">
      <dgm:prSet/>
      <dgm:spPr/>
      <dgm:t>
        <a:bodyPr/>
        <a:lstStyle/>
        <a:p>
          <a:endParaRPr lang="zh-TW" altLang="en-US"/>
        </a:p>
      </dgm:t>
    </dgm:pt>
    <dgm:pt modelId="{3248FEFE-88F2-4317-BCAC-AF6E493CA0DF}">
      <dgm:prSet phldrT="[文字]" custT="1"/>
      <dgm:spPr/>
      <dgm:t>
        <a:bodyPr/>
        <a:lstStyle/>
        <a:p>
          <a:pPr algn="l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當原本寫入我身體</a:t>
          </a:r>
          <a:r>
            <a:rPr lang="en-US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這些書裡的隻字片語不相同的紙質觸感、新舊趣味，全部扭曲而潮腐</a:t>
          </a:r>
        </a:p>
      </dgm:t>
    </dgm:pt>
    <dgm:pt modelId="{0022EC2C-58E2-410B-93FD-1032F5FB7A9F}" type="sib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85B9493A-F02A-4B01-A303-59083C56899E}" type="parTrans" cxnId="{7B4262D1-BE6D-4BA4-8DF6-3A66A5AF0144}">
      <dgm:prSet/>
      <dgm:spPr/>
      <dgm:t>
        <a:bodyPr/>
        <a:lstStyle/>
        <a:p>
          <a:endParaRPr lang="zh-TW" altLang="en-US"/>
        </a:p>
      </dgm:t>
    </dgm:pt>
    <dgm:pt modelId="{9F2EEF88-7F3A-4EB2-A0F0-EB431CF73498}" type="pres">
      <dgm:prSet presAssocID="{5CCD5701-BAFA-4610-AD66-8B6D066291AF}" presName="linearFlow" presStyleCnt="0">
        <dgm:presLayoutVars>
          <dgm:dir/>
          <dgm:resizeHandles val="exact"/>
        </dgm:presLayoutVars>
      </dgm:prSet>
      <dgm:spPr/>
    </dgm:pt>
    <dgm:pt modelId="{1069E2D7-6888-407D-933E-552BF579AAE2}" type="pres">
      <dgm:prSet presAssocID="{7969EB2F-34D2-48D6-B573-AF24FE5CC3B3}" presName="comp" presStyleCnt="0"/>
      <dgm:spPr/>
    </dgm:pt>
    <dgm:pt modelId="{40B618CF-A669-4A20-91F0-DFDA9F97B0A5}" type="pres">
      <dgm:prSet presAssocID="{7969EB2F-34D2-48D6-B573-AF24FE5CC3B3}" presName="rect2" presStyleLbl="node1" presStyleIdx="0" presStyleCnt="3" custScaleX="118564" custLinFactNeighborX="7850" custLinFactNeighborY="1418">
        <dgm:presLayoutVars>
          <dgm:bulletEnabled val="1"/>
        </dgm:presLayoutVars>
      </dgm:prSet>
      <dgm:spPr/>
    </dgm:pt>
    <dgm:pt modelId="{878C6AD1-60E7-4297-9542-30CA09BDA486}" type="pres">
      <dgm:prSet presAssocID="{7969EB2F-34D2-48D6-B573-AF24FE5CC3B3}" presName="rect1" presStyleLbl="lnNode1" presStyleIdx="0" presStyleCnt="3"/>
      <dgm:spPr>
        <a:blipFill dpi="0" rotWithShape="1">
          <a:blip xmlns:r="http://schemas.openxmlformats.org/officeDocument/2006/relationships" r:embed="rId1" cstate="screen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33"/>
          </a:stretch>
        </a:blipFill>
      </dgm:spPr>
    </dgm:pt>
    <dgm:pt modelId="{BE6978CF-2947-4BCE-A884-55C17639EEE2}" type="pres">
      <dgm:prSet presAssocID="{543B035F-A1E8-477C-B282-E2BBB84486EA}" presName="sibTrans" presStyleCnt="0"/>
      <dgm:spPr/>
    </dgm:pt>
    <dgm:pt modelId="{B2AC51A5-2E00-4870-A668-BA5BB1584B77}" type="pres">
      <dgm:prSet presAssocID="{F8D1CFB6-8791-47CE-B8E8-7E226CAA1D7A}" presName="comp" presStyleCnt="0"/>
      <dgm:spPr/>
    </dgm:pt>
    <dgm:pt modelId="{5D7AB106-0FF1-4C00-8FE1-1FADCDE3AF30}" type="pres">
      <dgm:prSet presAssocID="{F8D1CFB6-8791-47CE-B8E8-7E226CAA1D7A}" presName="rect2" presStyleLbl="node1" presStyleIdx="1" presStyleCnt="3" custScaleX="135958" custScaleY="133860" custLinFactNeighborX="-628" custLinFactNeighborY="-2083">
        <dgm:presLayoutVars>
          <dgm:bulletEnabled val="1"/>
        </dgm:presLayoutVars>
      </dgm:prSet>
      <dgm:spPr/>
    </dgm:pt>
    <dgm:pt modelId="{14EC29BA-97E7-441C-990F-9A9DEBD33A22}" type="pres">
      <dgm:prSet presAssocID="{F8D1CFB6-8791-47CE-B8E8-7E226CAA1D7A}" presName="rect1" presStyleLbl="lnNode1" presStyleIdx="1" presStyleCnt="3" custScaleX="63408" custScaleY="129693" custLinFactNeighborX="18219" custLinFactNeighborY="0"/>
      <dgm:spPr/>
    </dgm:pt>
    <dgm:pt modelId="{2D5F74A1-38CC-4586-8D5D-3200106603A2}" type="pres">
      <dgm:prSet presAssocID="{AF738F8C-834E-4C99-AC14-6F0FEA46DB17}" presName="sibTrans" presStyleCnt="0"/>
      <dgm:spPr/>
    </dgm:pt>
    <dgm:pt modelId="{145E4113-39C4-4A02-9B45-E7198597280F}" type="pres">
      <dgm:prSet presAssocID="{3248FEFE-88F2-4317-BCAC-AF6E493CA0DF}" presName="comp" presStyleCnt="0"/>
      <dgm:spPr/>
    </dgm:pt>
    <dgm:pt modelId="{920BD607-22E6-4CF2-9F31-1716B7DC755A}" type="pres">
      <dgm:prSet presAssocID="{3248FEFE-88F2-4317-BCAC-AF6E493CA0DF}" presName="rect2" presStyleLbl="node1" presStyleIdx="2" presStyleCnt="3" custScaleX="135925" custLinFactNeighborX="8139" custLinFactNeighborY="-6746">
        <dgm:presLayoutVars>
          <dgm:bulletEnabled val="1"/>
        </dgm:presLayoutVars>
      </dgm:prSet>
      <dgm:spPr/>
    </dgm:pt>
    <dgm:pt modelId="{8045C03A-CFA6-4F45-83A8-249B120A7386}" type="pres">
      <dgm:prSet presAssocID="{3248FEFE-88F2-4317-BCAC-AF6E493CA0DF}" presName="rect1" presStyleLbl="lnNode1" presStyleIdx="2" presStyleCnt="3" custScaleX="71177" custScaleY="98656" custLinFactNeighborX="-732" custLinFactNeighborY="-7527"/>
      <dgm:spPr/>
    </dgm:pt>
  </dgm:ptLst>
  <dgm:cxnLst>
    <dgm:cxn modelId="{7B4262D1-BE6D-4BA4-8DF6-3A66A5AF0144}" srcId="{5CCD5701-BAFA-4610-AD66-8B6D066291AF}" destId="{3248FEFE-88F2-4317-BCAC-AF6E493CA0DF}" srcOrd="2" destOrd="0" parTransId="{85B9493A-F02A-4B01-A303-59083C56899E}" sibTransId="{0022EC2C-58E2-410B-93FD-1032F5FB7A9F}"/>
    <dgm:cxn modelId="{8301FE4D-A94B-4D53-B2EF-ED237971AEC2}" srcId="{5CCD5701-BAFA-4610-AD66-8B6D066291AF}" destId="{F8D1CFB6-8791-47CE-B8E8-7E226CAA1D7A}" srcOrd="1" destOrd="0" parTransId="{59E01507-0B2B-4400-9F9D-118C68101BD9}" sibTransId="{AF738F8C-834E-4C99-AC14-6F0FEA46DB17}"/>
    <dgm:cxn modelId="{17DEB1BD-BFC2-46DF-AEAB-8AEA92BC5F08}" type="presOf" srcId="{F8D1CFB6-8791-47CE-B8E8-7E226CAA1D7A}" destId="{5D7AB106-0FF1-4C00-8FE1-1FADCDE3AF30}" srcOrd="0" destOrd="0" presId="urn:microsoft.com/office/officeart/2008/layout/AlternatingPictureBlocks"/>
    <dgm:cxn modelId="{D6413AA8-3B8F-46C8-A49D-904C937E8EE1}" type="presOf" srcId="{3248FEFE-88F2-4317-BCAC-AF6E493CA0DF}" destId="{920BD607-22E6-4CF2-9F31-1716B7DC755A}" srcOrd="0" destOrd="0" presId="urn:microsoft.com/office/officeart/2008/layout/AlternatingPictureBlocks"/>
    <dgm:cxn modelId="{4CC9D030-4980-4FD6-B4D2-FA2CA097ECE4}" type="presOf" srcId="{5CCD5701-BAFA-4610-AD66-8B6D066291AF}" destId="{9F2EEF88-7F3A-4EB2-A0F0-EB431CF73498}" srcOrd="0" destOrd="0" presId="urn:microsoft.com/office/officeart/2008/layout/AlternatingPictureBlocks"/>
    <dgm:cxn modelId="{16B5B02F-AAE0-4179-AD3B-4CFDF498E318}" srcId="{5CCD5701-BAFA-4610-AD66-8B6D066291AF}" destId="{7969EB2F-34D2-48D6-B573-AF24FE5CC3B3}" srcOrd="0" destOrd="0" parTransId="{801DCF8E-75AC-4D14-8F95-007C42FDF728}" sibTransId="{543B035F-A1E8-477C-B282-E2BBB84486EA}"/>
    <dgm:cxn modelId="{63F20195-3096-4DAB-8DB1-EE42B864F8DB}" type="presOf" srcId="{7969EB2F-34D2-48D6-B573-AF24FE5CC3B3}" destId="{40B618CF-A669-4A20-91F0-DFDA9F97B0A5}" srcOrd="0" destOrd="0" presId="urn:microsoft.com/office/officeart/2008/layout/AlternatingPictureBlocks"/>
    <dgm:cxn modelId="{746EBD83-CDF4-4791-840D-BED5E44EF94D}" type="presParOf" srcId="{9F2EEF88-7F3A-4EB2-A0F0-EB431CF73498}" destId="{1069E2D7-6888-407D-933E-552BF579AAE2}" srcOrd="0" destOrd="0" presId="urn:microsoft.com/office/officeart/2008/layout/AlternatingPictureBlocks"/>
    <dgm:cxn modelId="{9840E83B-2DCD-467A-AD04-9777C2E66614}" type="presParOf" srcId="{1069E2D7-6888-407D-933E-552BF579AAE2}" destId="{40B618CF-A669-4A20-91F0-DFDA9F97B0A5}" srcOrd="0" destOrd="0" presId="urn:microsoft.com/office/officeart/2008/layout/AlternatingPictureBlocks"/>
    <dgm:cxn modelId="{77100B31-1EAD-4208-A095-F1FA3E326E28}" type="presParOf" srcId="{1069E2D7-6888-407D-933E-552BF579AAE2}" destId="{878C6AD1-60E7-4297-9542-30CA09BDA486}" srcOrd="1" destOrd="0" presId="urn:microsoft.com/office/officeart/2008/layout/AlternatingPictureBlocks"/>
    <dgm:cxn modelId="{4BF14CE9-0610-44A8-8A5C-1E1CDEF27663}" type="presParOf" srcId="{9F2EEF88-7F3A-4EB2-A0F0-EB431CF73498}" destId="{BE6978CF-2947-4BCE-A884-55C17639EEE2}" srcOrd="1" destOrd="0" presId="urn:microsoft.com/office/officeart/2008/layout/AlternatingPictureBlocks"/>
    <dgm:cxn modelId="{426DC377-BEBE-4431-A40B-25CEBFAFB41A}" type="presParOf" srcId="{9F2EEF88-7F3A-4EB2-A0F0-EB431CF73498}" destId="{B2AC51A5-2E00-4870-A668-BA5BB1584B77}" srcOrd="2" destOrd="0" presId="urn:microsoft.com/office/officeart/2008/layout/AlternatingPictureBlocks"/>
    <dgm:cxn modelId="{AD27EB5D-6818-46CA-9588-04C50480CE76}" type="presParOf" srcId="{B2AC51A5-2E00-4870-A668-BA5BB1584B77}" destId="{5D7AB106-0FF1-4C00-8FE1-1FADCDE3AF30}" srcOrd="0" destOrd="0" presId="urn:microsoft.com/office/officeart/2008/layout/AlternatingPictureBlocks"/>
    <dgm:cxn modelId="{AD195DB0-5B06-4673-9067-D6E8C8FD1F27}" type="presParOf" srcId="{B2AC51A5-2E00-4870-A668-BA5BB1584B77}" destId="{14EC29BA-97E7-441C-990F-9A9DEBD33A22}" srcOrd="1" destOrd="0" presId="urn:microsoft.com/office/officeart/2008/layout/AlternatingPictureBlocks"/>
    <dgm:cxn modelId="{BF440B28-C06D-4F74-8BA5-AC47ADA6BB06}" type="presParOf" srcId="{9F2EEF88-7F3A-4EB2-A0F0-EB431CF73498}" destId="{2D5F74A1-38CC-4586-8D5D-3200106603A2}" srcOrd="3" destOrd="0" presId="urn:microsoft.com/office/officeart/2008/layout/AlternatingPictureBlocks"/>
    <dgm:cxn modelId="{14167F55-C472-4358-BC8F-117D40E6D317}" type="presParOf" srcId="{9F2EEF88-7F3A-4EB2-A0F0-EB431CF73498}" destId="{145E4113-39C4-4A02-9B45-E7198597280F}" srcOrd="4" destOrd="0" presId="urn:microsoft.com/office/officeart/2008/layout/AlternatingPictureBlocks"/>
    <dgm:cxn modelId="{02B61956-33C8-4E82-BE15-F79F4C6AD5C2}" type="presParOf" srcId="{145E4113-39C4-4A02-9B45-E7198597280F}" destId="{920BD607-22E6-4CF2-9F31-1716B7DC755A}" srcOrd="0" destOrd="0" presId="urn:microsoft.com/office/officeart/2008/layout/AlternatingPictureBlocks"/>
    <dgm:cxn modelId="{B282A569-C27A-41B3-9E4A-E395E4193C11}" type="presParOf" srcId="{145E4113-39C4-4A02-9B45-E7198597280F}" destId="{8045C03A-CFA6-4F45-83A8-249B120A738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5E550A-1AC0-4DA4-9FF2-1DD98798C98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C88D93C-E1BB-4685-BF8C-638914E2AFB8}">
      <dgm:prSet phldrT="[文字]"/>
      <dgm:spPr/>
      <dgm:t>
        <a:bodyPr/>
        <a:lstStyle/>
        <a:p>
          <a:r>
            <a:rPr lang="zh-TW" altLang="en-US" dirty="0"/>
            <a:t>午後日光</a:t>
          </a:r>
        </a:p>
      </dgm:t>
    </dgm:pt>
    <dgm:pt modelId="{B7203B01-8AB1-4A46-9491-13B738B87245}" type="parTrans" cxnId="{1041ACFD-B7CD-416A-BA36-0BC97B3367AB}">
      <dgm:prSet/>
      <dgm:spPr/>
      <dgm:t>
        <a:bodyPr/>
        <a:lstStyle/>
        <a:p>
          <a:endParaRPr lang="zh-TW" altLang="en-US"/>
        </a:p>
      </dgm:t>
    </dgm:pt>
    <dgm:pt modelId="{EC78845A-F858-4341-B7B4-4DDEE592FACC}" type="sibTrans" cxnId="{1041ACFD-B7CD-416A-BA36-0BC97B3367AB}">
      <dgm:prSet/>
      <dgm:spPr/>
      <dgm:t>
        <a:bodyPr/>
        <a:lstStyle/>
        <a:p>
          <a:endParaRPr lang="zh-TW" altLang="en-US"/>
        </a:p>
      </dgm:t>
    </dgm:pt>
    <dgm:pt modelId="{A2AF25B2-04AC-4306-A20C-905C973D85B8}">
      <dgm:prSet phldrT="[文字]"/>
      <dgm:spPr/>
      <dgm:t>
        <a:bodyPr/>
        <a:lstStyle/>
        <a:p>
          <a:r>
            <a:rPr lang="zh-TW" altLang="en-US" dirty="0"/>
            <a:t>書的生命 重新甦醒</a:t>
          </a:r>
        </a:p>
      </dgm:t>
    </dgm:pt>
    <dgm:pt modelId="{E0CD45ED-709A-4575-9182-AEBD2BDD3787}" type="parTrans" cxnId="{B71BCE47-70A9-4226-A356-4D396C20987A}">
      <dgm:prSet/>
      <dgm:spPr/>
      <dgm:t>
        <a:bodyPr/>
        <a:lstStyle/>
        <a:p>
          <a:endParaRPr lang="zh-TW" altLang="en-US"/>
        </a:p>
      </dgm:t>
    </dgm:pt>
    <dgm:pt modelId="{4B608D1E-DBE0-4A27-AFE6-DAD03AD2A8C2}" type="sibTrans" cxnId="{B71BCE47-70A9-4226-A356-4D396C20987A}">
      <dgm:prSet/>
      <dgm:spPr/>
      <dgm:t>
        <a:bodyPr/>
        <a:lstStyle/>
        <a:p>
          <a:endParaRPr lang="zh-TW" altLang="en-US"/>
        </a:p>
      </dgm:t>
    </dgm:pt>
    <dgm:pt modelId="{C879EA9B-DEAC-4D3C-9155-C1713B8B714D}">
      <dgm:prSet phldrT="[文字]"/>
      <dgm:spPr/>
      <dgm:t>
        <a:bodyPr/>
        <a:lstStyle/>
        <a:p>
          <a:r>
            <a:rPr lang="zh-TW" altLang="en-US" dirty="0"/>
            <a:t>書再次向我說話</a:t>
          </a:r>
        </a:p>
      </dgm:t>
    </dgm:pt>
    <dgm:pt modelId="{A73B3F40-46FB-40EE-A884-4B8C33DFD8D9}" type="parTrans" cxnId="{90F355E1-D989-4624-B8E8-8504CDBEA15C}">
      <dgm:prSet/>
      <dgm:spPr/>
      <dgm:t>
        <a:bodyPr/>
        <a:lstStyle/>
        <a:p>
          <a:endParaRPr lang="zh-TW" altLang="en-US"/>
        </a:p>
      </dgm:t>
    </dgm:pt>
    <dgm:pt modelId="{F5ACF601-1D12-4410-A65F-833EDC284658}" type="sibTrans" cxnId="{90F355E1-D989-4624-B8E8-8504CDBEA15C}">
      <dgm:prSet/>
      <dgm:spPr/>
      <dgm:t>
        <a:bodyPr/>
        <a:lstStyle/>
        <a:p>
          <a:endParaRPr lang="zh-TW" altLang="en-US"/>
        </a:p>
      </dgm:t>
    </dgm:pt>
    <dgm:pt modelId="{7808E076-5A92-4B86-9241-7C5E7E5C45A6}" type="pres">
      <dgm:prSet presAssocID="{215E550A-1AC0-4DA4-9FF2-1DD98798C98E}" presName="rootnode" presStyleCnt="0">
        <dgm:presLayoutVars>
          <dgm:chMax/>
          <dgm:chPref/>
          <dgm:dir/>
          <dgm:animLvl val="lvl"/>
        </dgm:presLayoutVars>
      </dgm:prSet>
      <dgm:spPr/>
    </dgm:pt>
    <dgm:pt modelId="{43EBED5A-DD76-408E-9E3E-E8ECC5D0BF71}" type="pres">
      <dgm:prSet presAssocID="{9C88D93C-E1BB-4685-BF8C-638914E2AFB8}" presName="composite" presStyleCnt="0"/>
      <dgm:spPr/>
    </dgm:pt>
    <dgm:pt modelId="{7B54B5F6-796C-4F86-9E72-602EC0E29890}" type="pres">
      <dgm:prSet presAssocID="{9C88D93C-E1BB-4685-BF8C-638914E2AFB8}" presName="bentUpArrow1" presStyleLbl="alignImgPlace1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1C8E275C-4B05-4558-B230-2A05E909D542}" type="pres">
      <dgm:prSet presAssocID="{9C88D93C-E1BB-4685-BF8C-638914E2AFB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8FD4F9F4-773E-40FA-90EC-81DFD8632BD7}" type="pres">
      <dgm:prSet presAssocID="{9C88D93C-E1BB-4685-BF8C-638914E2AFB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E1813FB-9F53-42B2-8139-E3D37E537961}" type="pres">
      <dgm:prSet presAssocID="{EC78845A-F858-4341-B7B4-4DDEE592FACC}" presName="sibTrans" presStyleCnt="0"/>
      <dgm:spPr/>
    </dgm:pt>
    <dgm:pt modelId="{1A7D588F-5CD4-4193-A119-CEBA5519B29D}" type="pres">
      <dgm:prSet presAssocID="{A2AF25B2-04AC-4306-A20C-905C973D85B8}" presName="composite" presStyleCnt="0"/>
      <dgm:spPr/>
    </dgm:pt>
    <dgm:pt modelId="{C23C03B3-D8C1-4D3A-B155-791B669D9397}" type="pres">
      <dgm:prSet presAssocID="{A2AF25B2-04AC-4306-A20C-905C973D85B8}" presName="bentUpArrow1" presStyleLbl="alignImgPlace1" presStyleIdx="1" presStyleCnt="2"/>
      <dgm:spPr>
        <a:solidFill>
          <a:schemeClr val="accent3">
            <a:lumMod val="75000"/>
          </a:schemeClr>
        </a:solidFill>
      </dgm:spPr>
    </dgm:pt>
    <dgm:pt modelId="{1F3547D5-FE92-4D51-9668-1C2148454A9C}" type="pres">
      <dgm:prSet presAssocID="{A2AF25B2-04AC-4306-A20C-905C973D85B8}" presName="ParentText" presStyleLbl="node1" presStyleIdx="1" presStyleCnt="3" custScaleX="158706">
        <dgm:presLayoutVars>
          <dgm:chMax val="1"/>
          <dgm:chPref val="1"/>
          <dgm:bulletEnabled val="1"/>
        </dgm:presLayoutVars>
      </dgm:prSet>
      <dgm:spPr/>
    </dgm:pt>
    <dgm:pt modelId="{ED0B3C5C-66F9-4D01-8AAD-62A7502BC2B1}" type="pres">
      <dgm:prSet presAssocID="{A2AF25B2-04AC-4306-A20C-905C973D85B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3FFC596-7C4E-4945-8BC8-221A92EFD893}" type="pres">
      <dgm:prSet presAssocID="{4B608D1E-DBE0-4A27-AFE6-DAD03AD2A8C2}" presName="sibTrans" presStyleCnt="0"/>
      <dgm:spPr/>
    </dgm:pt>
    <dgm:pt modelId="{881BB26B-4F05-4406-A57F-7D80BC6BDC92}" type="pres">
      <dgm:prSet presAssocID="{C879EA9B-DEAC-4D3C-9155-C1713B8B714D}" presName="composite" presStyleCnt="0"/>
      <dgm:spPr/>
    </dgm:pt>
    <dgm:pt modelId="{FF6C61E8-8972-4CFF-87D0-FFAF22C0C405}" type="pres">
      <dgm:prSet presAssocID="{C879EA9B-DEAC-4D3C-9155-C1713B8B714D}" presName="ParentText" presStyleLbl="node1" presStyleIdx="2" presStyleCnt="3" custScaleX="147616">
        <dgm:presLayoutVars>
          <dgm:chMax val="1"/>
          <dgm:chPref val="1"/>
          <dgm:bulletEnabled val="1"/>
        </dgm:presLayoutVars>
      </dgm:prSet>
      <dgm:spPr/>
    </dgm:pt>
  </dgm:ptLst>
  <dgm:cxnLst>
    <dgm:cxn modelId="{78E78860-BD70-446A-B0A3-77484ECFA0E3}" type="presOf" srcId="{A2AF25B2-04AC-4306-A20C-905C973D85B8}" destId="{1F3547D5-FE92-4D51-9668-1C2148454A9C}" srcOrd="0" destOrd="0" presId="urn:microsoft.com/office/officeart/2005/8/layout/StepDownProcess"/>
    <dgm:cxn modelId="{90F355E1-D989-4624-B8E8-8504CDBEA15C}" srcId="{215E550A-1AC0-4DA4-9FF2-1DD98798C98E}" destId="{C879EA9B-DEAC-4D3C-9155-C1713B8B714D}" srcOrd="2" destOrd="0" parTransId="{A73B3F40-46FB-40EE-A884-4B8C33DFD8D9}" sibTransId="{F5ACF601-1D12-4410-A65F-833EDC284658}"/>
    <dgm:cxn modelId="{2EAEA02B-9AA3-4951-AC1F-3EA85696667B}" type="presOf" srcId="{C879EA9B-DEAC-4D3C-9155-C1713B8B714D}" destId="{FF6C61E8-8972-4CFF-87D0-FFAF22C0C405}" srcOrd="0" destOrd="0" presId="urn:microsoft.com/office/officeart/2005/8/layout/StepDownProcess"/>
    <dgm:cxn modelId="{B71BCE47-70A9-4226-A356-4D396C20987A}" srcId="{215E550A-1AC0-4DA4-9FF2-1DD98798C98E}" destId="{A2AF25B2-04AC-4306-A20C-905C973D85B8}" srcOrd="1" destOrd="0" parTransId="{E0CD45ED-709A-4575-9182-AEBD2BDD3787}" sibTransId="{4B608D1E-DBE0-4A27-AFE6-DAD03AD2A8C2}"/>
    <dgm:cxn modelId="{5632BFA9-8524-4305-A0E6-62B9D2E5CC81}" type="presOf" srcId="{215E550A-1AC0-4DA4-9FF2-1DD98798C98E}" destId="{7808E076-5A92-4B86-9241-7C5E7E5C45A6}" srcOrd="0" destOrd="0" presId="urn:microsoft.com/office/officeart/2005/8/layout/StepDownProcess"/>
    <dgm:cxn modelId="{1041ACFD-B7CD-416A-BA36-0BC97B3367AB}" srcId="{215E550A-1AC0-4DA4-9FF2-1DD98798C98E}" destId="{9C88D93C-E1BB-4685-BF8C-638914E2AFB8}" srcOrd="0" destOrd="0" parTransId="{B7203B01-8AB1-4A46-9491-13B738B87245}" sibTransId="{EC78845A-F858-4341-B7B4-4DDEE592FACC}"/>
    <dgm:cxn modelId="{E05F1A2B-7C91-46EA-A77E-C5C7F06AEF6B}" type="presOf" srcId="{9C88D93C-E1BB-4685-BF8C-638914E2AFB8}" destId="{1C8E275C-4B05-4558-B230-2A05E909D542}" srcOrd="0" destOrd="0" presId="urn:microsoft.com/office/officeart/2005/8/layout/StepDownProcess"/>
    <dgm:cxn modelId="{43F54FC6-3615-433D-A551-D9F15BA82D39}" type="presParOf" srcId="{7808E076-5A92-4B86-9241-7C5E7E5C45A6}" destId="{43EBED5A-DD76-408E-9E3E-E8ECC5D0BF71}" srcOrd="0" destOrd="0" presId="urn:microsoft.com/office/officeart/2005/8/layout/StepDownProcess"/>
    <dgm:cxn modelId="{FEA69AD2-6FFD-4E45-A0FA-CB220E1948DE}" type="presParOf" srcId="{43EBED5A-DD76-408E-9E3E-E8ECC5D0BF71}" destId="{7B54B5F6-796C-4F86-9E72-602EC0E29890}" srcOrd="0" destOrd="0" presId="urn:microsoft.com/office/officeart/2005/8/layout/StepDownProcess"/>
    <dgm:cxn modelId="{3AD80EC7-704B-4E30-BA29-941A10115D6F}" type="presParOf" srcId="{43EBED5A-DD76-408E-9E3E-E8ECC5D0BF71}" destId="{1C8E275C-4B05-4558-B230-2A05E909D542}" srcOrd="1" destOrd="0" presId="urn:microsoft.com/office/officeart/2005/8/layout/StepDownProcess"/>
    <dgm:cxn modelId="{C8AD4610-E416-40BE-8615-3E93D13FB1A0}" type="presParOf" srcId="{43EBED5A-DD76-408E-9E3E-E8ECC5D0BF71}" destId="{8FD4F9F4-773E-40FA-90EC-81DFD8632BD7}" srcOrd="2" destOrd="0" presId="urn:microsoft.com/office/officeart/2005/8/layout/StepDownProcess"/>
    <dgm:cxn modelId="{1348067D-B4D8-4D47-983B-22B9C1C0781B}" type="presParOf" srcId="{7808E076-5A92-4B86-9241-7C5E7E5C45A6}" destId="{AE1813FB-9F53-42B2-8139-E3D37E537961}" srcOrd="1" destOrd="0" presId="urn:microsoft.com/office/officeart/2005/8/layout/StepDownProcess"/>
    <dgm:cxn modelId="{F4C58FB7-E208-4812-B163-7EE97BB15792}" type="presParOf" srcId="{7808E076-5A92-4B86-9241-7C5E7E5C45A6}" destId="{1A7D588F-5CD4-4193-A119-CEBA5519B29D}" srcOrd="2" destOrd="0" presId="urn:microsoft.com/office/officeart/2005/8/layout/StepDownProcess"/>
    <dgm:cxn modelId="{3FFA4661-CFAE-47FA-83B7-E3B886897F74}" type="presParOf" srcId="{1A7D588F-5CD4-4193-A119-CEBA5519B29D}" destId="{C23C03B3-D8C1-4D3A-B155-791B669D9397}" srcOrd="0" destOrd="0" presId="urn:microsoft.com/office/officeart/2005/8/layout/StepDownProcess"/>
    <dgm:cxn modelId="{CD64CF12-DA1E-425A-9ACE-9BFEBD7E982B}" type="presParOf" srcId="{1A7D588F-5CD4-4193-A119-CEBA5519B29D}" destId="{1F3547D5-FE92-4D51-9668-1C2148454A9C}" srcOrd="1" destOrd="0" presId="urn:microsoft.com/office/officeart/2005/8/layout/StepDownProcess"/>
    <dgm:cxn modelId="{12B552BF-E29C-4DA2-83FA-654DACDEBFBB}" type="presParOf" srcId="{1A7D588F-5CD4-4193-A119-CEBA5519B29D}" destId="{ED0B3C5C-66F9-4D01-8AAD-62A7502BC2B1}" srcOrd="2" destOrd="0" presId="urn:microsoft.com/office/officeart/2005/8/layout/StepDownProcess"/>
    <dgm:cxn modelId="{0F93B639-3761-470C-9CFE-17BF3338B94A}" type="presParOf" srcId="{7808E076-5A92-4B86-9241-7C5E7E5C45A6}" destId="{B3FFC596-7C4E-4945-8BC8-221A92EFD893}" srcOrd="3" destOrd="0" presId="urn:microsoft.com/office/officeart/2005/8/layout/StepDownProcess"/>
    <dgm:cxn modelId="{FDA771FB-4404-42C3-9714-05E84BF92BD3}" type="presParOf" srcId="{7808E076-5A92-4B86-9241-7C5E7E5C45A6}" destId="{881BB26B-4F05-4406-A57F-7D80BC6BDC92}" srcOrd="4" destOrd="0" presId="urn:microsoft.com/office/officeart/2005/8/layout/StepDownProcess"/>
    <dgm:cxn modelId="{F30A3ABE-AC9E-4367-A3CC-E3B33A148AB3}" type="presParOf" srcId="{881BB26B-4F05-4406-A57F-7D80BC6BDC92}" destId="{FF6C61E8-8972-4CFF-87D0-FFAF22C0C40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4EE6C-DDA8-4300-B491-26D0EBF069C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115195-6CB7-49BE-99F8-17AB1420AB9B}">
      <dgm:prSet phldrT="[文字]" custT="1"/>
      <dgm:spPr/>
      <dgm:t>
        <a:bodyPr/>
        <a:lstStyle/>
        <a:p>
          <a:r>
            <a:rPr lang="zh-TW" altLang="en-US" sz="6000" b="1" dirty="0"/>
            <a:t>書架</a:t>
          </a:r>
        </a:p>
      </dgm:t>
    </dgm:pt>
    <dgm:pt modelId="{E2C0C4F4-C7C3-40CB-9A45-0B215098790E}" type="parTrans" cxnId="{7F5DA059-0EFD-43A1-93B5-72B97E830EAD}">
      <dgm:prSet/>
      <dgm:spPr/>
      <dgm:t>
        <a:bodyPr/>
        <a:lstStyle/>
        <a:p>
          <a:endParaRPr lang="zh-TW" altLang="en-US"/>
        </a:p>
      </dgm:t>
    </dgm:pt>
    <dgm:pt modelId="{CE40CCFD-6433-4487-AAD8-D1FA2F1831AE}" type="sibTrans" cxnId="{7F5DA059-0EFD-43A1-93B5-72B97E830EAD}">
      <dgm:prSet/>
      <dgm:spPr/>
      <dgm:t>
        <a:bodyPr/>
        <a:lstStyle/>
        <a:p>
          <a:endParaRPr lang="zh-TW" altLang="en-US"/>
        </a:p>
      </dgm:t>
    </dgm:pt>
    <dgm:pt modelId="{2C79B841-905D-4A52-A93B-0B7D47BB17D9}">
      <dgm:prSet phldrT="[文字]" custT="1"/>
      <dgm:spPr/>
      <dgm:t>
        <a:bodyPr/>
        <a:lstStyle/>
        <a:p>
          <a:r>
            <a:rPr lang="zh-TW" altLang="en-US" sz="3200" b="1" dirty="0"/>
            <a:t>書籍的住所</a:t>
          </a:r>
        </a:p>
      </dgm:t>
    </dgm:pt>
    <dgm:pt modelId="{754B0820-CA66-44F2-B290-C09B325AFE8A}" type="parTrans" cxnId="{E210A397-3414-406C-AAE5-2166F54871FE}">
      <dgm:prSet/>
      <dgm:spPr/>
      <dgm:t>
        <a:bodyPr/>
        <a:lstStyle/>
        <a:p>
          <a:endParaRPr lang="zh-TW" altLang="en-US"/>
        </a:p>
      </dgm:t>
    </dgm:pt>
    <dgm:pt modelId="{486E0F63-0127-40E1-80AD-1188780507FC}" type="sibTrans" cxnId="{E210A397-3414-406C-AAE5-2166F54871FE}">
      <dgm:prSet/>
      <dgm:spPr/>
      <dgm:t>
        <a:bodyPr/>
        <a:lstStyle/>
        <a:p>
          <a:endParaRPr lang="zh-TW" altLang="en-US"/>
        </a:p>
      </dgm:t>
    </dgm:pt>
    <dgm:pt modelId="{6367816E-11AE-4BE4-89DF-9A270B7B55E1}">
      <dgm:prSet phldrT="[文字]" custT="1"/>
      <dgm:spPr/>
      <dgm:t>
        <a:bodyPr/>
        <a:lstStyle/>
        <a:p>
          <a:r>
            <a:rPr lang="zh-TW" altLang="en-US" sz="3200" b="1" dirty="0"/>
            <a:t>展演自身的櫥窗</a:t>
          </a:r>
        </a:p>
      </dgm:t>
    </dgm:pt>
    <dgm:pt modelId="{972A6E34-4E35-4D8E-A93B-6571A75F8557}" type="parTrans" cxnId="{D201C053-E027-4BF1-A29D-656CC328862D}">
      <dgm:prSet/>
      <dgm:spPr/>
      <dgm:t>
        <a:bodyPr/>
        <a:lstStyle/>
        <a:p>
          <a:endParaRPr lang="zh-TW" altLang="en-US"/>
        </a:p>
      </dgm:t>
    </dgm:pt>
    <dgm:pt modelId="{13999A26-4E8F-4976-B053-17EC7017B835}" type="sibTrans" cxnId="{D201C053-E027-4BF1-A29D-656CC328862D}">
      <dgm:prSet/>
      <dgm:spPr/>
      <dgm:t>
        <a:bodyPr/>
        <a:lstStyle/>
        <a:p>
          <a:endParaRPr lang="zh-TW" altLang="en-US"/>
        </a:p>
      </dgm:t>
    </dgm:pt>
    <dgm:pt modelId="{9AF78867-DF20-4638-8120-F4A7AFB363B3}">
      <dgm:prSet phldrT="[文字]" custT="1"/>
      <dgm:spPr/>
      <dgm:t>
        <a:bodyPr/>
        <a:lstStyle/>
        <a:p>
          <a:r>
            <a:rPr lang="zh-TW" altLang="en-US" sz="3200" b="1" dirty="0"/>
            <a:t>協力又競爭的平台</a:t>
          </a:r>
          <a:endParaRPr lang="en-US" altLang="zh-TW" sz="3200" b="1" dirty="0"/>
        </a:p>
      </dgm:t>
    </dgm:pt>
    <dgm:pt modelId="{C4463E86-84AD-4B76-8C11-0000FDCA13FC}" type="parTrans" cxnId="{25709C10-239A-4C4D-B3D0-937AA26945E4}">
      <dgm:prSet/>
      <dgm:spPr/>
      <dgm:t>
        <a:bodyPr/>
        <a:lstStyle/>
        <a:p>
          <a:endParaRPr lang="zh-TW" altLang="en-US"/>
        </a:p>
      </dgm:t>
    </dgm:pt>
    <dgm:pt modelId="{05F37148-C2CF-463D-AC38-32B5D531A326}" type="sibTrans" cxnId="{25709C10-239A-4C4D-B3D0-937AA26945E4}">
      <dgm:prSet/>
      <dgm:spPr/>
      <dgm:t>
        <a:bodyPr/>
        <a:lstStyle/>
        <a:p>
          <a:endParaRPr lang="zh-TW" altLang="en-US"/>
        </a:p>
      </dgm:t>
    </dgm:pt>
    <dgm:pt modelId="{68F58A02-C0B8-461A-8EAE-C55C97AE38B9}" type="pres">
      <dgm:prSet presAssocID="{8834EE6C-DDA8-4300-B491-26D0EBF069C7}" presName="layout" presStyleCnt="0">
        <dgm:presLayoutVars>
          <dgm:chMax/>
          <dgm:chPref/>
          <dgm:dir/>
          <dgm:resizeHandles/>
        </dgm:presLayoutVars>
      </dgm:prSet>
      <dgm:spPr/>
    </dgm:pt>
    <dgm:pt modelId="{8956CB42-AC7F-40BB-BB08-78C3DB1D7C80}" type="pres">
      <dgm:prSet presAssocID="{8D115195-6CB7-49BE-99F8-17AB1420AB9B}" presName="root" presStyleCnt="0">
        <dgm:presLayoutVars>
          <dgm:chMax/>
          <dgm:chPref/>
        </dgm:presLayoutVars>
      </dgm:prSet>
      <dgm:spPr/>
    </dgm:pt>
    <dgm:pt modelId="{A7225D03-3D20-4C80-BE74-2F6512660034}" type="pres">
      <dgm:prSet presAssocID="{8D115195-6CB7-49BE-99F8-17AB1420AB9B}" presName="rootComposite" presStyleCnt="0">
        <dgm:presLayoutVars/>
      </dgm:prSet>
      <dgm:spPr/>
    </dgm:pt>
    <dgm:pt modelId="{38A9AF2A-C58B-46AD-B30C-793BEA37A5EB}" type="pres">
      <dgm:prSet presAssocID="{8D115195-6CB7-49BE-99F8-17AB1420AB9B}" presName="ParentAccent" presStyleLbl="alignNode1" presStyleIdx="0" presStyleCnt="1"/>
      <dgm:spPr/>
    </dgm:pt>
    <dgm:pt modelId="{BCC4FD8E-088C-4743-98B0-B13D3C0ACA95}" type="pres">
      <dgm:prSet presAssocID="{8D115195-6CB7-49BE-99F8-17AB1420AB9B}" presName="ParentSmallAccent" presStyleLbl="fgAcc1" presStyleIdx="0" presStyleCnt="1"/>
      <dgm:spPr>
        <a:noFill/>
        <a:ln>
          <a:noFill/>
        </a:ln>
      </dgm:spPr>
    </dgm:pt>
    <dgm:pt modelId="{CE6D31A2-A6D9-4D82-B246-C8170B9F6CDF}" type="pres">
      <dgm:prSet presAssocID="{8D115195-6CB7-49BE-99F8-17AB1420AB9B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744EA786-1AF3-4FBE-AE39-5D9EFD94D1A6}" type="pres">
      <dgm:prSet presAssocID="{8D115195-6CB7-49BE-99F8-17AB1420AB9B}" presName="childShape" presStyleCnt="0">
        <dgm:presLayoutVars>
          <dgm:chMax val="0"/>
          <dgm:chPref val="0"/>
        </dgm:presLayoutVars>
      </dgm:prSet>
      <dgm:spPr/>
    </dgm:pt>
    <dgm:pt modelId="{DA821B44-3B93-450A-BD0B-11640780FFDC}" type="pres">
      <dgm:prSet presAssocID="{2C79B841-905D-4A52-A93B-0B7D47BB17D9}" presName="childComposite" presStyleCnt="0">
        <dgm:presLayoutVars>
          <dgm:chMax val="0"/>
          <dgm:chPref val="0"/>
        </dgm:presLayoutVars>
      </dgm:prSet>
      <dgm:spPr/>
    </dgm:pt>
    <dgm:pt modelId="{0EA3F501-A802-4CE3-B18B-3DCBA0DD944A}" type="pres">
      <dgm:prSet presAssocID="{2C79B841-905D-4A52-A93B-0B7D47BB17D9}" presName="ChildAccent" presStyleLbl="solidFgAcc1" presStyleIdx="0" presStyleCnt="3"/>
      <dgm:spPr/>
    </dgm:pt>
    <dgm:pt modelId="{26B7AFCC-9975-417B-809D-BB0B66B2CF5D}" type="pres">
      <dgm:prSet presAssocID="{2C79B841-905D-4A52-A93B-0B7D47BB17D9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118CF5C-66EF-4C01-9DE4-2E5D26D912D9}" type="pres">
      <dgm:prSet presAssocID="{6367816E-11AE-4BE4-89DF-9A270B7B55E1}" presName="childComposite" presStyleCnt="0">
        <dgm:presLayoutVars>
          <dgm:chMax val="0"/>
          <dgm:chPref val="0"/>
        </dgm:presLayoutVars>
      </dgm:prSet>
      <dgm:spPr/>
    </dgm:pt>
    <dgm:pt modelId="{87B5B05D-0ED5-4F16-AA04-298FA81C318C}" type="pres">
      <dgm:prSet presAssocID="{6367816E-11AE-4BE4-89DF-9A270B7B55E1}" presName="ChildAccent" presStyleLbl="solidFgAcc1" presStyleIdx="1" presStyleCnt="3"/>
      <dgm:spPr/>
    </dgm:pt>
    <dgm:pt modelId="{E67C9B2F-6336-465F-B1B3-6F2FB32760E5}" type="pres">
      <dgm:prSet presAssocID="{6367816E-11AE-4BE4-89DF-9A270B7B55E1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D74D9BE-4999-4DC8-B4C9-7A75F660A971}" type="pres">
      <dgm:prSet presAssocID="{9AF78867-DF20-4638-8120-F4A7AFB363B3}" presName="childComposite" presStyleCnt="0">
        <dgm:presLayoutVars>
          <dgm:chMax val="0"/>
          <dgm:chPref val="0"/>
        </dgm:presLayoutVars>
      </dgm:prSet>
      <dgm:spPr/>
    </dgm:pt>
    <dgm:pt modelId="{18B698E0-F64B-411D-8D41-BF1657F73B6E}" type="pres">
      <dgm:prSet presAssocID="{9AF78867-DF20-4638-8120-F4A7AFB363B3}" presName="ChildAccent" presStyleLbl="solidFgAcc1" presStyleIdx="2" presStyleCnt="3"/>
      <dgm:spPr/>
    </dgm:pt>
    <dgm:pt modelId="{46D954B1-982A-4E27-8873-85D52934A28F}" type="pres">
      <dgm:prSet presAssocID="{9AF78867-DF20-4638-8120-F4A7AFB363B3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201C053-E027-4BF1-A29D-656CC328862D}" srcId="{8D115195-6CB7-49BE-99F8-17AB1420AB9B}" destId="{6367816E-11AE-4BE4-89DF-9A270B7B55E1}" srcOrd="1" destOrd="0" parTransId="{972A6E34-4E35-4D8E-A93B-6571A75F8557}" sibTransId="{13999A26-4E8F-4976-B053-17EC7017B835}"/>
    <dgm:cxn modelId="{F7AA8775-263A-4423-9B60-EAED603FD350}" type="presOf" srcId="{8D115195-6CB7-49BE-99F8-17AB1420AB9B}" destId="{CE6D31A2-A6D9-4D82-B246-C8170B9F6CDF}" srcOrd="0" destOrd="0" presId="urn:microsoft.com/office/officeart/2008/layout/SquareAccentList"/>
    <dgm:cxn modelId="{E210A397-3414-406C-AAE5-2166F54871FE}" srcId="{8D115195-6CB7-49BE-99F8-17AB1420AB9B}" destId="{2C79B841-905D-4A52-A93B-0B7D47BB17D9}" srcOrd="0" destOrd="0" parTransId="{754B0820-CA66-44F2-B290-C09B325AFE8A}" sibTransId="{486E0F63-0127-40E1-80AD-1188780507FC}"/>
    <dgm:cxn modelId="{31DCB7C8-C14C-4B1A-ADA6-058FD0E61350}" type="presOf" srcId="{8834EE6C-DDA8-4300-B491-26D0EBF069C7}" destId="{68F58A02-C0B8-461A-8EAE-C55C97AE38B9}" srcOrd="0" destOrd="0" presId="urn:microsoft.com/office/officeart/2008/layout/SquareAccentList"/>
    <dgm:cxn modelId="{D0E8DCFD-1E6E-4014-A28B-FD003AADA3D8}" type="presOf" srcId="{6367816E-11AE-4BE4-89DF-9A270B7B55E1}" destId="{E67C9B2F-6336-465F-B1B3-6F2FB32760E5}" srcOrd="0" destOrd="0" presId="urn:microsoft.com/office/officeart/2008/layout/SquareAccentList"/>
    <dgm:cxn modelId="{7F5DA059-0EFD-43A1-93B5-72B97E830EAD}" srcId="{8834EE6C-DDA8-4300-B491-26D0EBF069C7}" destId="{8D115195-6CB7-49BE-99F8-17AB1420AB9B}" srcOrd="0" destOrd="0" parTransId="{E2C0C4F4-C7C3-40CB-9A45-0B215098790E}" sibTransId="{CE40CCFD-6433-4487-AAD8-D1FA2F1831AE}"/>
    <dgm:cxn modelId="{25709C10-239A-4C4D-B3D0-937AA26945E4}" srcId="{8D115195-6CB7-49BE-99F8-17AB1420AB9B}" destId="{9AF78867-DF20-4638-8120-F4A7AFB363B3}" srcOrd="2" destOrd="0" parTransId="{C4463E86-84AD-4B76-8C11-0000FDCA13FC}" sibTransId="{05F37148-C2CF-463D-AC38-32B5D531A326}"/>
    <dgm:cxn modelId="{DD83A389-6D20-40AF-8FFC-6C7DAF5575F0}" type="presOf" srcId="{2C79B841-905D-4A52-A93B-0B7D47BB17D9}" destId="{26B7AFCC-9975-417B-809D-BB0B66B2CF5D}" srcOrd="0" destOrd="0" presId="urn:microsoft.com/office/officeart/2008/layout/SquareAccentList"/>
    <dgm:cxn modelId="{2A122A53-E153-4195-A689-4617CBC8D0B2}" type="presOf" srcId="{9AF78867-DF20-4638-8120-F4A7AFB363B3}" destId="{46D954B1-982A-4E27-8873-85D52934A28F}" srcOrd="0" destOrd="0" presId="urn:microsoft.com/office/officeart/2008/layout/SquareAccentList"/>
    <dgm:cxn modelId="{BC7E2062-C1A0-4491-AE9E-11C64771CF17}" type="presParOf" srcId="{68F58A02-C0B8-461A-8EAE-C55C97AE38B9}" destId="{8956CB42-AC7F-40BB-BB08-78C3DB1D7C80}" srcOrd="0" destOrd="0" presId="urn:microsoft.com/office/officeart/2008/layout/SquareAccentList"/>
    <dgm:cxn modelId="{D13BDE01-213B-467E-9F8D-A7B349E9AFCE}" type="presParOf" srcId="{8956CB42-AC7F-40BB-BB08-78C3DB1D7C80}" destId="{A7225D03-3D20-4C80-BE74-2F6512660034}" srcOrd="0" destOrd="0" presId="urn:microsoft.com/office/officeart/2008/layout/SquareAccentList"/>
    <dgm:cxn modelId="{3A61EF5F-F4A1-44CF-BEB8-B7D8B70C8D9A}" type="presParOf" srcId="{A7225D03-3D20-4C80-BE74-2F6512660034}" destId="{38A9AF2A-C58B-46AD-B30C-793BEA37A5EB}" srcOrd="0" destOrd="0" presId="urn:microsoft.com/office/officeart/2008/layout/SquareAccentList"/>
    <dgm:cxn modelId="{095E8D4D-C6C7-49F3-903A-FEF60ECDEEAA}" type="presParOf" srcId="{A7225D03-3D20-4C80-BE74-2F6512660034}" destId="{BCC4FD8E-088C-4743-98B0-B13D3C0ACA95}" srcOrd="1" destOrd="0" presId="urn:microsoft.com/office/officeart/2008/layout/SquareAccentList"/>
    <dgm:cxn modelId="{035AAD93-330F-4797-89F5-FB0CACDE2198}" type="presParOf" srcId="{A7225D03-3D20-4C80-BE74-2F6512660034}" destId="{CE6D31A2-A6D9-4D82-B246-C8170B9F6CDF}" srcOrd="2" destOrd="0" presId="urn:microsoft.com/office/officeart/2008/layout/SquareAccentList"/>
    <dgm:cxn modelId="{973FDB6B-78C8-4FD5-9570-D96F60443AFF}" type="presParOf" srcId="{8956CB42-AC7F-40BB-BB08-78C3DB1D7C80}" destId="{744EA786-1AF3-4FBE-AE39-5D9EFD94D1A6}" srcOrd="1" destOrd="0" presId="urn:microsoft.com/office/officeart/2008/layout/SquareAccentList"/>
    <dgm:cxn modelId="{8B2A1FE3-6DB8-4E22-99C1-DD7E00631EC9}" type="presParOf" srcId="{744EA786-1AF3-4FBE-AE39-5D9EFD94D1A6}" destId="{DA821B44-3B93-450A-BD0B-11640780FFDC}" srcOrd="0" destOrd="0" presId="urn:microsoft.com/office/officeart/2008/layout/SquareAccentList"/>
    <dgm:cxn modelId="{90609A7B-0F6E-445F-882A-C6B12CA41BF1}" type="presParOf" srcId="{DA821B44-3B93-450A-BD0B-11640780FFDC}" destId="{0EA3F501-A802-4CE3-B18B-3DCBA0DD944A}" srcOrd="0" destOrd="0" presId="urn:microsoft.com/office/officeart/2008/layout/SquareAccentList"/>
    <dgm:cxn modelId="{4D5DB469-8B36-4C04-A0A3-0231F4020913}" type="presParOf" srcId="{DA821B44-3B93-450A-BD0B-11640780FFDC}" destId="{26B7AFCC-9975-417B-809D-BB0B66B2CF5D}" srcOrd="1" destOrd="0" presId="urn:microsoft.com/office/officeart/2008/layout/SquareAccentList"/>
    <dgm:cxn modelId="{7EA8530F-162B-4196-99A2-7C38E787AFA0}" type="presParOf" srcId="{744EA786-1AF3-4FBE-AE39-5D9EFD94D1A6}" destId="{7118CF5C-66EF-4C01-9DE4-2E5D26D912D9}" srcOrd="1" destOrd="0" presId="urn:microsoft.com/office/officeart/2008/layout/SquareAccentList"/>
    <dgm:cxn modelId="{636CCD69-4352-4619-A709-E34B8522AFCB}" type="presParOf" srcId="{7118CF5C-66EF-4C01-9DE4-2E5D26D912D9}" destId="{87B5B05D-0ED5-4F16-AA04-298FA81C318C}" srcOrd="0" destOrd="0" presId="urn:microsoft.com/office/officeart/2008/layout/SquareAccentList"/>
    <dgm:cxn modelId="{C8A3173E-3C48-47FE-A78A-AA1BF8DC0F5D}" type="presParOf" srcId="{7118CF5C-66EF-4C01-9DE4-2E5D26D912D9}" destId="{E67C9B2F-6336-465F-B1B3-6F2FB32760E5}" srcOrd="1" destOrd="0" presId="urn:microsoft.com/office/officeart/2008/layout/SquareAccentList"/>
    <dgm:cxn modelId="{DF5E74D0-E73C-4BEE-BD83-2C9C8427004C}" type="presParOf" srcId="{744EA786-1AF3-4FBE-AE39-5D9EFD94D1A6}" destId="{9D74D9BE-4999-4DC8-B4C9-7A75F660A971}" srcOrd="2" destOrd="0" presId="urn:microsoft.com/office/officeart/2008/layout/SquareAccentList"/>
    <dgm:cxn modelId="{5DA68307-9836-4851-9A2C-03EE0202B8BB}" type="presParOf" srcId="{9D74D9BE-4999-4DC8-B4C9-7A75F660A971}" destId="{18B698E0-F64B-411D-8D41-BF1657F73B6E}" srcOrd="0" destOrd="0" presId="urn:microsoft.com/office/officeart/2008/layout/SquareAccentList"/>
    <dgm:cxn modelId="{93955AA8-D3CF-4D61-8773-AEF47103E2C1}" type="presParOf" srcId="{9D74D9BE-4999-4DC8-B4C9-7A75F660A971}" destId="{46D954B1-982A-4E27-8873-85D52934A2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C954D-B167-4E80-BCE5-F1F97836A6C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0A704F2-112C-4D4C-A6BB-B687DC53F93C}">
      <dgm:prSet phldrT="[文字]"/>
      <dgm:spPr/>
      <dgm:t>
        <a:bodyPr/>
        <a:lstStyle/>
        <a:p>
          <a:r>
            <a:rPr lang="zh-TW" altLang="en-US" b="1" dirty="0"/>
            <a:t>物</a:t>
          </a:r>
          <a:endParaRPr lang="en-US" altLang="zh-TW" b="1" dirty="0"/>
        </a:p>
      </dgm:t>
    </dgm:pt>
    <dgm:pt modelId="{3FCCDF29-7C98-4C06-8E9B-E8E6B7A35CEC}" type="parTrans" cxnId="{AA4939C0-E79C-48D8-BAB0-56A9E124F65F}">
      <dgm:prSet/>
      <dgm:spPr/>
      <dgm:t>
        <a:bodyPr/>
        <a:lstStyle/>
        <a:p>
          <a:endParaRPr lang="zh-TW" altLang="en-US"/>
        </a:p>
      </dgm:t>
    </dgm:pt>
    <dgm:pt modelId="{2503FE52-A0D6-4EFA-80DD-DAA2582D3212}" type="sibTrans" cxnId="{AA4939C0-E79C-48D8-BAB0-56A9E124F65F}">
      <dgm:prSet/>
      <dgm:spPr/>
      <dgm:t>
        <a:bodyPr/>
        <a:lstStyle/>
        <a:p>
          <a:endParaRPr lang="zh-TW" altLang="en-US"/>
        </a:p>
      </dgm:t>
    </dgm:pt>
    <dgm:pt modelId="{5A0E97EC-060D-40FA-9279-D1D16D95FE29}">
      <dgm:prSet phldrT="[文字]"/>
      <dgm:spPr/>
      <dgm:t>
        <a:bodyPr/>
        <a:lstStyle/>
        <a:p>
          <a:r>
            <a:rPr lang="zh-TW" altLang="en-US" b="1" dirty="0"/>
            <a:t>探索力</a:t>
          </a:r>
          <a:endParaRPr lang="en-US" altLang="zh-TW" b="1" dirty="0"/>
        </a:p>
        <a:p>
          <a:r>
            <a:rPr lang="zh-TW" altLang="en-US" b="1" dirty="0"/>
            <a:t>本質</a:t>
          </a:r>
        </a:p>
      </dgm:t>
    </dgm:pt>
    <dgm:pt modelId="{00C30E22-433F-4CF7-B463-5946A0E8A956}" type="parTrans" cxnId="{091D02D6-8D73-43B2-928D-4C4A604D9059}">
      <dgm:prSet/>
      <dgm:spPr/>
      <dgm:t>
        <a:bodyPr/>
        <a:lstStyle/>
        <a:p>
          <a:endParaRPr lang="zh-TW" altLang="en-US"/>
        </a:p>
      </dgm:t>
    </dgm:pt>
    <dgm:pt modelId="{66EFED10-7433-4EDD-9A0D-0F7FBBCAEF93}" type="sibTrans" cxnId="{091D02D6-8D73-43B2-928D-4C4A604D9059}">
      <dgm:prSet/>
      <dgm:spPr/>
      <dgm:t>
        <a:bodyPr/>
        <a:lstStyle/>
        <a:p>
          <a:endParaRPr lang="zh-TW" altLang="en-US"/>
        </a:p>
      </dgm:t>
    </dgm:pt>
    <dgm:pt modelId="{6A6F7854-313F-45AF-A287-5309752D6B43}">
      <dgm:prSet phldrT="[文字]"/>
      <dgm:spPr/>
      <dgm:t>
        <a:bodyPr/>
        <a:lstStyle/>
        <a:p>
          <a:r>
            <a:rPr lang="zh-TW" altLang="en-US" b="1" dirty="0"/>
            <a:t>啟動力      互動</a:t>
          </a:r>
        </a:p>
      </dgm:t>
    </dgm:pt>
    <dgm:pt modelId="{C6C969A0-B384-4E38-8B36-6685DCAFDF8C}" type="parTrans" cxnId="{7CCD809D-A1EF-40C7-8CE4-C3BD6981807A}">
      <dgm:prSet/>
      <dgm:spPr/>
      <dgm:t>
        <a:bodyPr/>
        <a:lstStyle/>
        <a:p>
          <a:endParaRPr lang="zh-TW" altLang="en-US"/>
        </a:p>
      </dgm:t>
    </dgm:pt>
    <dgm:pt modelId="{FAFD149C-C3AB-4331-91E8-84CE486579F9}" type="sibTrans" cxnId="{7CCD809D-A1EF-40C7-8CE4-C3BD6981807A}">
      <dgm:prSet/>
      <dgm:spPr/>
      <dgm:t>
        <a:bodyPr/>
        <a:lstStyle/>
        <a:p>
          <a:endParaRPr lang="zh-TW" altLang="en-US"/>
        </a:p>
      </dgm:t>
    </dgm:pt>
    <dgm:pt modelId="{8449660B-C54E-4ED8-BA0A-95D1F3EA72D2}">
      <dgm:prSet phldrT="[文字]"/>
      <dgm:spPr/>
      <dgm:t>
        <a:bodyPr/>
        <a:lstStyle/>
        <a:p>
          <a:r>
            <a:rPr lang="zh-TW" altLang="en-US" b="1" dirty="0"/>
            <a:t>解讀力      意義</a:t>
          </a:r>
        </a:p>
      </dgm:t>
    </dgm:pt>
    <dgm:pt modelId="{1CCC1870-F437-44EB-BBDE-1244B7D4A05B}" type="parTrans" cxnId="{4FD90815-633F-4006-9FC5-2473D1042249}">
      <dgm:prSet/>
      <dgm:spPr/>
      <dgm:t>
        <a:bodyPr/>
        <a:lstStyle/>
        <a:p>
          <a:endParaRPr lang="zh-TW" altLang="en-US"/>
        </a:p>
      </dgm:t>
    </dgm:pt>
    <dgm:pt modelId="{D3F89EC3-D751-486C-BFA2-E23DB77DF6F7}" type="sibTrans" cxnId="{4FD90815-633F-4006-9FC5-2473D1042249}">
      <dgm:prSet/>
      <dgm:spPr/>
      <dgm:t>
        <a:bodyPr/>
        <a:lstStyle/>
        <a:p>
          <a:endParaRPr lang="zh-TW" altLang="en-US"/>
        </a:p>
      </dgm:t>
    </dgm:pt>
    <dgm:pt modelId="{8B5E32BB-CCA3-4116-BC34-DA7278794CC8}" type="pres">
      <dgm:prSet presAssocID="{349C954D-B167-4E80-BCE5-F1F97836A6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5028DD-20E4-4CBF-90A9-0ED2F04C331A}" type="pres">
      <dgm:prSet presAssocID="{50A704F2-112C-4D4C-A6BB-B687DC53F93C}" presName="centerShape" presStyleLbl="node0" presStyleIdx="0" presStyleCnt="1"/>
      <dgm:spPr/>
    </dgm:pt>
    <dgm:pt modelId="{77893D44-14BA-4ED6-9102-CFC1C8E4A7C5}" type="pres">
      <dgm:prSet presAssocID="{00C30E22-433F-4CF7-B463-5946A0E8A956}" presName="parTrans" presStyleLbl="sibTrans2D1" presStyleIdx="0" presStyleCnt="3"/>
      <dgm:spPr/>
    </dgm:pt>
    <dgm:pt modelId="{8880DC7E-3DB8-4264-9D05-FC5B715F2E15}" type="pres">
      <dgm:prSet presAssocID="{00C30E22-433F-4CF7-B463-5946A0E8A956}" presName="connectorText" presStyleLbl="sibTrans2D1" presStyleIdx="0" presStyleCnt="3"/>
      <dgm:spPr/>
    </dgm:pt>
    <dgm:pt modelId="{5C7A4F99-7A25-475F-A48A-49BEB2EFA494}" type="pres">
      <dgm:prSet presAssocID="{5A0E97EC-060D-40FA-9279-D1D16D95FE29}" presName="node" presStyleLbl="node1" presStyleIdx="0" presStyleCnt="3">
        <dgm:presLayoutVars>
          <dgm:bulletEnabled val="1"/>
        </dgm:presLayoutVars>
      </dgm:prSet>
      <dgm:spPr/>
    </dgm:pt>
    <dgm:pt modelId="{40C5D71D-4EEF-45B8-B515-FF32A4067318}" type="pres">
      <dgm:prSet presAssocID="{C6C969A0-B384-4E38-8B36-6685DCAFDF8C}" presName="parTrans" presStyleLbl="sibTrans2D1" presStyleIdx="1" presStyleCnt="3"/>
      <dgm:spPr/>
    </dgm:pt>
    <dgm:pt modelId="{71AEE3D6-834E-41B0-A4AE-62CD974434C5}" type="pres">
      <dgm:prSet presAssocID="{C6C969A0-B384-4E38-8B36-6685DCAFDF8C}" presName="connectorText" presStyleLbl="sibTrans2D1" presStyleIdx="1" presStyleCnt="3"/>
      <dgm:spPr/>
    </dgm:pt>
    <dgm:pt modelId="{069BE5A9-AEBA-4892-9712-268EB3441013}" type="pres">
      <dgm:prSet presAssocID="{6A6F7854-313F-45AF-A287-5309752D6B43}" presName="node" presStyleLbl="node1" presStyleIdx="1" presStyleCnt="3">
        <dgm:presLayoutVars>
          <dgm:bulletEnabled val="1"/>
        </dgm:presLayoutVars>
      </dgm:prSet>
      <dgm:spPr/>
    </dgm:pt>
    <dgm:pt modelId="{8B605BBD-11D6-4384-81E6-4F43FB0B3119}" type="pres">
      <dgm:prSet presAssocID="{1CCC1870-F437-44EB-BBDE-1244B7D4A05B}" presName="parTrans" presStyleLbl="sibTrans2D1" presStyleIdx="2" presStyleCnt="3"/>
      <dgm:spPr/>
    </dgm:pt>
    <dgm:pt modelId="{0A0CFBDD-5303-4A6C-B2F7-8216E09A5677}" type="pres">
      <dgm:prSet presAssocID="{1CCC1870-F437-44EB-BBDE-1244B7D4A05B}" presName="connectorText" presStyleLbl="sibTrans2D1" presStyleIdx="2" presStyleCnt="3"/>
      <dgm:spPr/>
    </dgm:pt>
    <dgm:pt modelId="{9DF8E9DC-F627-4EAF-963C-0EEE0FDE517C}" type="pres">
      <dgm:prSet presAssocID="{8449660B-C54E-4ED8-BA0A-95D1F3EA72D2}" presName="node" presStyleLbl="node1" presStyleIdx="2" presStyleCnt="3">
        <dgm:presLayoutVars>
          <dgm:bulletEnabled val="1"/>
        </dgm:presLayoutVars>
      </dgm:prSet>
      <dgm:spPr/>
    </dgm:pt>
  </dgm:ptLst>
  <dgm:cxnLst>
    <dgm:cxn modelId="{479EC2EE-BF91-4B98-9E8B-96AD0D673DF4}" type="presOf" srcId="{1CCC1870-F437-44EB-BBDE-1244B7D4A05B}" destId="{0A0CFBDD-5303-4A6C-B2F7-8216E09A5677}" srcOrd="1" destOrd="0" presId="urn:microsoft.com/office/officeart/2005/8/layout/radial5"/>
    <dgm:cxn modelId="{C2DCC3F8-647F-4A81-BCF9-1D098B4AF2DD}" type="presOf" srcId="{00C30E22-433F-4CF7-B463-5946A0E8A956}" destId="{8880DC7E-3DB8-4264-9D05-FC5B715F2E15}" srcOrd="1" destOrd="0" presId="urn:microsoft.com/office/officeart/2005/8/layout/radial5"/>
    <dgm:cxn modelId="{F7598987-77F5-4152-BB1D-B7CCB3FAD46F}" type="presOf" srcId="{1CCC1870-F437-44EB-BBDE-1244B7D4A05B}" destId="{8B605BBD-11D6-4384-81E6-4F43FB0B3119}" srcOrd="0" destOrd="0" presId="urn:microsoft.com/office/officeart/2005/8/layout/radial5"/>
    <dgm:cxn modelId="{8D83E880-B5AA-40B0-9FA8-221A2A806BBE}" type="presOf" srcId="{6A6F7854-313F-45AF-A287-5309752D6B43}" destId="{069BE5A9-AEBA-4892-9712-268EB3441013}" srcOrd="0" destOrd="0" presId="urn:microsoft.com/office/officeart/2005/8/layout/radial5"/>
    <dgm:cxn modelId="{03542A28-45FC-48BF-8BE7-3C043A8B52E3}" type="presOf" srcId="{C6C969A0-B384-4E38-8B36-6685DCAFDF8C}" destId="{71AEE3D6-834E-41B0-A4AE-62CD974434C5}" srcOrd="1" destOrd="0" presId="urn:microsoft.com/office/officeart/2005/8/layout/radial5"/>
    <dgm:cxn modelId="{AAC08EA2-9F2E-44EC-A3B2-2067C6098BDE}" type="presOf" srcId="{C6C969A0-B384-4E38-8B36-6685DCAFDF8C}" destId="{40C5D71D-4EEF-45B8-B515-FF32A4067318}" srcOrd="0" destOrd="0" presId="urn:microsoft.com/office/officeart/2005/8/layout/radial5"/>
    <dgm:cxn modelId="{8257B960-48F5-4A2A-965D-EFFE1A475CAD}" type="presOf" srcId="{00C30E22-433F-4CF7-B463-5946A0E8A956}" destId="{77893D44-14BA-4ED6-9102-CFC1C8E4A7C5}" srcOrd="0" destOrd="0" presId="urn:microsoft.com/office/officeart/2005/8/layout/radial5"/>
    <dgm:cxn modelId="{792ADC3C-7456-4F71-B116-1D6C92EF7F1D}" type="presOf" srcId="{5A0E97EC-060D-40FA-9279-D1D16D95FE29}" destId="{5C7A4F99-7A25-475F-A48A-49BEB2EFA494}" srcOrd="0" destOrd="0" presId="urn:microsoft.com/office/officeart/2005/8/layout/radial5"/>
    <dgm:cxn modelId="{4FD90815-633F-4006-9FC5-2473D1042249}" srcId="{50A704F2-112C-4D4C-A6BB-B687DC53F93C}" destId="{8449660B-C54E-4ED8-BA0A-95D1F3EA72D2}" srcOrd="2" destOrd="0" parTransId="{1CCC1870-F437-44EB-BBDE-1244B7D4A05B}" sibTransId="{D3F89EC3-D751-486C-BFA2-E23DB77DF6F7}"/>
    <dgm:cxn modelId="{7CCD809D-A1EF-40C7-8CE4-C3BD6981807A}" srcId="{50A704F2-112C-4D4C-A6BB-B687DC53F93C}" destId="{6A6F7854-313F-45AF-A287-5309752D6B43}" srcOrd="1" destOrd="0" parTransId="{C6C969A0-B384-4E38-8B36-6685DCAFDF8C}" sibTransId="{FAFD149C-C3AB-4331-91E8-84CE486579F9}"/>
    <dgm:cxn modelId="{ED7BE603-EF7E-4E75-8AAC-B27DE6573B5A}" type="presOf" srcId="{8449660B-C54E-4ED8-BA0A-95D1F3EA72D2}" destId="{9DF8E9DC-F627-4EAF-963C-0EEE0FDE517C}" srcOrd="0" destOrd="0" presId="urn:microsoft.com/office/officeart/2005/8/layout/radial5"/>
    <dgm:cxn modelId="{221C5743-4306-4214-A244-EB6637E239BB}" type="presOf" srcId="{50A704F2-112C-4D4C-A6BB-B687DC53F93C}" destId="{E75028DD-20E4-4CBF-90A9-0ED2F04C331A}" srcOrd="0" destOrd="0" presId="urn:microsoft.com/office/officeart/2005/8/layout/radial5"/>
    <dgm:cxn modelId="{091D02D6-8D73-43B2-928D-4C4A604D9059}" srcId="{50A704F2-112C-4D4C-A6BB-B687DC53F93C}" destId="{5A0E97EC-060D-40FA-9279-D1D16D95FE29}" srcOrd="0" destOrd="0" parTransId="{00C30E22-433F-4CF7-B463-5946A0E8A956}" sibTransId="{66EFED10-7433-4EDD-9A0D-0F7FBBCAEF93}"/>
    <dgm:cxn modelId="{2E1CBC1D-47C3-46CF-9D79-3F3705081B93}" type="presOf" srcId="{349C954D-B167-4E80-BCE5-F1F97836A6C6}" destId="{8B5E32BB-CCA3-4116-BC34-DA7278794CC8}" srcOrd="0" destOrd="0" presId="urn:microsoft.com/office/officeart/2005/8/layout/radial5"/>
    <dgm:cxn modelId="{AA4939C0-E79C-48D8-BAB0-56A9E124F65F}" srcId="{349C954D-B167-4E80-BCE5-F1F97836A6C6}" destId="{50A704F2-112C-4D4C-A6BB-B687DC53F93C}" srcOrd="0" destOrd="0" parTransId="{3FCCDF29-7C98-4C06-8E9B-E8E6B7A35CEC}" sibTransId="{2503FE52-A0D6-4EFA-80DD-DAA2582D3212}"/>
    <dgm:cxn modelId="{0E13455E-2EC3-48D2-BE77-BFB9F9F249F5}" type="presParOf" srcId="{8B5E32BB-CCA3-4116-BC34-DA7278794CC8}" destId="{E75028DD-20E4-4CBF-90A9-0ED2F04C331A}" srcOrd="0" destOrd="0" presId="urn:microsoft.com/office/officeart/2005/8/layout/radial5"/>
    <dgm:cxn modelId="{8F80A6C9-9733-461D-B326-039D91C7158C}" type="presParOf" srcId="{8B5E32BB-CCA3-4116-BC34-DA7278794CC8}" destId="{77893D44-14BA-4ED6-9102-CFC1C8E4A7C5}" srcOrd="1" destOrd="0" presId="urn:microsoft.com/office/officeart/2005/8/layout/radial5"/>
    <dgm:cxn modelId="{CA720B82-B9E0-4FDD-91C5-2C0E7E7E2951}" type="presParOf" srcId="{77893D44-14BA-4ED6-9102-CFC1C8E4A7C5}" destId="{8880DC7E-3DB8-4264-9D05-FC5B715F2E15}" srcOrd="0" destOrd="0" presId="urn:microsoft.com/office/officeart/2005/8/layout/radial5"/>
    <dgm:cxn modelId="{2DEAAF9B-5D63-4639-9C4E-651E6E22DF0A}" type="presParOf" srcId="{8B5E32BB-CCA3-4116-BC34-DA7278794CC8}" destId="{5C7A4F99-7A25-475F-A48A-49BEB2EFA494}" srcOrd="2" destOrd="0" presId="urn:microsoft.com/office/officeart/2005/8/layout/radial5"/>
    <dgm:cxn modelId="{2DCC94CB-8DD9-46FB-B53D-DC4CC622A22E}" type="presParOf" srcId="{8B5E32BB-CCA3-4116-BC34-DA7278794CC8}" destId="{40C5D71D-4EEF-45B8-B515-FF32A4067318}" srcOrd="3" destOrd="0" presId="urn:microsoft.com/office/officeart/2005/8/layout/radial5"/>
    <dgm:cxn modelId="{BCDBE083-45F5-4B1D-90F7-4BAD150271F4}" type="presParOf" srcId="{40C5D71D-4EEF-45B8-B515-FF32A4067318}" destId="{71AEE3D6-834E-41B0-A4AE-62CD974434C5}" srcOrd="0" destOrd="0" presId="urn:microsoft.com/office/officeart/2005/8/layout/radial5"/>
    <dgm:cxn modelId="{050EA046-0E5E-4504-9848-480F8C8FEEC3}" type="presParOf" srcId="{8B5E32BB-CCA3-4116-BC34-DA7278794CC8}" destId="{069BE5A9-AEBA-4892-9712-268EB3441013}" srcOrd="4" destOrd="0" presId="urn:microsoft.com/office/officeart/2005/8/layout/radial5"/>
    <dgm:cxn modelId="{9884EE19-6582-4A68-B928-4BD6BB49F3AF}" type="presParOf" srcId="{8B5E32BB-CCA3-4116-BC34-DA7278794CC8}" destId="{8B605BBD-11D6-4384-81E6-4F43FB0B3119}" srcOrd="5" destOrd="0" presId="urn:microsoft.com/office/officeart/2005/8/layout/radial5"/>
    <dgm:cxn modelId="{2BA8091A-9E4C-4368-B8A2-EF56782139BD}" type="presParOf" srcId="{8B605BBD-11D6-4384-81E6-4F43FB0B3119}" destId="{0A0CFBDD-5303-4A6C-B2F7-8216E09A5677}" srcOrd="0" destOrd="0" presId="urn:microsoft.com/office/officeart/2005/8/layout/radial5"/>
    <dgm:cxn modelId="{D9EEADD7-3CD1-4F24-B85A-C021BAE2EEFA}" type="presParOf" srcId="{8B5E32BB-CCA3-4116-BC34-DA7278794CC8}" destId="{9DF8E9DC-F627-4EAF-963C-0EEE0FDE517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BE43B-5BC0-45BA-B598-C4439BD3DEC7}">
      <dsp:nvSpPr>
        <dsp:cNvPr id="0" name=""/>
        <dsp:cNvSpPr/>
      </dsp:nvSpPr>
      <dsp:spPr>
        <a:xfrm>
          <a:off x="172606" y="558838"/>
          <a:ext cx="6152545" cy="3760588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0D883-3686-4971-B98D-967C7AEBCAF3}">
      <dsp:nvSpPr>
        <dsp:cNvPr id="0" name=""/>
        <dsp:cNvSpPr/>
      </dsp:nvSpPr>
      <dsp:spPr>
        <a:xfrm>
          <a:off x="4410768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400" b="1" kern="1200" dirty="0">
              <a:latin typeface="+mj-ea"/>
              <a:ea typeface="+mj-ea"/>
            </a:rPr>
            <a:t>Delete</a:t>
          </a:r>
          <a:r>
            <a:rPr lang="zh-TW" altLang="en-US" sz="3400" b="1" kern="1200" dirty="0">
              <a:latin typeface="+mj-ea"/>
              <a:ea typeface="+mj-ea"/>
            </a:rPr>
            <a:t>一鍵吞噬文字</a:t>
          </a:r>
        </a:p>
      </dsp:txBody>
      <dsp:txXfrm>
        <a:off x="4410768" y="1263401"/>
        <a:ext cx="1612739" cy="2304000"/>
      </dsp:txXfrm>
    </dsp:sp>
    <dsp:sp modelId="{BECEF05C-B810-47F9-8166-6A9105475F7F}">
      <dsp:nvSpPr>
        <dsp:cNvPr id="0" name=""/>
        <dsp:cNvSpPr/>
      </dsp:nvSpPr>
      <dsp:spPr>
        <a:xfrm>
          <a:off x="2475481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+mj-ea"/>
              <a:ea typeface="+mj-ea"/>
            </a:rPr>
            <a:t>結構凌亂或內容貧乏</a:t>
          </a:r>
        </a:p>
      </dsp:txBody>
      <dsp:txXfrm>
        <a:off x="2475481" y="1263401"/>
        <a:ext cx="1612739" cy="2304000"/>
      </dsp:txXfrm>
    </dsp:sp>
    <dsp:sp modelId="{A171F0CA-A587-4820-8A9D-648C24E409F7}">
      <dsp:nvSpPr>
        <dsp:cNvPr id="0" name=""/>
        <dsp:cNvSpPr/>
      </dsp:nvSpPr>
      <dsp:spPr>
        <a:xfrm>
          <a:off x="540194" y="1263401"/>
          <a:ext cx="1612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latin typeface="+mj-ea"/>
              <a:ea typeface="+mj-ea"/>
            </a:rPr>
            <a:t>文字的難產</a:t>
          </a:r>
        </a:p>
      </dsp:txBody>
      <dsp:txXfrm>
        <a:off x="540194" y="1263401"/>
        <a:ext cx="1612739" cy="230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F9024-A045-48C9-816F-97DF26A0FA18}">
      <dsp:nvSpPr>
        <dsp:cNvPr id="0" name=""/>
        <dsp:cNvSpPr/>
      </dsp:nvSpPr>
      <dsp:spPr>
        <a:xfrm rot="5400000">
          <a:off x="1476393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4E0F0D-E912-4051-896E-CC674A9B257B}">
      <dsp:nvSpPr>
        <dsp:cNvPr id="0" name=""/>
        <dsp:cNvSpPr/>
      </dsp:nvSpPr>
      <dsp:spPr>
        <a:xfrm>
          <a:off x="1105432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b="1" i="0" kern="1200" dirty="0">
              <a:latin typeface="+mn-ea"/>
            </a:rPr>
            <a:t>Keith Jarrett</a:t>
          </a:r>
          <a:endParaRPr lang="zh-TW" altLang="en-US" sz="3100" b="1" i="0" kern="1200" dirty="0"/>
        </a:p>
      </dsp:txBody>
      <dsp:txXfrm>
        <a:off x="1185987" y="111600"/>
        <a:ext cx="2195960" cy="1488762"/>
      </dsp:txXfrm>
    </dsp:sp>
    <dsp:sp modelId="{54481CD7-C455-4452-8F8C-6EDCF6C80AA6}">
      <dsp:nvSpPr>
        <dsp:cNvPr id="0" name=""/>
        <dsp:cNvSpPr/>
      </dsp:nvSpPr>
      <dsp:spPr>
        <a:xfrm>
          <a:off x="4098597" y="226496"/>
          <a:ext cx="3833022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800" b="1" i="0" kern="1200" dirty="0">
              <a:solidFill>
                <a:schemeClr val="bg1"/>
              </a:solidFill>
              <a:highlight>
                <a:srgbClr val="000000"/>
              </a:highlight>
            </a:rPr>
            <a:t>最後一個琴鍵彈起</a:t>
          </a:r>
        </a:p>
      </dsp:txBody>
      <dsp:txXfrm>
        <a:off x="4098597" y="226496"/>
        <a:ext cx="3833022" cy="1333500"/>
      </dsp:txXfrm>
    </dsp:sp>
    <dsp:sp modelId="{EDE93846-3A42-4872-9AB2-EA853F472C08}">
      <dsp:nvSpPr>
        <dsp:cNvPr id="0" name=""/>
        <dsp:cNvSpPr/>
      </dsp:nvSpPr>
      <dsp:spPr>
        <a:xfrm rot="5400000">
          <a:off x="3939147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7847"/>
            <a:satOff val="-3021"/>
            <a:lumOff val="1050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B37E97-1814-48E2-AD0C-BE4FF0A5465F}">
      <dsp:nvSpPr>
        <dsp:cNvPr id="0" name=""/>
        <dsp:cNvSpPr/>
      </dsp:nvSpPr>
      <dsp:spPr>
        <a:xfrm>
          <a:off x="3141461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97636"/>
            <a:satOff val="-440"/>
            <a:lumOff val="1316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b="1" i="0" kern="1200" dirty="0"/>
            <a:t>四周陷入寂靜</a:t>
          </a:r>
        </a:p>
      </dsp:txBody>
      <dsp:txXfrm>
        <a:off x="3222016" y="1964952"/>
        <a:ext cx="2195960" cy="1488762"/>
      </dsp:txXfrm>
    </dsp:sp>
    <dsp:sp modelId="{F4AB56A8-8FD1-457A-B637-6EF167CDDC2F}">
      <dsp:nvSpPr>
        <dsp:cNvPr id="0" name=""/>
        <dsp:cNvSpPr/>
      </dsp:nvSpPr>
      <dsp:spPr>
        <a:xfrm>
          <a:off x="5755581" y="2064606"/>
          <a:ext cx="5452169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800" b="1" i="0" kern="1200" dirty="0">
              <a:solidFill>
                <a:schemeClr val="bg1"/>
              </a:solidFill>
              <a:highlight>
                <a:srgbClr val="000000"/>
              </a:highlight>
            </a:rPr>
            <a:t>符碼以一種偶然隨機的隊形出現</a:t>
          </a:r>
        </a:p>
      </dsp:txBody>
      <dsp:txXfrm>
        <a:off x="5755581" y="2064606"/>
        <a:ext cx="5452169" cy="1333500"/>
      </dsp:txXfrm>
    </dsp:sp>
    <dsp:sp modelId="{CE90F1E2-1C47-400F-A44A-E9939FBEADC8}">
      <dsp:nvSpPr>
        <dsp:cNvPr id="0" name=""/>
        <dsp:cNvSpPr/>
      </dsp:nvSpPr>
      <dsp:spPr>
        <a:xfrm>
          <a:off x="6030939" y="3737748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b="1" i="0" kern="1200" dirty="0"/>
            <a:t>敲下第一個字詞</a:t>
          </a:r>
        </a:p>
      </dsp:txBody>
      <dsp:txXfrm>
        <a:off x="6111494" y="3818303"/>
        <a:ext cx="2195960" cy="1488762"/>
      </dsp:txXfrm>
    </dsp:sp>
    <dsp:sp modelId="{D45FA6A6-0910-4F1A-87CC-12674DFA2304}">
      <dsp:nvSpPr>
        <dsp:cNvPr id="0" name=""/>
        <dsp:cNvSpPr/>
      </dsp:nvSpPr>
      <dsp:spPr>
        <a:xfrm>
          <a:off x="8635658" y="3895101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800" b="1" i="0" kern="1200" dirty="0">
              <a:solidFill>
                <a:schemeClr val="bg1"/>
              </a:solidFill>
              <a:highlight>
                <a:srgbClr val="000000"/>
              </a:highlight>
            </a:rPr>
            <a:t>鍵盤</a:t>
          </a:r>
        </a:p>
      </dsp:txBody>
      <dsp:txXfrm>
        <a:off x="8635658" y="3895101"/>
        <a:ext cx="1714308" cy="133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F427-02D4-4FE9-A799-2CA8EADE1984}">
      <dsp:nvSpPr>
        <dsp:cNvPr id="0" name=""/>
        <dsp:cNvSpPr/>
      </dsp:nvSpPr>
      <dsp:spPr>
        <a:xfrm rot="1677118">
          <a:off x="2543324" y="3382961"/>
          <a:ext cx="1929748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929748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8797A-097A-433E-BBE7-047805F3EA22}">
      <dsp:nvSpPr>
        <dsp:cNvPr id="0" name=""/>
        <dsp:cNvSpPr/>
      </dsp:nvSpPr>
      <dsp:spPr>
        <a:xfrm rot="227962">
          <a:off x="2651898" y="2661435"/>
          <a:ext cx="3628337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3628337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79C63-684B-4640-A45B-C7D6F1FB2872}">
      <dsp:nvSpPr>
        <dsp:cNvPr id="0" name=""/>
        <dsp:cNvSpPr/>
      </dsp:nvSpPr>
      <dsp:spPr>
        <a:xfrm rot="20437837">
          <a:off x="2605279" y="1894031"/>
          <a:ext cx="1788200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788200" y="267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66686-2231-4686-A6FB-FFA90117EDD3}">
      <dsp:nvSpPr>
        <dsp:cNvPr id="0" name=""/>
        <dsp:cNvSpPr/>
      </dsp:nvSpPr>
      <dsp:spPr>
        <a:xfrm>
          <a:off x="618393" y="1313703"/>
          <a:ext cx="2397049" cy="239704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1A189-B233-45CB-B847-B01154E889E3}">
      <dsp:nvSpPr>
        <dsp:cNvPr id="0" name=""/>
        <dsp:cNvSpPr/>
      </dsp:nvSpPr>
      <dsp:spPr>
        <a:xfrm>
          <a:off x="4289616" y="371205"/>
          <a:ext cx="1881880" cy="1881880"/>
        </a:xfrm>
        <a:prstGeom prst="ellipse">
          <a:avLst/>
        </a:prstGeom>
        <a:blipFill rotWithShape="0">
          <a:blip xmlns:r="http://schemas.openxmlformats.org/officeDocument/2006/relationships" r:embed="rId2">
            <a:alphaModFix amt="83000"/>
          </a:blip>
          <a:stretch>
            <a:fillRect t="33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300" kern="1200" dirty="0"/>
        </a:p>
      </dsp:txBody>
      <dsp:txXfrm>
        <a:off x="4565211" y="646800"/>
        <a:ext cx="1330690" cy="1330690"/>
      </dsp:txXfrm>
    </dsp:sp>
    <dsp:sp modelId="{7E705620-3C40-45CB-81A0-B30364C619F1}">
      <dsp:nvSpPr>
        <dsp:cNvPr id="0" name=""/>
        <dsp:cNvSpPr/>
      </dsp:nvSpPr>
      <dsp:spPr>
        <a:xfrm>
          <a:off x="6274270" y="1968001"/>
          <a:ext cx="1800002" cy="1800002"/>
        </a:xfrm>
        <a:prstGeom prst="ellipse">
          <a:avLst/>
        </a:prstGeom>
        <a:blipFill rotWithShape="0">
          <a:blip xmlns:r="http://schemas.openxmlformats.org/officeDocument/2006/relationships" r:embed="rId3">
            <a:alphaModFix amt="83000"/>
          </a:blip>
          <a:stretch>
            <a:fillRect t="33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100" kern="1200" dirty="0"/>
        </a:p>
      </dsp:txBody>
      <dsp:txXfrm>
        <a:off x="6537874" y="2231605"/>
        <a:ext cx="1272794" cy="1272794"/>
      </dsp:txXfrm>
    </dsp:sp>
    <dsp:sp modelId="{A70F218C-D980-4112-AF35-70198A0C0574}">
      <dsp:nvSpPr>
        <dsp:cNvPr id="0" name=""/>
        <dsp:cNvSpPr/>
      </dsp:nvSpPr>
      <dsp:spPr>
        <a:xfrm>
          <a:off x="4255518" y="3383804"/>
          <a:ext cx="1800002" cy="1800002"/>
        </a:xfrm>
        <a:prstGeom prst="ellipse">
          <a:avLst/>
        </a:prstGeom>
        <a:blipFill dpi="0" rotWithShape="0">
          <a:blip xmlns:r="http://schemas.openxmlformats.org/officeDocument/2006/relationships" r:embed="rId4">
            <a:alphaModFix amt="83000"/>
          </a:blip>
          <a:srcRect/>
          <a:stretch>
            <a:fillRect l="-7047" t="-4918" r="-9193" b="-11282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4100" kern="1200" dirty="0"/>
        </a:p>
      </dsp:txBody>
      <dsp:txXfrm>
        <a:off x="4519122" y="3647408"/>
        <a:ext cx="1272794" cy="1272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A9CE-FF37-4E0D-9C93-863D4E9FA339}">
      <dsp:nvSpPr>
        <dsp:cNvPr id="0" name=""/>
        <dsp:cNvSpPr/>
      </dsp:nvSpPr>
      <dsp:spPr>
        <a:xfrm>
          <a:off x="1694242" y="965"/>
          <a:ext cx="1828657" cy="1828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/>
            <a:t>研究室淹水</a:t>
          </a:r>
        </a:p>
      </dsp:txBody>
      <dsp:txXfrm>
        <a:off x="1962043" y="268766"/>
        <a:ext cx="1293055" cy="1293055"/>
      </dsp:txXfrm>
    </dsp:sp>
    <dsp:sp modelId="{DC8A1BE7-495D-4B76-AE30-A7B9DB4C6EBF}">
      <dsp:nvSpPr>
        <dsp:cNvPr id="0" name=""/>
        <dsp:cNvSpPr/>
      </dsp:nvSpPr>
      <dsp:spPr>
        <a:xfrm>
          <a:off x="2078260" y="1978109"/>
          <a:ext cx="1060621" cy="10606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218845" y="2383690"/>
        <a:ext cx="779451" cy="249459"/>
      </dsp:txXfrm>
    </dsp:sp>
    <dsp:sp modelId="{7B0EE247-7BD0-480C-AE6A-FF3F937D9D01}">
      <dsp:nvSpPr>
        <dsp:cNvPr id="0" name=""/>
        <dsp:cNvSpPr/>
      </dsp:nvSpPr>
      <dsp:spPr>
        <a:xfrm>
          <a:off x="1694242" y="3187218"/>
          <a:ext cx="1828657" cy="1828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/>
            <a:t>書本濕漉漉</a:t>
          </a:r>
        </a:p>
      </dsp:txBody>
      <dsp:txXfrm>
        <a:off x="1962043" y="3455019"/>
        <a:ext cx="1293055" cy="1293055"/>
      </dsp:txXfrm>
    </dsp:sp>
    <dsp:sp modelId="{E60378CA-E2F9-425E-A8D5-B2D728EA55E0}">
      <dsp:nvSpPr>
        <dsp:cNvPr id="0" name=""/>
        <dsp:cNvSpPr/>
      </dsp:nvSpPr>
      <dsp:spPr>
        <a:xfrm rot="203623">
          <a:off x="3788562" y="2255024"/>
          <a:ext cx="565247" cy="680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3788711" y="2386057"/>
        <a:ext cx="395673" cy="408156"/>
      </dsp:txXfrm>
    </dsp:sp>
    <dsp:sp modelId="{DB423EAE-EFE0-4369-AAEA-A4CA65E35ED7}">
      <dsp:nvSpPr>
        <dsp:cNvPr id="0" name=""/>
        <dsp:cNvSpPr/>
      </dsp:nvSpPr>
      <dsp:spPr>
        <a:xfrm>
          <a:off x="4584929" y="1084719"/>
          <a:ext cx="3166905" cy="3269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b="1" kern="1200" dirty="0"/>
            <a:t>濕了 眼眶</a:t>
          </a:r>
        </a:p>
      </dsp:txBody>
      <dsp:txXfrm>
        <a:off x="5048711" y="1563541"/>
        <a:ext cx="2239341" cy="2311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18CF-A669-4A20-91F0-DFDA9F97B0A5}">
      <dsp:nvSpPr>
        <dsp:cNvPr id="0" name=""/>
        <dsp:cNvSpPr/>
      </dsp:nvSpPr>
      <dsp:spPr>
        <a:xfrm>
          <a:off x="4807267" y="22912"/>
          <a:ext cx="4135985" cy="15777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FFC000"/>
              </a:solidFill>
              <a:latin typeface="+mj-ea"/>
              <a:ea typeface="+mj-ea"/>
            </a:rPr>
            <a:t>心疼的原因</a:t>
          </a:r>
        </a:p>
      </dsp:txBody>
      <dsp:txXfrm>
        <a:off x="4807267" y="22912"/>
        <a:ext cx="4135985" cy="1577747"/>
      </dsp:txXfrm>
    </dsp:sp>
    <dsp:sp modelId="{878C6AD1-60E7-4297-9542-30CA09BDA486}">
      <dsp:nvSpPr>
        <dsp:cNvPr id="0" name=""/>
        <dsp:cNvSpPr/>
      </dsp:nvSpPr>
      <dsp:spPr>
        <a:xfrm>
          <a:off x="3139054" y="540"/>
          <a:ext cx="1561969" cy="157774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33"/>
          </a:stretch>
        </a:blip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7AB106-0FF1-4C00-8FE1-1FADCDE3AF30}">
      <dsp:nvSpPr>
        <dsp:cNvPr id="0" name=""/>
        <dsp:cNvSpPr/>
      </dsp:nvSpPr>
      <dsp:spPr>
        <a:xfrm>
          <a:off x="3108343" y="1805751"/>
          <a:ext cx="4742757" cy="21119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一次又一次，我在書上畫線、註記、讚嘆與詰問；而同時，他們也在我腦海中不斷激起波瀾，在心田反覆灑下種子留於書上的畫線、註記、讚嘆與詰問</a:t>
          </a:r>
        </a:p>
      </dsp:txBody>
      <dsp:txXfrm>
        <a:off x="3108343" y="1805751"/>
        <a:ext cx="4742757" cy="2111972"/>
      </dsp:txXfrm>
    </dsp:sp>
    <dsp:sp modelId="{14EC29BA-97E7-441C-990F-9A9DEBD33A22}">
      <dsp:nvSpPr>
        <dsp:cNvPr id="0" name=""/>
        <dsp:cNvSpPr/>
      </dsp:nvSpPr>
      <dsp:spPr>
        <a:xfrm>
          <a:off x="7972379" y="1871488"/>
          <a:ext cx="990413" cy="2046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0BD607-22E6-4CF2-9F31-1716B7DC755A}">
      <dsp:nvSpPr>
        <dsp:cNvPr id="0" name=""/>
        <dsp:cNvSpPr/>
      </dsp:nvSpPr>
      <dsp:spPr>
        <a:xfrm>
          <a:off x="4250581" y="4104481"/>
          <a:ext cx="4741606" cy="15777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當原本寫入我身體</a:t>
          </a:r>
          <a:r>
            <a:rPr lang="en-US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這些書裡的隻字片語不相同的紙質觸感、新舊趣味，全部扭曲而潮腐</a:t>
          </a:r>
        </a:p>
      </dsp:txBody>
      <dsp:txXfrm>
        <a:off x="4250581" y="4104481"/>
        <a:ext cx="4741606" cy="1577747"/>
      </dsp:txXfrm>
    </dsp:sp>
    <dsp:sp modelId="{8045C03A-CFA6-4F45-83A8-249B120A7386}">
      <dsp:nvSpPr>
        <dsp:cNvPr id="0" name=""/>
        <dsp:cNvSpPr/>
      </dsp:nvSpPr>
      <dsp:spPr>
        <a:xfrm>
          <a:off x="3088767" y="4102762"/>
          <a:ext cx="1111763" cy="15565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4B5F6-796C-4F86-9E72-602EC0E29890}">
      <dsp:nvSpPr>
        <dsp:cNvPr id="0" name=""/>
        <dsp:cNvSpPr/>
      </dsp:nvSpPr>
      <dsp:spPr>
        <a:xfrm rot="5400000">
          <a:off x="944521" y="1452576"/>
          <a:ext cx="1284678" cy="14625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E275C-4B05-4558-B230-2A05E909D542}">
      <dsp:nvSpPr>
        <dsp:cNvPr id="0" name=""/>
        <dsp:cNvSpPr/>
      </dsp:nvSpPr>
      <dsp:spPr>
        <a:xfrm>
          <a:off x="604159" y="28484"/>
          <a:ext cx="2162642" cy="151377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午後日光</a:t>
          </a:r>
        </a:p>
      </dsp:txBody>
      <dsp:txXfrm>
        <a:off x="678069" y="102394"/>
        <a:ext cx="2014822" cy="1365959"/>
      </dsp:txXfrm>
    </dsp:sp>
    <dsp:sp modelId="{8FD4F9F4-773E-40FA-90EC-81DFD8632BD7}">
      <dsp:nvSpPr>
        <dsp:cNvPr id="0" name=""/>
        <dsp:cNvSpPr/>
      </dsp:nvSpPr>
      <dsp:spPr>
        <a:xfrm>
          <a:off x="2766802" y="172857"/>
          <a:ext cx="1572900" cy="12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C03B3-D8C1-4D3A-B155-791B669D9397}">
      <dsp:nvSpPr>
        <dsp:cNvPr id="0" name=""/>
        <dsp:cNvSpPr/>
      </dsp:nvSpPr>
      <dsp:spPr>
        <a:xfrm rot="5400000">
          <a:off x="3372383" y="3153050"/>
          <a:ext cx="1284678" cy="14625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547D5-FE92-4D51-9668-1C2148454A9C}">
      <dsp:nvSpPr>
        <dsp:cNvPr id="0" name=""/>
        <dsp:cNvSpPr/>
      </dsp:nvSpPr>
      <dsp:spPr>
        <a:xfrm>
          <a:off x="2397220" y="1728958"/>
          <a:ext cx="3432243" cy="1513779"/>
        </a:xfrm>
        <a:prstGeom prst="roundRect">
          <a:avLst>
            <a:gd name="adj" fmla="val 16670"/>
          </a:avLst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書的生命 重新甦醒</a:t>
          </a:r>
        </a:p>
      </dsp:txBody>
      <dsp:txXfrm>
        <a:off x="2471130" y="1802868"/>
        <a:ext cx="3284423" cy="1365959"/>
      </dsp:txXfrm>
    </dsp:sp>
    <dsp:sp modelId="{ED0B3C5C-66F9-4D01-8AAD-62A7502BC2B1}">
      <dsp:nvSpPr>
        <dsp:cNvPr id="0" name=""/>
        <dsp:cNvSpPr/>
      </dsp:nvSpPr>
      <dsp:spPr>
        <a:xfrm>
          <a:off x="5194663" y="1873332"/>
          <a:ext cx="1572900" cy="12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C61E8-8972-4CFF-87D0-FFAF22C0C405}">
      <dsp:nvSpPr>
        <dsp:cNvPr id="0" name=""/>
        <dsp:cNvSpPr/>
      </dsp:nvSpPr>
      <dsp:spPr>
        <a:xfrm>
          <a:off x="4190281" y="3429432"/>
          <a:ext cx="3192406" cy="1513779"/>
        </a:xfrm>
        <a:prstGeom prst="roundRect">
          <a:avLst>
            <a:gd name="adj" fmla="val 16670"/>
          </a:avLst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書再次向我說話</a:t>
          </a:r>
        </a:p>
      </dsp:txBody>
      <dsp:txXfrm>
        <a:off x="4264191" y="3503342"/>
        <a:ext cx="3044586" cy="13659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9AF2A-C58B-46AD-B30C-793BEA37A5EB}">
      <dsp:nvSpPr>
        <dsp:cNvPr id="0" name=""/>
        <dsp:cNvSpPr/>
      </dsp:nvSpPr>
      <dsp:spPr>
        <a:xfrm>
          <a:off x="3518" y="1128887"/>
          <a:ext cx="5341477" cy="62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4FD8E-088C-4743-98B0-B13D3C0ACA95}">
      <dsp:nvSpPr>
        <dsp:cNvPr id="0" name=""/>
        <dsp:cNvSpPr/>
      </dsp:nvSpPr>
      <dsp:spPr>
        <a:xfrm>
          <a:off x="3518" y="1364891"/>
          <a:ext cx="392404" cy="392404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D31A2-A6D9-4D82-B246-C8170B9F6CDF}">
      <dsp:nvSpPr>
        <dsp:cNvPr id="0" name=""/>
        <dsp:cNvSpPr/>
      </dsp:nvSpPr>
      <dsp:spPr>
        <a:xfrm>
          <a:off x="3518" y="0"/>
          <a:ext cx="5341477" cy="1128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/>
            <a:t>書架</a:t>
          </a:r>
        </a:p>
      </dsp:txBody>
      <dsp:txXfrm>
        <a:off x="3518" y="0"/>
        <a:ext cx="5341477" cy="1128887"/>
      </dsp:txXfrm>
    </dsp:sp>
    <dsp:sp modelId="{0EA3F501-A802-4CE3-B18B-3DCBA0DD944A}">
      <dsp:nvSpPr>
        <dsp:cNvPr id="0" name=""/>
        <dsp:cNvSpPr/>
      </dsp:nvSpPr>
      <dsp:spPr>
        <a:xfrm>
          <a:off x="3518" y="2279574"/>
          <a:ext cx="392394" cy="392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AFCC-9975-417B-809D-BB0B66B2CF5D}">
      <dsp:nvSpPr>
        <dsp:cNvPr id="0" name=""/>
        <dsp:cNvSpPr/>
      </dsp:nvSpPr>
      <dsp:spPr>
        <a:xfrm>
          <a:off x="377422" y="2018435"/>
          <a:ext cx="4967574" cy="91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書籍的住所</a:t>
          </a:r>
        </a:p>
      </dsp:txBody>
      <dsp:txXfrm>
        <a:off x="377422" y="2018435"/>
        <a:ext cx="4967574" cy="914672"/>
      </dsp:txXfrm>
    </dsp:sp>
    <dsp:sp modelId="{87B5B05D-0ED5-4F16-AA04-298FA81C318C}">
      <dsp:nvSpPr>
        <dsp:cNvPr id="0" name=""/>
        <dsp:cNvSpPr/>
      </dsp:nvSpPr>
      <dsp:spPr>
        <a:xfrm>
          <a:off x="3518" y="3194246"/>
          <a:ext cx="392394" cy="392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C9B2F-6336-465F-B1B3-6F2FB32760E5}">
      <dsp:nvSpPr>
        <dsp:cNvPr id="0" name=""/>
        <dsp:cNvSpPr/>
      </dsp:nvSpPr>
      <dsp:spPr>
        <a:xfrm>
          <a:off x="377422" y="2933107"/>
          <a:ext cx="4967574" cy="91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展演自身的櫥窗</a:t>
          </a:r>
        </a:p>
      </dsp:txBody>
      <dsp:txXfrm>
        <a:off x="377422" y="2933107"/>
        <a:ext cx="4967574" cy="914672"/>
      </dsp:txXfrm>
    </dsp:sp>
    <dsp:sp modelId="{18B698E0-F64B-411D-8D41-BF1657F73B6E}">
      <dsp:nvSpPr>
        <dsp:cNvPr id="0" name=""/>
        <dsp:cNvSpPr/>
      </dsp:nvSpPr>
      <dsp:spPr>
        <a:xfrm>
          <a:off x="3518" y="4108919"/>
          <a:ext cx="392394" cy="392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954B1-982A-4E27-8873-85D52934A28F}">
      <dsp:nvSpPr>
        <dsp:cNvPr id="0" name=""/>
        <dsp:cNvSpPr/>
      </dsp:nvSpPr>
      <dsp:spPr>
        <a:xfrm>
          <a:off x="377422" y="3847780"/>
          <a:ext cx="4967574" cy="91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協力又競爭的平台</a:t>
          </a:r>
          <a:endParaRPr lang="en-US" altLang="zh-TW" sz="3200" b="1" kern="1200" dirty="0"/>
        </a:p>
      </dsp:txBody>
      <dsp:txXfrm>
        <a:off x="377422" y="3847780"/>
        <a:ext cx="4967574" cy="914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8DD-20E4-4CBF-90A9-0ED2F04C331A}">
      <dsp:nvSpPr>
        <dsp:cNvPr id="0" name=""/>
        <dsp:cNvSpPr/>
      </dsp:nvSpPr>
      <dsp:spPr>
        <a:xfrm>
          <a:off x="3480038" y="2506727"/>
          <a:ext cx="1790222" cy="1790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500" b="1" kern="1200" dirty="0"/>
            <a:t>物</a:t>
          </a:r>
          <a:endParaRPr lang="en-US" altLang="zh-TW" sz="5500" b="1" kern="1200" dirty="0"/>
        </a:p>
      </dsp:txBody>
      <dsp:txXfrm>
        <a:off x="3742210" y="2768899"/>
        <a:ext cx="1265878" cy="1265878"/>
      </dsp:txXfrm>
    </dsp:sp>
    <dsp:sp modelId="{77893D44-14BA-4ED6-9102-CFC1C8E4A7C5}">
      <dsp:nvSpPr>
        <dsp:cNvPr id="0" name=""/>
        <dsp:cNvSpPr/>
      </dsp:nvSpPr>
      <dsp:spPr>
        <a:xfrm rot="16200000">
          <a:off x="4186018" y="1856243"/>
          <a:ext cx="378262" cy="60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500" kern="1200"/>
        </a:p>
      </dsp:txBody>
      <dsp:txXfrm>
        <a:off x="4242758" y="2034718"/>
        <a:ext cx="264783" cy="365205"/>
      </dsp:txXfrm>
    </dsp:sp>
    <dsp:sp modelId="{5C7A4F99-7A25-475F-A48A-49BEB2EFA494}">
      <dsp:nvSpPr>
        <dsp:cNvPr id="0" name=""/>
        <dsp:cNvSpPr/>
      </dsp:nvSpPr>
      <dsp:spPr>
        <a:xfrm>
          <a:off x="3480038" y="2801"/>
          <a:ext cx="1790222" cy="1790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/>
            <a:t>探索力</a:t>
          </a:r>
          <a:endParaRPr lang="en-US" altLang="zh-TW" sz="25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/>
            <a:t>本質</a:t>
          </a:r>
        </a:p>
      </dsp:txBody>
      <dsp:txXfrm>
        <a:off x="3742210" y="264973"/>
        <a:ext cx="1265878" cy="1265878"/>
      </dsp:txXfrm>
    </dsp:sp>
    <dsp:sp modelId="{40C5D71D-4EEF-45B8-B515-FF32A4067318}">
      <dsp:nvSpPr>
        <dsp:cNvPr id="0" name=""/>
        <dsp:cNvSpPr/>
      </dsp:nvSpPr>
      <dsp:spPr>
        <a:xfrm rot="1800000">
          <a:off x="5260979" y="3718129"/>
          <a:ext cx="378262" cy="60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500" kern="1200"/>
        </a:p>
      </dsp:txBody>
      <dsp:txXfrm>
        <a:off x="5268581" y="3811494"/>
        <a:ext cx="264783" cy="365205"/>
      </dsp:txXfrm>
    </dsp:sp>
    <dsp:sp modelId="{069BE5A9-AEBA-4892-9712-268EB3441013}">
      <dsp:nvSpPr>
        <dsp:cNvPr id="0" name=""/>
        <dsp:cNvSpPr/>
      </dsp:nvSpPr>
      <dsp:spPr>
        <a:xfrm>
          <a:off x="5648501" y="3758690"/>
          <a:ext cx="1790222" cy="17902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/>
            <a:t>啟動力      互動</a:t>
          </a:r>
        </a:p>
      </dsp:txBody>
      <dsp:txXfrm>
        <a:off x="5910673" y="4020862"/>
        <a:ext cx="1265878" cy="1265878"/>
      </dsp:txXfrm>
    </dsp:sp>
    <dsp:sp modelId="{8B605BBD-11D6-4384-81E6-4F43FB0B3119}">
      <dsp:nvSpPr>
        <dsp:cNvPr id="0" name=""/>
        <dsp:cNvSpPr/>
      </dsp:nvSpPr>
      <dsp:spPr>
        <a:xfrm rot="9000000">
          <a:off x="3111058" y="3718129"/>
          <a:ext cx="378262" cy="60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500" kern="1200"/>
        </a:p>
      </dsp:txBody>
      <dsp:txXfrm rot="10800000">
        <a:off x="3216935" y="3811494"/>
        <a:ext cx="264783" cy="365205"/>
      </dsp:txXfrm>
    </dsp:sp>
    <dsp:sp modelId="{9DF8E9DC-F627-4EAF-963C-0EEE0FDE517C}">
      <dsp:nvSpPr>
        <dsp:cNvPr id="0" name=""/>
        <dsp:cNvSpPr/>
      </dsp:nvSpPr>
      <dsp:spPr>
        <a:xfrm>
          <a:off x="1311575" y="3758690"/>
          <a:ext cx="1790222" cy="1790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/>
            <a:t>解讀力      意義</a:t>
          </a:r>
        </a:p>
      </dsp:txBody>
      <dsp:txXfrm>
        <a:off x="1573747" y="4020862"/>
        <a:ext cx="1265878" cy="126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8BA4-C6EA-4089-B917-4EAF5703BAE1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CC19-8063-466A-91B5-815A0AD78C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3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6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39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005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KNQSSNNag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NQSSNNag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41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7.xml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151635" y="503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3200" b="1" dirty="0">
                <a:solidFill>
                  <a:schemeClr val="tx1"/>
                </a:solidFill>
              </a:rPr>
              <a:t>教育部</a:t>
            </a:r>
            <a:br>
              <a:rPr lang="en-US" altLang="zh-TW" sz="3200" b="1" dirty="0">
                <a:solidFill>
                  <a:schemeClr val="tx1"/>
                </a:solidFill>
              </a:rPr>
            </a:br>
            <a:r>
              <a:rPr lang="zh-TW" altLang="en-US" sz="3200" b="1" dirty="0">
                <a:solidFill>
                  <a:schemeClr val="tx1"/>
                </a:solidFill>
              </a:rPr>
              <a:t>全校型中文閱讀書寫課程革新推動計畫</a:t>
            </a:r>
          </a:p>
        </p:txBody>
      </p:sp>
      <p:sp>
        <p:nvSpPr>
          <p:cNvPr id="5" name="矩形 4"/>
          <p:cNvSpPr/>
          <p:nvPr/>
        </p:nvSpPr>
        <p:spPr>
          <a:xfrm>
            <a:off x="1891" y="2373480"/>
            <a:ext cx="12202531" cy="1008260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82630" y="4555580"/>
            <a:ext cx="10695367" cy="1581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zh-TW" altLang="en-US" sz="3200" b="1" spc="3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「中文閱讀與表達」授課教師</a:t>
            </a:r>
            <a:endParaRPr lang="en-US" altLang="zh-TW" sz="3200" b="1" spc="3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pc="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陳憶蘇、熊仙如、林麗美</a:t>
            </a:r>
            <a:endParaRPr lang="en-US" altLang="zh-TW" sz="2400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pc="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陳金英、施寬文、楊雅琪</a:t>
            </a:r>
            <a:endParaRPr lang="zh-TW" altLang="en-US" b="1" spc="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20083" y="3762445"/>
            <a:ext cx="20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105-2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001655" y="2507838"/>
            <a:ext cx="10515600" cy="85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全人觀點</a:t>
            </a:r>
            <a:r>
              <a:rPr lang="en-US" altLang="zh-TW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400" b="1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13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082639" y="0"/>
            <a:ext cx="7109360" cy="4512623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altLang="zh-TW" sz="6600" dirty="0">
                <a:latin typeface="+mn-ea"/>
              </a:rPr>
              <a:t>Erich Fried</a:t>
            </a:r>
            <a:endParaRPr lang="zh-TW" altLang="en-US" sz="6600" dirty="0">
              <a:latin typeface="+mn-ea"/>
            </a:endParaRP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生於</a:t>
            </a:r>
            <a:r>
              <a:rPr lang="en-US" altLang="zh-TW" sz="2800" dirty="0">
                <a:latin typeface="+mn-ea"/>
              </a:rPr>
              <a:t>1921</a:t>
            </a:r>
            <a:r>
              <a:rPr lang="zh-TW" altLang="en-US" sz="2800" dirty="0">
                <a:latin typeface="+mn-ea"/>
              </a:rPr>
              <a:t>年，卒於</a:t>
            </a:r>
            <a:r>
              <a:rPr lang="en-US" altLang="zh-TW" sz="2800" dirty="0">
                <a:latin typeface="+mn-ea"/>
              </a:rPr>
              <a:t>1988</a:t>
            </a:r>
            <a:r>
              <a:rPr lang="zh-TW" altLang="en-US" sz="2800" dirty="0">
                <a:latin typeface="+mn-ea"/>
              </a:rPr>
              <a:t>年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出生於奧地利</a:t>
            </a: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+mn-ea"/>
              </a:rPr>
              <a:t>是一位詩人，也是作家和翻譯家。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" y="1271684"/>
            <a:ext cx="4943360" cy="29763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47389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90052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1258" y="4337577"/>
            <a:ext cx="11756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Erich Fried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曾說：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「倘若好運，詞語就會勉強把我們組合成詩人；反之如果走衰，詞語就會把我們給拆得七零八落。」</a:t>
            </a:r>
          </a:p>
        </p:txBody>
      </p:sp>
    </p:spTree>
    <p:extLst>
      <p:ext uri="{BB962C8B-B14F-4D97-AF65-F5344CB8AC3E}">
        <p14:creationId xmlns:p14="http://schemas.microsoft.com/office/powerpoint/2010/main" val="31013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0" y="715945"/>
            <a:ext cx="2932430" cy="22435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172" y="2328576"/>
            <a:ext cx="3767655" cy="22008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509" y="3892138"/>
            <a:ext cx="3072000" cy="2304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85756" y="715945"/>
            <a:ext cx="685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這三樣東西對你我而言再熟悉不過了，你會如何形容他們？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23158" y="5260769"/>
            <a:ext cx="604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且看作家怎麼說？</a:t>
            </a:r>
          </a:p>
        </p:txBody>
      </p:sp>
    </p:spTree>
    <p:extLst>
      <p:ext uri="{BB962C8B-B14F-4D97-AF65-F5344CB8AC3E}">
        <p14:creationId xmlns:p14="http://schemas.microsoft.com/office/powerpoint/2010/main" val="7040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6"/>
          <p:cNvSpPr/>
          <p:nvPr/>
        </p:nvSpPr>
        <p:spPr>
          <a:xfrm>
            <a:off x="169079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滾動滑鼠彷彿是不負責任的到處風流。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圓角矩形 6"/>
          <p:cNvSpPr/>
          <p:nvPr/>
        </p:nvSpPr>
        <p:spPr>
          <a:xfrm>
            <a:off x="4292677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敲打鍵盤，就該像是一種說到做到的暫且應許。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575023" y="3126503"/>
            <a:ext cx="3575811" cy="2602524"/>
          </a:xfrm>
          <a:prstGeom prst="roundRect">
            <a:avLst/>
          </a:prstGeom>
          <a:solidFill>
            <a:srgbClr val="40BAD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在筆記本上的塗鴉隨寫則是一場場自以為是、卻以草草早洩的徒然春夢。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9" y="666750"/>
            <a:ext cx="2754653" cy="206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653" y="666751"/>
            <a:ext cx="3589835" cy="2023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830" y="623781"/>
            <a:ext cx="3100199" cy="206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1793174" y="5958998"/>
            <a:ext cx="882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對作者的形容，你的理解是甚麼？</a:t>
            </a:r>
          </a:p>
        </p:txBody>
      </p:sp>
    </p:spTree>
    <p:extLst>
      <p:ext uri="{BB962C8B-B14F-4D97-AF65-F5344CB8AC3E}">
        <p14:creationId xmlns:p14="http://schemas.microsoft.com/office/powerpoint/2010/main" val="34077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8386" y="94018"/>
            <a:ext cx="7315200" cy="5121275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altLang="zh-TW" sz="6600" dirty="0">
                <a:latin typeface="+mn-ea"/>
              </a:rPr>
              <a:t>Keith Jarrett</a:t>
            </a:r>
            <a:endParaRPr lang="zh-TW" altLang="en-US" sz="6600" dirty="0">
              <a:latin typeface="+mn-ea"/>
            </a:endParaRP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生於</a:t>
            </a:r>
            <a:r>
              <a:rPr lang="en-US" altLang="zh-TW" sz="3200" dirty="0">
                <a:latin typeface="+mn-ea"/>
              </a:rPr>
              <a:t>1945</a:t>
            </a:r>
            <a:r>
              <a:rPr lang="zh-TW" altLang="en-US" sz="3200" dirty="0">
                <a:latin typeface="+mn-ea"/>
              </a:rPr>
              <a:t>年</a:t>
            </a:r>
            <a:r>
              <a:rPr lang="en-US" altLang="zh-TW" sz="3200" dirty="0">
                <a:latin typeface="+mn-ea"/>
              </a:rPr>
              <a:t>5</a:t>
            </a:r>
            <a:r>
              <a:rPr lang="zh-TW" altLang="en-US" sz="3200" dirty="0">
                <a:latin typeface="+mn-ea"/>
              </a:rPr>
              <a:t>月</a:t>
            </a:r>
            <a:r>
              <a:rPr lang="en-US" altLang="zh-TW" sz="3200" dirty="0">
                <a:latin typeface="+mn-ea"/>
              </a:rPr>
              <a:t>8</a:t>
            </a:r>
            <a:r>
              <a:rPr lang="zh-TW" altLang="en-US" sz="3200" dirty="0">
                <a:latin typeface="+mn-ea"/>
              </a:rPr>
              <a:t>日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出生於賓州</a:t>
            </a:r>
            <a:r>
              <a:rPr lang="en-US" altLang="zh-TW" sz="3200" dirty="0">
                <a:latin typeface="+mn-ea"/>
              </a:rPr>
              <a:t>, </a:t>
            </a:r>
            <a:r>
              <a:rPr lang="zh-TW" altLang="en-US" sz="3200" dirty="0">
                <a:latin typeface="+mn-ea"/>
              </a:rPr>
              <a:t>美國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zh-TW" altLang="en-US" sz="3200" dirty="0">
                <a:latin typeface="+mn-ea"/>
              </a:rPr>
              <a:t>爵士鋼琴家、作曲家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66" y="1330929"/>
            <a:ext cx="4215739" cy="31618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86129"/>
            <a:ext cx="3603658" cy="476559"/>
          </a:xfrm>
          <a:prstGeom prst="rect">
            <a:avLst/>
          </a:prstGeom>
          <a:ln>
            <a:solidFill>
              <a:srgbClr val="40B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171697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pic>
        <p:nvPicPr>
          <p:cNvPr id="2" name="圖形 1" descr="頭戴式耳機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0301" y="167208"/>
            <a:ext cx="914400" cy="914400"/>
          </a:xfrm>
          <a:prstGeom prst="rect">
            <a:avLst/>
          </a:prstGeom>
        </p:spPr>
      </p:pic>
      <p:pic>
        <p:nvPicPr>
          <p:cNvPr id="2050" name="Picture 2" descr="http://3.bp.blogspot.com/-gNEEEcZmrxY/UNbZ44TPq2I/AAAAAAAAJNg/RUXfFNu-M9U/s1600/11_8bu_onpu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126" y="2476355"/>
            <a:ext cx="1400175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05643" y="4746230"/>
            <a:ext cx="1132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Keith Jarrett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與鍵盤的親密對話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他強忍上台，空手未帶琴譜，頭垂在鍵盤之上靜默良久，全場鴉雀無聲，屏息以待。終於他敲下第一個音，展開了二十六分十五秒的即興演出。所有的情緒匯聚在指尖，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6557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13630302"/>
              </p:ext>
            </p:extLst>
          </p:nvPr>
        </p:nvGraphicFramePr>
        <p:xfrm>
          <a:off x="608694" y="844853"/>
          <a:ext cx="112077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82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36" y="921024"/>
            <a:ext cx="3263387" cy="22843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938" y="850955"/>
            <a:ext cx="3159826" cy="23544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73432" y="4184885"/>
            <a:ext cx="8799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書寫如奏樂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十指來回敲擊鍵盤，為了反覆調校修辭的音準、排練字詞的韻律與句子的節奏。</a:t>
            </a:r>
          </a:p>
        </p:txBody>
      </p:sp>
      <p:sp>
        <p:nvSpPr>
          <p:cNvPr id="11" name="向下箭號 10"/>
          <p:cNvSpPr/>
          <p:nvPr/>
        </p:nvSpPr>
        <p:spPr>
          <a:xfrm>
            <a:off x="5735782" y="4904509"/>
            <a:ext cx="439387" cy="40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490851" y="3467595"/>
            <a:ext cx="497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</a:rPr>
              <a:t>從電腦鍵盤連結到琴鍵</a:t>
            </a:r>
          </a:p>
        </p:txBody>
      </p:sp>
    </p:spTree>
    <p:extLst>
      <p:ext uri="{BB962C8B-B14F-4D97-AF65-F5344CB8AC3E}">
        <p14:creationId xmlns:p14="http://schemas.microsoft.com/office/powerpoint/2010/main" val="10252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750956" y="1403008"/>
            <a:ext cx="14106434" cy="4983517"/>
            <a:chOff x="1081156" y="613577"/>
            <a:chExt cx="14106434" cy="4983517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1869557564"/>
                </p:ext>
              </p:extLst>
            </p:nvPr>
          </p:nvGraphicFramePr>
          <p:xfrm>
            <a:off x="1081156" y="613577"/>
            <a:ext cx="8074273" cy="49835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9707973" y="3323628"/>
              <a:ext cx="54796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書寫的狀態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846905" y="1231553"/>
              <a:ext cx="2266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創作的本質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523573" y="4830928"/>
              <a:ext cx="2349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</a:rPr>
                <a:t>思想的流動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368532"/>
            <a:ext cx="9155429" cy="92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鍵盤不只是打字的工具，更承載了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58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選文二：書本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9765"/>
            <a:ext cx="4632960" cy="308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74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777240" y="175845"/>
            <a:ext cx="9481242" cy="6024786"/>
            <a:chOff x="-1852909" y="962465"/>
            <a:chExt cx="9220542" cy="595458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144" y="962465"/>
              <a:ext cx="2123563" cy="2362200"/>
            </a:xfrm>
            <a:prstGeom prst="rect">
              <a:avLst/>
            </a:prstGeom>
          </p:spPr>
        </p:pic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2620048592"/>
                </p:ext>
              </p:extLst>
            </p:nvPr>
          </p:nvGraphicFramePr>
          <p:xfrm>
            <a:off x="-1852909" y="1958665"/>
            <a:ext cx="9220542" cy="4958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8205619" y="160162"/>
            <a:ext cx="3127756" cy="2949767"/>
            <a:chOff x="4974103" y="877960"/>
            <a:chExt cx="2761189" cy="2759925"/>
          </a:xfrm>
        </p:grpSpPr>
        <p:sp>
          <p:nvSpPr>
            <p:cNvPr id="10" name="橢圓 9"/>
            <p:cNvSpPr/>
            <p:nvPr/>
          </p:nvSpPr>
          <p:spPr>
            <a:xfrm>
              <a:off x="4974103" y="877960"/>
              <a:ext cx="2761189" cy="275992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1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橢圓 4"/>
            <p:cNvSpPr txBox="1"/>
            <p:nvPr/>
          </p:nvSpPr>
          <p:spPr>
            <a:xfrm>
              <a:off x="5392305" y="1440843"/>
              <a:ext cx="1952455" cy="1951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1" tIns="57151" rIns="57151" bIns="57151" numCol="1" spcCol="1270" anchor="ctr" anchorCtr="0">
              <a:noAutofit/>
            </a:bodyPr>
            <a:lstStyle/>
            <a:p>
              <a:pPr algn="ctr" defTabSz="20002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500" b="1" dirty="0"/>
                <a:t>擬人化看待書本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 rot="19799364">
            <a:off x="7008789" y="1845251"/>
            <a:ext cx="984824" cy="571991"/>
            <a:chOff x="3139961" y="1801406"/>
            <a:chExt cx="483262" cy="565326"/>
          </a:xfrm>
          <a:solidFill>
            <a:srgbClr val="D5393D"/>
          </a:solidFill>
        </p:grpSpPr>
        <p:sp>
          <p:nvSpPr>
            <p:cNvPr id="13" name="箭號: 向右 12"/>
            <p:cNvSpPr/>
            <p:nvPr/>
          </p:nvSpPr>
          <p:spPr>
            <a:xfrm>
              <a:off x="3139961" y="1801406"/>
              <a:ext cx="483262" cy="5653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號: 向右 4"/>
            <p:cNvSpPr txBox="1"/>
            <p:nvPr/>
          </p:nvSpPr>
          <p:spPr>
            <a:xfrm>
              <a:off x="3139961" y="1914471"/>
              <a:ext cx="338283" cy="3391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/>
            </a:p>
          </p:txBody>
        </p:sp>
      </p:grpSp>
      <p:sp>
        <p:nvSpPr>
          <p:cNvPr id="16" name="箭號: 向右 15"/>
          <p:cNvSpPr/>
          <p:nvPr/>
        </p:nvSpPr>
        <p:spPr>
          <a:xfrm rot="2347193">
            <a:off x="7069886" y="5020558"/>
            <a:ext cx="984823" cy="571991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D5393D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8229561" y="3662051"/>
            <a:ext cx="3127756" cy="2949767"/>
            <a:chOff x="4974104" y="877960"/>
            <a:chExt cx="2761189" cy="2759925"/>
          </a:xfrm>
        </p:grpSpPr>
        <p:sp>
          <p:nvSpPr>
            <p:cNvPr id="20" name="橢圓 19"/>
            <p:cNvSpPr/>
            <p:nvPr/>
          </p:nvSpPr>
          <p:spPr>
            <a:xfrm>
              <a:off x="4974104" y="877960"/>
              <a:ext cx="2761189" cy="275992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1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橢圓 4"/>
            <p:cNvSpPr txBox="1"/>
            <p:nvPr/>
          </p:nvSpPr>
          <p:spPr>
            <a:xfrm>
              <a:off x="5392305" y="1440843"/>
              <a:ext cx="1952455" cy="1951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1" tIns="57151" rIns="57151" bIns="57151" numCol="1" spcCol="1270" anchor="ctr" anchorCtr="0">
              <a:noAutofit/>
            </a:bodyPr>
            <a:lstStyle/>
            <a:p>
              <a:pPr algn="ctr" defTabSz="20002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500" b="1" dirty="0"/>
                <a:t>書本如友人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3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542062545"/>
              </p:ext>
            </p:extLst>
          </p:nvPr>
        </p:nvGraphicFramePr>
        <p:xfrm>
          <a:off x="-2658631" y="752048"/>
          <a:ext cx="11808469" cy="578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7506640" y="2623538"/>
            <a:ext cx="4488873" cy="1685424"/>
            <a:chOff x="3511405" y="1690301"/>
            <a:chExt cx="3206391" cy="1450199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3511405" y="1690301"/>
              <a:ext cx="3206391" cy="1450199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文字方塊 7"/>
            <p:cNvSpPr txBox="1"/>
            <p:nvPr/>
          </p:nvSpPr>
          <p:spPr>
            <a:xfrm>
              <a:off x="3511405" y="1690301"/>
              <a:ext cx="3206391" cy="1450199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ea"/>
                  <a:ea typeface="+mj-ea"/>
                </a:rPr>
                <a:t>更包含我自身的記憶</a:t>
              </a:r>
            </a:p>
          </p:txBody>
        </p:sp>
      </p:grpSp>
      <p:sp>
        <p:nvSpPr>
          <p:cNvPr id="11" name="箭號: 向下 10"/>
          <p:cNvSpPr/>
          <p:nvPr/>
        </p:nvSpPr>
        <p:spPr>
          <a:xfrm rot="16200000">
            <a:off x="6339170" y="3014836"/>
            <a:ext cx="1189076" cy="9028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352310" y="210848"/>
            <a:ext cx="1838515" cy="36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67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7386" y="1347932"/>
            <a:ext cx="7735227" cy="2493818"/>
          </a:xfrm>
        </p:spPr>
        <p:txBody>
          <a:bodyPr>
            <a:normAutofit/>
          </a:bodyPr>
          <a:lstStyle/>
          <a:p>
            <a:r>
              <a:rPr lang="en-US" altLang="zh-TW" sz="6600" b="1" dirty="0"/>
              <a:t>《</a:t>
            </a:r>
            <a:r>
              <a:rPr lang="zh-TW" altLang="en-US" sz="6600" b="1" dirty="0"/>
              <a:t>物裡學</a:t>
            </a:r>
            <a:r>
              <a:rPr lang="en-US" altLang="zh-TW" sz="6600" b="1" dirty="0"/>
              <a:t>》</a:t>
            </a:r>
            <a:r>
              <a:rPr lang="zh-TW" altLang="en-US" sz="3200" b="1" dirty="0">
                <a:solidFill>
                  <a:schemeClr val="bg1"/>
                </a:solidFill>
              </a:rPr>
              <a:t>選文</a:t>
            </a:r>
            <a:br>
              <a:rPr lang="en-US" altLang="zh-TW" sz="2800" b="1" dirty="0"/>
            </a:br>
            <a:br>
              <a:rPr lang="en-US" altLang="zh-TW" sz="2800" b="1" dirty="0"/>
            </a:br>
            <a:br>
              <a:rPr lang="en-US" altLang="zh-TW" sz="2800" b="1" dirty="0"/>
            </a:br>
            <a:r>
              <a:rPr lang="zh-TW" altLang="en-US" sz="2800" b="1" dirty="0"/>
              <a:t>                                                      </a:t>
            </a:r>
            <a:endParaRPr lang="zh-TW" altLang="en-US" b="1" dirty="0"/>
          </a:p>
        </p:txBody>
      </p:sp>
      <p:pic>
        <p:nvPicPr>
          <p:cNvPr id="7" name="圖形 1" descr="頭戴式耳機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6897" y="4995901"/>
            <a:ext cx="914400" cy="914400"/>
          </a:xfrm>
          <a:prstGeom prst="rect">
            <a:avLst/>
          </a:prstGeom>
        </p:spPr>
      </p:pic>
      <p:sp>
        <p:nvSpPr>
          <p:cNvPr id="5" name="副標題 2"/>
          <p:cNvSpPr txBox="1">
            <a:spLocks noGrp="1"/>
          </p:cNvSpPr>
          <p:nvPr>
            <p:ph type="subTitle" idx="1"/>
          </p:nvPr>
        </p:nvSpPr>
        <p:spPr>
          <a:xfrm>
            <a:off x="1430215" y="4267200"/>
            <a:ext cx="5008685" cy="193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簡報製作 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指導老師：陳憶蘇   教學助理：陳禹潔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2017.02.18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37200" y="2044700"/>
            <a:ext cx="214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鍵盤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書本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en-US" altLang="zh-TW" sz="3200" b="1" dirty="0">
                <a:solidFill>
                  <a:schemeClr val="bg1"/>
                </a:solidFill>
              </a:rPr>
              <a:t>〈</a:t>
            </a:r>
            <a:r>
              <a:rPr lang="zh-TW" altLang="en-US" sz="3200" b="1" dirty="0">
                <a:solidFill>
                  <a:schemeClr val="bg1"/>
                </a:solidFill>
              </a:rPr>
              <a:t>書架</a:t>
            </a:r>
            <a:r>
              <a:rPr lang="en-US" altLang="zh-TW" sz="3200" b="1" dirty="0">
                <a:solidFill>
                  <a:schemeClr val="bg1"/>
                </a:solidFill>
              </a:rPr>
              <a:t>〉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7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94" y="2592506"/>
            <a:ext cx="3210011" cy="214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1" y="1401253"/>
            <a:ext cx="1496290" cy="9676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929" y="2040262"/>
            <a:ext cx="914479" cy="591363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219444" y="1502136"/>
            <a:ext cx="304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一首歌曲</a:t>
            </a:r>
          </a:p>
        </p:txBody>
      </p:sp>
      <p:sp>
        <p:nvSpPr>
          <p:cNvPr id="2" name="矩形 1"/>
          <p:cNvSpPr/>
          <p:nvPr/>
        </p:nvSpPr>
        <p:spPr>
          <a:xfrm>
            <a:off x="5093970" y="569390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一頓宴飲</a:t>
            </a:r>
          </a:p>
        </p:txBody>
      </p:sp>
      <p:sp>
        <p:nvSpPr>
          <p:cNvPr id="8" name="矩形 7"/>
          <p:cNvSpPr/>
          <p:nvPr/>
        </p:nvSpPr>
        <p:spPr>
          <a:xfrm>
            <a:off x="643930" y="20253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一個空間</a:t>
            </a:r>
          </a:p>
        </p:txBody>
      </p:sp>
      <p:sp>
        <p:nvSpPr>
          <p:cNvPr id="9" name="矩形 8"/>
          <p:cNvSpPr/>
          <p:nvPr/>
        </p:nvSpPr>
        <p:spPr>
          <a:xfrm>
            <a:off x="1380194" y="31371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一段歷史</a:t>
            </a:r>
          </a:p>
        </p:txBody>
      </p:sp>
      <p:sp>
        <p:nvSpPr>
          <p:cNvPr id="10" name="矩形 9"/>
          <p:cNvSpPr/>
          <p:nvPr/>
        </p:nvSpPr>
        <p:spPr>
          <a:xfrm>
            <a:off x="643931" y="40708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一場戰役</a:t>
            </a:r>
          </a:p>
        </p:txBody>
      </p:sp>
      <p:sp>
        <p:nvSpPr>
          <p:cNvPr id="13" name="矩形 12"/>
          <p:cNvSpPr/>
          <p:nvPr/>
        </p:nvSpPr>
        <p:spPr>
          <a:xfrm>
            <a:off x="1757532" y="52039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一回妥協</a:t>
            </a:r>
          </a:p>
        </p:txBody>
      </p:sp>
      <p:sp>
        <p:nvSpPr>
          <p:cNvPr id="14" name="矩形 13"/>
          <p:cNvSpPr/>
          <p:nvPr/>
        </p:nvSpPr>
        <p:spPr>
          <a:xfrm>
            <a:off x="8460707" y="21111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一種想像</a:t>
            </a:r>
          </a:p>
        </p:txBody>
      </p:sp>
      <p:sp>
        <p:nvSpPr>
          <p:cNvPr id="15" name="矩形 14"/>
          <p:cNvSpPr/>
          <p:nvPr/>
        </p:nvSpPr>
        <p:spPr>
          <a:xfrm>
            <a:off x="9472719" y="31140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一輪回憶</a:t>
            </a:r>
          </a:p>
        </p:txBody>
      </p:sp>
      <p:sp>
        <p:nvSpPr>
          <p:cNvPr id="16" name="矩形 15"/>
          <p:cNvSpPr/>
          <p:nvPr/>
        </p:nvSpPr>
        <p:spPr>
          <a:xfrm>
            <a:off x="8460707" y="41549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一趟旅程</a:t>
            </a:r>
          </a:p>
        </p:txBody>
      </p:sp>
      <p:sp>
        <p:nvSpPr>
          <p:cNvPr id="18" name="矩形 17"/>
          <p:cNvSpPr/>
          <p:nvPr/>
        </p:nvSpPr>
        <p:spPr>
          <a:xfrm>
            <a:off x="9144000" y="51578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一次毀滅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0" y="1605244"/>
            <a:ext cx="1496290" cy="967601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-11430" y="369593"/>
            <a:ext cx="9155429" cy="92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書不只是一疊紙的集合體，同時還可能是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endParaRPr lang="zh-TW" altLang="en-US" sz="3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0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2"/>
          <a:stretch/>
        </p:blipFill>
        <p:spPr>
          <a:xfrm>
            <a:off x="0" y="604374"/>
            <a:ext cx="3737066" cy="5812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03129" y="6416910"/>
            <a:ext cx="3487696" cy="2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03129" y="427292"/>
            <a:ext cx="3488871" cy="360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56025500"/>
              </p:ext>
            </p:extLst>
          </p:nvPr>
        </p:nvGraphicFramePr>
        <p:xfrm>
          <a:off x="3544751" y="787399"/>
          <a:ext cx="7986848" cy="497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5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選文三：書架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634741"/>
            <a:ext cx="4421415" cy="29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3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3" y="1218293"/>
            <a:ext cx="4419683" cy="29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89290033"/>
              </p:ext>
            </p:extLst>
          </p:nvPr>
        </p:nvGraphicFramePr>
        <p:xfrm>
          <a:off x="5503455" y="801309"/>
          <a:ext cx="5348515" cy="563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674" y="3596327"/>
            <a:ext cx="1812255" cy="25379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17" y="4528458"/>
            <a:ext cx="1904999" cy="19049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126" y="4751615"/>
            <a:ext cx="2147847" cy="18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書與書架的關係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498341" y="1011304"/>
            <a:ext cx="6624828" cy="150876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書架始終是書最忠實的守候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。它牢靠地支撐起書的存在位置，卻又如此宿命只能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當個配角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3472254" y="2520064"/>
            <a:ext cx="6495288" cy="3188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換句話說，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書架的意義只能由書來界定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，彷彿它的生命是借來的。 況且，人多半也只對書有感情，因此它總被遺忘。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若說還有什麼比書架更幽暗孤寂的事物，那大概只有和它靠背相倚的牆吧。</a:t>
            </a:r>
          </a:p>
        </p:txBody>
      </p:sp>
      <p:pic>
        <p:nvPicPr>
          <p:cNvPr id="2050" name="Picture 2" descr="https://cs3.livemaster.ru/zhurnalfoto/5/9/d/120130135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61880"/>
          <a:stretch/>
        </p:blipFill>
        <p:spPr bwMode="auto">
          <a:xfrm>
            <a:off x="10123169" y="754380"/>
            <a:ext cx="2068831" cy="53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書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72059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16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2919" y="239917"/>
            <a:ext cx="2947482" cy="460118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書架風景</a:t>
            </a:r>
          </a:p>
        </p:txBody>
      </p:sp>
      <p:sp>
        <p:nvSpPr>
          <p:cNvPr id="6" name="矩形 5"/>
          <p:cNvSpPr/>
          <p:nvPr/>
        </p:nvSpPr>
        <p:spPr>
          <a:xfrm>
            <a:off x="3960237" y="1123837"/>
            <a:ext cx="6960385" cy="32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而我架上的書，中、日文是直立，而西文則橫排。我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喜歡這種垂直與水平交雜錯落的視覺感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。自己雖然不是一個可以忍受凌亂的人，但我同樣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無法接受過於整齊劃一的書架風景。</a:t>
            </a:r>
          </a:p>
          <a:p>
            <a:pPr marL="182880" indent="-182880" defTabSz="914400">
              <a:lnSpc>
                <a:spcPts val="4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img.taopic.com/uploads/allimg/120516/159429-120516140u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3" y="4257195"/>
            <a:ext cx="3147695" cy="23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960237" y="3753266"/>
            <a:ext cx="7735411" cy="1971754"/>
            <a:chOff x="3960237" y="3753266"/>
            <a:chExt cx="7735411" cy="1971754"/>
          </a:xfrm>
        </p:grpSpPr>
        <p:sp>
          <p:nvSpPr>
            <p:cNvPr id="7" name="向下箭號 6"/>
            <p:cNvSpPr/>
            <p:nvPr/>
          </p:nvSpPr>
          <p:spPr>
            <a:xfrm>
              <a:off x="7233582" y="3753266"/>
              <a:ext cx="594360" cy="1007858"/>
            </a:xfrm>
            <a:prstGeom prst="downArrow">
              <a:avLst/>
            </a:prstGeom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960237" y="5140245"/>
              <a:ext cx="7735411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</a:rPr>
                <a:t>你會如何描述你自己的書架風景呢？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85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6" y="428348"/>
            <a:ext cx="3972471" cy="2648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49" y="466184"/>
            <a:ext cx="3855951" cy="2572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手のイラスト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9352">
            <a:off x="10561864" y="2481174"/>
            <a:ext cx="1229541" cy="1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912372">
            <a:off x="5342515" y="2448538"/>
            <a:ext cx="683078" cy="1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553878" y="3279348"/>
            <a:ext cx="5366215" cy="2026841"/>
            <a:chOff x="6553878" y="3279348"/>
            <a:chExt cx="5366215" cy="2026841"/>
          </a:xfrm>
        </p:grpSpPr>
        <p:sp>
          <p:nvSpPr>
            <p:cNvPr id="8" name="矩形 7"/>
            <p:cNvSpPr/>
            <p:nvPr/>
          </p:nvSpPr>
          <p:spPr>
            <a:xfrm>
              <a:off x="6553878" y="4354838"/>
              <a:ext cx="5366215" cy="95135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>
                <a:lnSpc>
                  <a:spcPts val="3500"/>
                </a:lnSpc>
                <a:spcBef>
                  <a:spcPts val="120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一種挖掘、翻閱，或堆疊、組合的勞動樂趣。</a:t>
              </a:r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8740024" y="3279348"/>
              <a:ext cx="594360" cy="84582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51383" y="3323534"/>
            <a:ext cx="5679269" cy="1985736"/>
            <a:chOff x="251383" y="3323534"/>
            <a:chExt cx="5679269" cy="1985736"/>
          </a:xfrm>
        </p:grpSpPr>
        <p:sp>
          <p:nvSpPr>
            <p:cNvPr id="7" name="矩形 6"/>
            <p:cNvSpPr/>
            <p:nvPr/>
          </p:nvSpPr>
          <p:spPr>
            <a:xfrm>
              <a:off x="251383" y="4357919"/>
              <a:ext cx="5679269" cy="9513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>
                <a:lnSpc>
                  <a:spcPts val="3500"/>
                </a:lnSpc>
                <a:spcBef>
                  <a:spcPts val="120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因為它實在太過理性、效率、工整，以致於缺乏書架與人的互動關係</a:t>
              </a:r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2698921" y="3323534"/>
              <a:ext cx="594360" cy="84582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0" y="5700718"/>
            <a:ext cx="1192009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/>
              <a:t>作者從不憂心電子書會取代紙本書，你的看法如何？</a:t>
            </a:r>
            <a:endParaRPr lang="zh-TW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00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1" y="1144101"/>
            <a:ext cx="6839483" cy="4557874"/>
          </a:xfrm>
          <a:prstGeom prst="rect">
            <a:avLst/>
          </a:prstGeom>
        </p:spPr>
      </p:pic>
      <p:sp>
        <p:nvSpPr>
          <p:cNvPr id="5" name="箭號: 向右 4"/>
          <p:cNvSpPr/>
          <p:nvPr/>
        </p:nvSpPr>
        <p:spPr>
          <a:xfrm>
            <a:off x="7029449" y="2802552"/>
            <a:ext cx="1306285" cy="1429809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532771" y="2662701"/>
            <a:ext cx="350138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能夠真實的碰觸是我們無法忘懷書本與書架的原因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10243"/>
            <a:ext cx="3487700" cy="599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975030"/>
            <a:ext cx="3487700" cy="599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672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882389" y="1123837"/>
            <a:ext cx="731901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/>
              <a:t>在你的生活中，有沒有哪一個物品對你而言，意義非凡，試分享之。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9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839" y="2068715"/>
            <a:ext cx="4989161" cy="49891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/>
              <a:t>想一想</a:t>
            </a:r>
          </a:p>
        </p:txBody>
      </p:sp>
    </p:spTree>
    <p:extLst>
      <p:ext uri="{BB962C8B-B14F-4D97-AF65-F5344CB8AC3E}">
        <p14:creationId xmlns:p14="http://schemas.microsoft.com/office/powerpoint/2010/main" val="3239017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674586374"/>
              </p:ext>
            </p:extLst>
          </p:nvPr>
        </p:nvGraphicFramePr>
        <p:xfrm>
          <a:off x="3556000" y="336190"/>
          <a:ext cx="8750300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 10"/>
          <p:cNvSpPr/>
          <p:nvPr/>
        </p:nvSpPr>
        <p:spPr>
          <a:xfrm>
            <a:off x="0" y="579853"/>
            <a:ext cx="4572000" cy="1594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+mn-ea"/>
              </a:rPr>
              <a:t>物裡學三力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5943602"/>
            <a:ext cx="673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資料取自：實踐大學國際貿易系李慶芳副教授</a:t>
            </a:r>
            <a:endParaRPr lang="en-US" altLang="zh-TW" sz="2000" b="1" dirty="0"/>
          </a:p>
          <a:p>
            <a:r>
              <a:rPr lang="en-US" altLang="zh-TW" sz="2000" b="1" dirty="0"/>
              <a:t>http://reskm98.blogspot.tw/2015/07/blog-post.html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40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zh-TW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李明璁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1547" y="601341"/>
            <a:ext cx="7315200" cy="5812471"/>
          </a:xfrm>
        </p:spPr>
        <p:txBody>
          <a:bodyPr anchor="t">
            <a:no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清大社會學碩士、英國劍橋大學社會人類學系博士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研究領域在大眾文化與東亞社會、媒體消費與性別  認同、身體反抗與社會運動等。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曾主持文化部「國民小學認識流行音樂輔助教材」計畫、參與創辦</a:t>
            </a:r>
            <a:r>
              <a:rPr lang="en-US" altLang="zh-TW" sz="2400" b="1" dirty="0">
                <a:latin typeface="+mn-ea"/>
              </a:rPr>
              <a:t>《cue.》</a:t>
            </a:r>
            <a:r>
              <a:rPr lang="zh-TW" altLang="en-US" sz="2400" b="1" dirty="0">
                <a:latin typeface="+mn-ea"/>
              </a:rPr>
              <a:t>電影雜誌、擔任過文化研究學會理事、台灣創意設計中心與臺灣智庫顧問。亦曾協助重要文化獎項之評審如金鼎獎、金鐘獎、金視獎、台北電影節、文化部流行音樂旗艦計畫與獨立音樂出版獎助等。</a:t>
            </a:r>
            <a:endParaRPr lang="en-US" altLang="zh-TW" sz="2400" b="1" dirty="0">
              <a:latin typeface="+mn-ea"/>
            </a:endParaRPr>
          </a:p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zh-TW" altLang="en-US" sz="2400" b="1" dirty="0">
                <a:latin typeface="+mn-ea"/>
              </a:rPr>
              <a:t>現任教於台大社會系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3" y="2120856"/>
            <a:ext cx="2948808" cy="37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876800" y="1747838"/>
            <a:ext cx="7315200" cy="55975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李明璁簡介</a:t>
            </a:r>
            <a:r>
              <a:rPr lang="en-US" altLang="zh-TW" sz="3200" dirty="0"/>
              <a:t>http://www.books.com.tw/products/0010697901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物裡學三力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/>
              <a:t>http://reskm98.blogspot.tw/2015/07/blog-post.html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200" dirty="0"/>
          </a:p>
          <a:p>
            <a:endParaRPr lang="zh-TW" altLang="en-US" sz="3200" dirty="0"/>
          </a:p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endParaRPr lang="zh-TW" altLang="en-US" sz="32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9109"/>
            <a:ext cx="3603658" cy="476559"/>
          </a:xfrm>
          <a:prstGeom prst="rect">
            <a:avLst/>
          </a:prstGeom>
          <a:ln>
            <a:solidFill>
              <a:srgbClr val="40B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90052"/>
            <a:ext cx="3603658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99486" y="6090054"/>
            <a:ext cx="1591340" cy="476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72850" y="647388"/>
            <a:ext cx="817975" cy="476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2080" y="1632857"/>
            <a:ext cx="360861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500"/>
              </a:lnSpc>
              <a:spcBef>
                <a:spcPts val="3600"/>
              </a:spcBef>
              <a:buClr>
                <a:schemeClr val="accent1"/>
              </a:buClr>
            </a:pP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25339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20" y="1123839"/>
            <a:ext cx="2324026" cy="460118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/>
              <a:t>著作</a:t>
            </a:r>
            <a:endParaRPr lang="zh-TW" altLang="en-US" sz="2000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58" y="3279094"/>
            <a:ext cx="1792379" cy="25178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10800000" flipV="1">
            <a:off x="3715410" y="154909"/>
            <a:ext cx="7944995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dirty="0">
                <a:latin typeface="+mn-ea"/>
              </a:rPr>
              <a:t>散文集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物裡學</a:t>
            </a:r>
            <a:r>
              <a:rPr lang="en-US" altLang="zh-TW" sz="2800" b="1" dirty="0">
                <a:latin typeface="+mn-ea"/>
              </a:rPr>
              <a:t>》 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短篇小說集</a:t>
            </a:r>
            <a:r>
              <a:rPr lang="en-US" altLang="zh-TW" sz="2800" b="1" dirty="0">
                <a:latin typeface="+mn-ea"/>
              </a:rPr>
              <a:t>《Rock Moment》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策劃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時代迴音：記憶中的台灣流行音樂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en-US" altLang="zh-TW" sz="2800" b="1" dirty="0">
                <a:latin typeface="+mn-ea"/>
              </a:rPr>
              <a:t>	</a:t>
            </a:r>
            <a:r>
              <a:rPr lang="zh-TW" altLang="en-US" sz="2800" b="1" dirty="0">
                <a:latin typeface="+mn-ea"/>
              </a:rPr>
              <a:t>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台北秘密音樂場所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     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耳朵的棲息與散步：記憶台北聲音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r>
              <a:rPr lang="zh-TW" altLang="en-US" sz="2800" b="1" dirty="0">
                <a:latin typeface="+mn-ea"/>
              </a:rPr>
              <a:t>        </a:t>
            </a:r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樂進未來：台灣流行音樂的十個關鍵課題</a:t>
            </a:r>
            <a:r>
              <a:rPr lang="en-US" altLang="zh-TW" sz="2800" b="1" dirty="0">
                <a:latin typeface="+mn-ea"/>
              </a:rPr>
              <a:t>》</a:t>
            </a:r>
            <a:br>
              <a:rPr lang="en-US" altLang="zh-TW" sz="2800" b="1" dirty="0">
                <a:latin typeface="+mn-ea"/>
              </a:rPr>
            </a:br>
            <a:endParaRPr lang="en-US" altLang="zh-TW" sz="2800" b="1" dirty="0"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20" y="4241750"/>
            <a:ext cx="1774090" cy="25178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r="5628"/>
          <a:stretch/>
        </p:blipFill>
        <p:spPr>
          <a:xfrm>
            <a:off x="3795614" y="3405811"/>
            <a:ext cx="1877864" cy="249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9383" r="11477"/>
          <a:stretch/>
        </p:blipFill>
        <p:spPr>
          <a:xfrm>
            <a:off x="5853759" y="4266708"/>
            <a:ext cx="1972885" cy="249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/>
          <a:srcRect l="12791" r="10318"/>
          <a:stretch/>
        </p:blipFill>
        <p:spPr>
          <a:xfrm>
            <a:off x="8006925" y="3513330"/>
            <a:ext cx="1937288" cy="2524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/>
          <a:srcRect l="6153" t="6249" r="7292" b="6823"/>
          <a:stretch/>
        </p:blipFill>
        <p:spPr>
          <a:xfrm>
            <a:off x="9964993" y="4281191"/>
            <a:ext cx="1968285" cy="26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8454"/>
            <a:ext cx="3076415" cy="4826119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+mn-ea"/>
                <a:ea typeface="+mn-ea"/>
              </a:rPr>
              <a:t>《</a:t>
            </a:r>
            <a:r>
              <a:rPr lang="zh-TW" altLang="en-US" b="1" dirty="0">
                <a:latin typeface="+mn-ea"/>
                <a:ea typeface="+mn-ea"/>
              </a:rPr>
              <a:t>物理學</a:t>
            </a:r>
            <a:r>
              <a:rPr lang="en-US" altLang="zh-TW" b="1" dirty="0">
                <a:latin typeface="+mn-ea"/>
                <a:ea typeface="+mn-ea"/>
              </a:rPr>
              <a:t>》</a:t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b="1" dirty="0">
                <a:latin typeface="+mn-ea"/>
                <a:ea typeface="+mn-ea"/>
              </a:rPr>
              <a:t>序文摘錄 </a:t>
            </a:r>
            <a:r>
              <a:rPr lang="en-US" altLang="zh-TW" b="1" dirty="0">
                <a:latin typeface="+mn-ea"/>
                <a:ea typeface="+mn-ea"/>
              </a:rPr>
              <a:t>––</a:t>
            </a:r>
            <a:br>
              <a:rPr lang="en-US" altLang="zh-TW" b="1" dirty="0">
                <a:latin typeface="+mn-ea"/>
                <a:ea typeface="+mn-ea"/>
              </a:rPr>
            </a:b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詹偉雄</a:t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 </a:t>
            </a:r>
            <a:r>
              <a:rPr lang="en-US" altLang="zh-TW" sz="3200" b="1" dirty="0">
                <a:latin typeface="+mn-ea"/>
                <a:ea typeface="+mn-ea"/>
              </a:rPr>
              <a:t>〈</a:t>
            </a:r>
            <a:r>
              <a:rPr lang="zh-TW" altLang="en-US" sz="3200" b="1" dirty="0">
                <a:latin typeface="+mn-ea"/>
                <a:ea typeface="+mn-ea"/>
              </a:rPr>
              <a:t>物質的啟蒙</a:t>
            </a:r>
            <a:r>
              <a:rPr lang="en-US" altLang="zh-TW" sz="3200" b="1" dirty="0">
                <a:latin typeface="+mn-ea"/>
                <a:ea typeface="+mn-ea"/>
              </a:rPr>
              <a:t>〉</a:t>
            </a:r>
            <a:br>
              <a:rPr lang="en-US" altLang="zh-TW" sz="3200" b="1" dirty="0">
                <a:latin typeface="+mn-ea"/>
                <a:ea typeface="+mn-ea"/>
              </a:rPr>
            </a:br>
            <a:endParaRPr lang="zh-TW" altLang="en-US" sz="32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03709" y="170481"/>
            <a:ext cx="8028122" cy="6431797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「物質」──當然有如先聖先賢所言「具有腐蝕人心的力量」，但「物質」卻也是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文化世界極度重要的觸媒與意義載體。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人與人精神互動過程裡的美感、溫暖、心意和甜度，都必須透過「物質」表達；人想創造某些意義，也往往必須經由「物質」才能完滿詮釋（譬如法國設計師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Philippe Stark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廣為人知的「外星人榨檸檬器」，就是他對西方現代主義設計教條的反叛宣言）。因而，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一個對「物質」冷感的社會，也往往是一個「溝通困難」的社會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，繼而，難免也是個「創作瓶頸感處處」的社會。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對個人而言，如果身邊的萬事萬物都沒有情感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那會是一個多麼冰冷、乾燥、無味如一包生理食鹽水的人生？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7" y="4166994"/>
            <a:ext cx="1951695" cy="25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6906" y="379919"/>
            <a:ext cx="3125712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+mn-ea"/>
                <a:ea typeface="+mn-ea"/>
              </a:rPr>
              <a:t>〈</a:t>
            </a:r>
            <a:r>
              <a:rPr lang="zh-TW" altLang="en-US" sz="3200" b="1" dirty="0">
                <a:latin typeface="+mn-ea"/>
                <a:ea typeface="+mn-ea"/>
              </a:rPr>
              <a:t>物裡看花，</a:t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zh-TW" altLang="en-US" sz="3200" b="1" dirty="0">
                <a:latin typeface="+mn-ea"/>
                <a:ea typeface="+mn-ea"/>
              </a:rPr>
              <a:t>從物裡學。</a:t>
            </a:r>
            <a:r>
              <a:rPr lang="en-US" altLang="zh-TW" sz="3200" b="1" dirty="0">
                <a:latin typeface="+mn-ea"/>
                <a:ea typeface="+mn-ea"/>
              </a:rPr>
              <a:t>〉</a:t>
            </a:r>
            <a:br>
              <a:rPr lang="en-US" altLang="zh-TW" sz="3200" b="1" dirty="0">
                <a:latin typeface="+mn-ea"/>
                <a:ea typeface="+mn-ea"/>
              </a:rPr>
            </a:br>
            <a:r>
              <a:rPr lang="en-US" altLang="zh-TW" sz="3200" b="1" dirty="0">
                <a:latin typeface="+mn-ea"/>
                <a:ea typeface="+mn-ea"/>
              </a:rPr>
              <a:t>—</a:t>
            </a:r>
            <a:r>
              <a:rPr lang="zh-TW" altLang="en-US" sz="3200" b="1" dirty="0">
                <a:latin typeface="+mn-ea"/>
                <a:ea typeface="+mn-ea"/>
              </a:rPr>
              <a:t>李明璁自序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502618" y="379919"/>
            <a:ext cx="8400081" cy="6662292"/>
          </a:xfrm>
          <a:noFill/>
        </p:spPr>
        <p:txBody>
          <a:bodyPr>
            <a:norm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對物的收藏、凝視和閱讀，成了一種建築工事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，既是不同時間的堆疊、也是相異空間的混凝。在這裡頭，自我被微妙地從外在世界的混亂與虛無中隔開，在記憶和想望的碎片中悄悄而紮實地重建。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因為一個小物件所偶然帶來的冥想，或者說，一顆平凡小星星引發我重新感受自己賴以生存的小宇宙，這樣的體驗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足以抵禦一切不可預測的災難以及日常無趣的反覆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，在生活轉角處，重新探訪各種尋常物件，嘗試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建立屬於自身的物「裡」學，發現取悅自身的，小確幸。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7" y="4262035"/>
            <a:ext cx="2344620" cy="23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78932" y="1675236"/>
            <a:ext cx="2947482" cy="147077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物的書寫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879342" y="680686"/>
            <a:ext cx="5093208" cy="1262414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「物」在文學中的存在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zh-TW" sz="3200" b="1" dirty="0"/>
              <a:t>曲盡物態的形似</a:t>
            </a:r>
          </a:p>
          <a:p>
            <a:r>
              <a:rPr lang="zh-TW" altLang="zh-TW" sz="3200" b="1" dirty="0"/>
              <a:t>不即不離的神韻</a:t>
            </a:r>
          </a:p>
          <a:p>
            <a:r>
              <a:rPr lang="zh-TW" altLang="zh-TW" sz="3200" b="1" dirty="0"/>
              <a:t>自由創意的想像</a:t>
            </a:r>
          </a:p>
          <a:p>
            <a:r>
              <a:rPr lang="zh-TW" altLang="zh-TW" sz="3200" b="1" dirty="0"/>
              <a:t>事物深刻的內涵</a:t>
            </a:r>
          </a:p>
          <a:p>
            <a:endParaRPr lang="zh-TW" altLang="en-US" sz="3200" b="1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b="1" dirty="0"/>
              <a:t>褒貶抑揚的諷喻</a:t>
            </a:r>
          </a:p>
          <a:p>
            <a:pPr marL="0" indent="0">
              <a:buNone/>
            </a:pPr>
            <a:r>
              <a:rPr lang="zh-TW" altLang="zh-TW" sz="3200" b="1" dirty="0"/>
              <a:t>感動的經驗記憶</a:t>
            </a:r>
          </a:p>
          <a:p>
            <a:pPr marL="0" indent="0">
              <a:buNone/>
            </a:pPr>
            <a:r>
              <a:rPr lang="zh-TW" altLang="zh-TW" sz="3200" b="1" dirty="0"/>
              <a:t>獨到的觀察理解</a:t>
            </a:r>
          </a:p>
          <a:p>
            <a:pPr marL="0" indent="0">
              <a:buNone/>
            </a:pPr>
            <a:r>
              <a:rPr lang="zh-TW" altLang="zh-TW" sz="3200" b="1" dirty="0"/>
              <a:t>特殊的審美角度</a:t>
            </a:r>
          </a:p>
          <a:p>
            <a:pPr marL="0" indent="0">
              <a:buNone/>
            </a:pP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411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1158240"/>
            <a:ext cx="10668000" cy="161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>
                <a:latin typeface="+mn-ea"/>
              </a:rPr>
              <a:t>選文一：鍵盤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24" y="3310052"/>
            <a:ext cx="3545840" cy="265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39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52251190"/>
              </p:ext>
            </p:extLst>
          </p:nvPr>
        </p:nvGraphicFramePr>
        <p:xfrm>
          <a:off x="2890599" y="974628"/>
          <a:ext cx="6692787" cy="483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05" y="2375064"/>
            <a:ext cx="2645897" cy="181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9"/>
          <a:srcRect l="3174"/>
          <a:stretch/>
        </p:blipFill>
        <p:spPr>
          <a:xfrm>
            <a:off x="152469" y="2375065"/>
            <a:ext cx="2744943" cy="18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2477813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框架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1349</Words>
  <Application>Microsoft Office PowerPoint</Application>
  <PresentationFormat>寬螢幕</PresentationFormat>
  <Paragraphs>123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Calibri</vt:lpstr>
      <vt:lpstr>Corbel</vt:lpstr>
      <vt:lpstr>Wingdings 2</vt:lpstr>
      <vt:lpstr>框架</vt:lpstr>
      <vt:lpstr>PowerPoint 簡報</vt:lpstr>
      <vt:lpstr>《物裡學》選文                                                         </vt:lpstr>
      <vt:lpstr>李明璁</vt:lpstr>
      <vt:lpstr>著作</vt:lpstr>
      <vt:lpstr>《物理學》 序文摘錄 ––  詹偉雄  〈物質的啟蒙〉 </vt:lpstr>
      <vt:lpstr>〈物裡看花， 從物裡學。〉 —李明璁自序</vt:lpstr>
      <vt:lpstr>物的書寫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書與書架的關係</vt:lpstr>
      <vt:lpstr>書架風景</vt:lpstr>
      <vt:lpstr>PowerPoint 簡報</vt:lpstr>
      <vt:lpstr>PowerPoint 簡報</vt:lpstr>
      <vt:lpstr>想一想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物質的啟蒙</dc:title>
  <dc:creator>陳宥均</dc:creator>
  <cp:lastModifiedBy>陳禹潔</cp:lastModifiedBy>
  <cp:revision>176</cp:revision>
  <dcterms:created xsi:type="dcterms:W3CDTF">2017-02-10T01:07:12Z</dcterms:created>
  <dcterms:modified xsi:type="dcterms:W3CDTF">2017-02-22T15:27:50Z</dcterms:modified>
</cp:coreProperties>
</file>