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304" autoAdjust="0"/>
  </p:normalViewPr>
  <p:slideViewPr>
    <p:cSldViewPr showGuides="1">
      <p:cViewPr varScale="1">
        <p:scale>
          <a:sx n="86" d="100"/>
          <a:sy n="86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E095C-D103-42D3-B930-23C5B331CE3B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0CE8E-C1C0-43BA-BC06-280ABB87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7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b="1" i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移除圖片</a:t>
            </a:r>
            <a:r>
              <a:rPr lang="zh-TW" altLang="en-US" sz="1400" b="1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背景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(</a:t>
            </a:r>
            <a:r>
              <a:rPr lang="zh-TW" altLang="en-US" sz="14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中級</a:t>
            </a:r>
            <a:r>
              <a:rPr lang="en-US" altLang="zh-TW" sz="14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400" noProof="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若要重製此投影片的圖片效果，請執行下列動作：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索引標籤的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投影片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群組中，按一下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版面配置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，然後按一下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空白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插入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索引標籤上，按一下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圖像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群組中的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圖片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插入圖片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對話方塊中選取圖片，然後按一下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插入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選取圖片。在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圖片工具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格式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索引標籤上，按一下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群組中的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大小及位置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對話方塊啟動箭號。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設定圖片格式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對話方塊中，調整圖像大小或裁剪圖像，以將高度設為 </a:t>
            </a:r>
            <a:r>
              <a:rPr lang="en-US" altLang="zh-TW" sz="1200" b="0" i="0" u="none" strike="noStrike" cap="none" spc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[19.05 </a:t>
            </a:r>
            <a:r>
              <a:rPr lang="zh-TW" altLang="en-US" sz="1200" b="0" i="0" u="none" strike="noStrike" cap="none" spc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公分</a:t>
            </a:r>
            <a:r>
              <a:rPr lang="en-US" altLang="zh-TW" sz="1200" b="0" i="0" u="none" strike="noStrike" cap="none" spc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，並將寬度設為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[25.4 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公分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。若要裁剪圖片，請在左窗格中按一下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裁剪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，然後在右窗格中的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裁剪位置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底下，於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高度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、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寬度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、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左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以及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上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方塊中輸入值。若要調整圖片大小，請在左窗格中按一下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，然後在右窗格中的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大小及旋轉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底下，於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高度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及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寬度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方塊中輸入值。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同樣在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圖片工具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底下，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格式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調整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群組中，按一下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色彩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，然後按一下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重新著色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灰階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同樣在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調整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群組中，按一下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校正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，然後按一下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亮度及對比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亮度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:-40% 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對比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: +20%]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索引標籤的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剪貼簿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群組中，按一下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複製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右邊的箭號，然後按一下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複製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選取第二張圖片。</a:t>
            </a:r>
            <a:r>
              <a:rPr lang="zh-TW" altLang="en-US" sz="1200" b="0" i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索引標籤的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繪圖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群組中，按一下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排列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，然後指向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對齊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，再執行下列動作：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貼齊投影片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垂直置中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  <a:r>
              <a:rPr lang="zh-TW" altLang="en-US" sz="1200" b="0" i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水平置中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圖片工具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底下，於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格式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索引標籤的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調整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群組中，按一下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重設圖片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同樣在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圖片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工具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底下，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於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格式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索引標籤的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群組中，按一下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大小及位置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對話方塊啟動箭號。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設定圖片格式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對話方塊中，調整圖像大小或裁剪圖像，以突顯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圖片中的焦點。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(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範例圖片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是設為高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8.99 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公分，寬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8.23 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公分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)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。若要裁剪圖片，請按一下左窗格中的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裁剪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，然後在右窗格中的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裁剪位置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底下，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於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高度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、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寬度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、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左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及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上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方塊中輸入值。若要調整圖片大小，請在左窗格中按一下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，然後在右窗格中的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大小及旋轉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底下，於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高度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及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寬度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方塊中輸入值。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同樣在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圖片工具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底下，於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格式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索引標籤上按一下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調整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群組中的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移除背景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，然後執行下列動作：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若要移除圖片中額外的背景區域，請在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背景移除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精簡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群組中，按一下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標示區域以移除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。選取所有要移除的額外區域。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若要保留已移除的額外圖片區域，請在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背景移除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精簡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群組中，按一下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標示區域以保留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。選取所有要保留的額外區域。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完成後，按一下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關閉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群組中的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保留變更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200" b="0" noProof="0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若要重製此投影片的圖案效果，請執行下列動作：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繪圖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群組中，選取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矩形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在投影片上利用拖曳的方式繪製一個矩形。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選取矩形。同樣在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繪圖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群組中，按一下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格式化圖案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對話方塊的啟動箭號。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格式化圖案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大小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索引標籤中，於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高度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方塊中輸入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[19.05 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公分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，並於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寬度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方塊中輸入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[10.16 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公分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同樣在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格式化圖案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對話方塊的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填滿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索引標籤上，選取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漸層填滿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，然後進行以下設定：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類型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清單中，選取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線性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角度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方塊中輸入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90°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漸層停駐點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底下，按一下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新增漸層停駐點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或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移除漸層停駐點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，直到滑桿上出現三個停駐點。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同樣在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漸層停駐點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底下，依照下列說明來自訂漸層停駐點：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選取滑桿上左邊算來第一個停駐點，然後執行下列動作：</a:t>
            </a:r>
            <a:r>
              <a:rPr lang="zh-TW" altLang="en-US" sz="1200" b="0" i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位置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0%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色彩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旁的按鈕，然後按一下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佈景主題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色彩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黑色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, 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文字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1]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(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第一列，左起第二個選項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)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透明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方塊中輸入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100%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選取滑桿上左邊算來第二個停駐點，然後執行下列動作：</a:t>
            </a:r>
            <a:r>
              <a:rPr lang="zh-TW" altLang="en-US" sz="1200" b="0" i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位置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40%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色彩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旁的按鈕，然後按一下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其他色彩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，再於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色彩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對話方塊的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自訂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索引標籤上，輸入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紅色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的值：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47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綠色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的值：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91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藍色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的值：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77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透明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方塊中輸入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0%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選取滑桿上左邊算來第三個停駐點，然後執行下列動作：</a:t>
            </a:r>
            <a:r>
              <a:rPr lang="zh-TW" altLang="en-US" sz="1200" b="0" i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位置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 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方塊中輸入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100%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色彩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旁的按鈕，然後按一下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佈景主題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色彩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底下的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黑色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, 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文字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1]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(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第一列，左起第二個選項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)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透明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方塊中，輸入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90%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同樣在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格式化圖案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對話方塊中，於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線條色彩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索引標籤上選取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無線條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選取第二張圖片。在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索引標籤上，按一下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繪圖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群組中的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排列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，然後按一下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移到最上層​​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0" indent="0" algn="l" defTabSz="914400">
              <a:buNone/>
            </a:pPr>
            <a:endParaRPr lang="zh-TW" altLang="en-US" sz="1200" b="0" noProof="0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indent="0" algn="l" defTabSz="914400">
              <a:buNone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若要重製此投影片上的文字效果，請執行下列動作：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插入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索引標籤的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文字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 群組中，按一下 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文字方塊</a:t>
            </a:r>
            <a:r>
              <a:rPr lang="en-US" altLang="zh-TW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noProof="0" dirty="0" smtClean="0">
                <a:solidFill>
                  <a:schemeClr val="tx1"/>
                </a:solidFill>
                <a:effectLst/>
                <a:latin typeface="Microsoft JhengHei" pitchFamily="34" charset="-120"/>
                <a:ea typeface="Microsoft JhengHei" pitchFamily="34" charset="-120"/>
                <a:cs typeface="+mn-cs"/>
              </a:rPr>
              <a:t>，然後在投影片上用拖曳的方式繪製文字方塊。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在文字方塊中輸入文字，然後選取您輸入的文字。在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常用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索引標籤的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字型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群組中，執行下列動作：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字型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清單中，按一下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[Calisto MT]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字型大小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清單中按一下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[36 </a:t>
            </a:r>
            <a:r>
              <a:rPr lang="en-US" altLang="zh-TW" sz="1200" b="0" i="0" baseline="0" noProof="0" dirty="0" err="1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pt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字型色彩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旁的箭號，然後在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佈景主題色彩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]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 底下按一下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[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白色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, 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背景 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1] (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第一列，左起第一個選項</a:t>
            </a:r>
            <a:r>
              <a:rPr lang="en-US" altLang="zh-TW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)</a:t>
            </a: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。</a:t>
            </a:r>
          </a:p>
          <a:p>
            <a:pPr marL="228600" indent="-228600" algn="l" defTabSz="914400">
              <a:buAutoNum type="arabicPeriod"/>
            </a:pPr>
            <a:r>
              <a:rPr lang="zh-TW" altLang="en-US" sz="1200" b="0" i="0" baseline="0" noProof="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rPr>
              <a:t>將文字放在漸層中最不透明的地方。</a:t>
            </a:r>
            <a:endParaRPr lang="zh-TW" altLang="en-US" sz="1200" b="0" i="0" baseline="0" noProof="0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1D5BEBE5-4EB7-49F8-BB12-29B9C3E34FCF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83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7E55F-3E4F-4296-9D62-04D0896F9FEC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81571-9CD2-4F0A-ACBE-9116C7025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464" y="1"/>
            <a:ext cx="3657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0000">
                <a:srgbClr val="2F5B4D"/>
              </a:gs>
              <a:gs pos="100000">
                <a:srgbClr val="000000">
                  <a:alpha val="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26" b="87907" l="44703" r="72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41579" r="26784" b="11228"/>
          <a:stretch/>
        </p:blipFill>
        <p:spPr>
          <a:xfrm>
            <a:off x="4579096" y="2852936"/>
            <a:ext cx="2959768" cy="32364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91680" y="2081463"/>
            <a:ext cx="405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電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商一甲</a:t>
            </a:r>
            <a:endParaRPr lang="en-US" altLang="zh-TW" sz="3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91440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心智圖</a:t>
            </a:r>
            <a:endParaRPr lang="zh-TW" altLang="en-US" sz="3600" b="0" i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572"/>
            <a:ext cx="9144000" cy="5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15" y="0"/>
            <a:ext cx="557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835"/>
            <a:ext cx="9144000" cy="632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6" y="0"/>
            <a:ext cx="8216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91"/>
            <a:ext cx="9144000" cy="651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70"/>
            <a:ext cx="9144000" cy="65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" y="0"/>
            <a:ext cx="902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23928" y="2708920"/>
            <a:ext cx="1529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6000" dirty="0" smtClean="0"/>
              <a:t>END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81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10CD3C-631E-4F1C-A569-B942CC576B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移除背景的圖片</Template>
  <TotalTime>7</TotalTime>
  <Words>1396</Words>
  <Application>Microsoft Office PowerPoint</Application>
  <PresentationFormat>如螢幕大小 (4:3)</PresentationFormat>
  <Paragraphs>58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Microsoft JhengHei</vt:lpstr>
      <vt:lpstr>Microsoft JhengHei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GOD</dc:creator>
  <cp:keywords/>
  <dc:description>圖片效果、無動畫。</dc:description>
  <cp:lastModifiedBy>GOD</cp:lastModifiedBy>
  <cp:revision>1</cp:revision>
  <dcterms:created xsi:type="dcterms:W3CDTF">2013-12-23T17:00:23Z</dcterms:created>
  <dcterms:modified xsi:type="dcterms:W3CDTF">2013-12-23T17:08:18Z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TC018814409991</vt:lpwstr>
  </property>
</Properties>
</file>