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59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02C8A-A34B-4367-8C33-626EBE2FEA53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A8391-FC0D-47F2-A1CD-03A0B86D1A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71362" name="Picture 2" descr="C:\Documents and Settings\Administrator\My Documents\My Pictures\img2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0839" t="32448" r="7540" b="30925"/>
          <a:stretch>
            <a:fillRect/>
          </a:stretch>
        </p:blipFill>
        <p:spPr bwMode="auto">
          <a:xfrm>
            <a:off x="0" y="714356"/>
            <a:ext cx="9184746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1666" name="Picture 2" descr="C:\Documents and Settings\Administrator\My Documents\My Pictures\img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546" r="19391" b="90652"/>
          <a:stretch>
            <a:fillRect/>
          </a:stretch>
        </p:blipFill>
        <p:spPr bwMode="auto">
          <a:xfrm>
            <a:off x="2428860" y="142852"/>
            <a:ext cx="4630339" cy="1036386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My Pictures\img225.jpg"/>
          <p:cNvPicPr>
            <a:picLocks noChangeAspect="1" noChangeArrowheads="1"/>
          </p:cNvPicPr>
          <p:nvPr/>
        </p:nvPicPr>
        <p:blipFill>
          <a:blip r:embed="rId3" cstate="print"/>
          <a:srcRect l="59251" t="10665" r="19391" b="64751"/>
          <a:stretch>
            <a:fillRect/>
          </a:stretch>
        </p:blipFill>
        <p:spPr bwMode="auto">
          <a:xfrm>
            <a:off x="4321702" y="1214423"/>
            <a:ext cx="3379496" cy="5500726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My Documents\My Pictures\img225.jpg"/>
          <p:cNvPicPr>
            <a:picLocks noChangeAspect="1" noChangeArrowheads="1"/>
          </p:cNvPicPr>
          <p:nvPr/>
        </p:nvPicPr>
        <p:blipFill>
          <a:blip r:embed="rId3" cstate="print"/>
          <a:srcRect l="57096" t="35804" r="19391" b="38089"/>
          <a:stretch>
            <a:fillRect/>
          </a:stretch>
        </p:blipFill>
        <p:spPr bwMode="auto">
          <a:xfrm>
            <a:off x="857224" y="1214422"/>
            <a:ext cx="3486368" cy="5474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1666" name="Picture 2" descr="C:\Documents and Settings\Administrator\My Documents\My Pictures\img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391" t="9141" r="43092" b="56372"/>
          <a:stretch>
            <a:fillRect/>
          </a:stretch>
        </p:blipFill>
        <p:spPr bwMode="auto">
          <a:xfrm>
            <a:off x="4786314" y="357166"/>
            <a:ext cx="4176258" cy="5429288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My Pictures\img225.jpg"/>
          <p:cNvPicPr>
            <a:picLocks noChangeAspect="1" noChangeArrowheads="1"/>
          </p:cNvPicPr>
          <p:nvPr/>
        </p:nvPicPr>
        <p:blipFill>
          <a:blip r:embed="rId3" cstate="print"/>
          <a:srcRect l="19391" t="43421" r="43092" b="38851"/>
          <a:stretch>
            <a:fillRect/>
          </a:stretch>
        </p:blipFill>
        <p:spPr bwMode="auto">
          <a:xfrm>
            <a:off x="142844" y="2714620"/>
            <a:ext cx="4612489" cy="3082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6786" name="Picture 2" descr="C:\Documents and Settings\Administrator\My Documents\My Pictures\img2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856" r="43092" b="1524"/>
          <a:stretch>
            <a:fillRect/>
          </a:stretch>
        </p:blipFill>
        <p:spPr bwMode="auto">
          <a:xfrm>
            <a:off x="6143636" y="1"/>
            <a:ext cx="3000364" cy="6832068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My Pictures\img231.jpg"/>
          <p:cNvPicPr>
            <a:picLocks noChangeAspect="1" noChangeArrowheads="1"/>
          </p:cNvPicPr>
          <p:nvPr/>
        </p:nvPicPr>
        <p:blipFill>
          <a:blip r:embed="rId3" cstate="print"/>
          <a:srcRect l="8618" t="56372" r="75410" b="22853"/>
          <a:stretch>
            <a:fillRect/>
          </a:stretch>
        </p:blipFill>
        <p:spPr bwMode="auto">
          <a:xfrm>
            <a:off x="1785918" y="0"/>
            <a:ext cx="3611705" cy="6643709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My Documents\My Pictures\img231.jpg"/>
          <p:cNvPicPr>
            <a:picLocks noChangeAspect="1" noChangeArrowheads="1"/>
          </p:cNvPicPr>
          <p:nvPr/>
        </p:nvPicPr>
        <p:blipFill>
          <a:blip r:embed="rId3" cstate="print"/>
          <a:srcRect l="35551" t="76940" r="62483" b="2285"/>
          <a:stretch>
            <a:fillRect/>
          </a:stretch>
        </p:blipFill>
        <p:spPr bwMode="auto">
          <a:xfrm>
            <a:off x="1357290" y="0"/>
            <a:ext cx="444853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3714" name="Picture 2" descr="C:\Documents and Settings\Administrator\My Documents\My Pictures\img2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546" t="43421" r="15082" b="12950"/>
          <a:stretch>
            <a:fillRect/>
          </a:stretch>
        </p:blipFill>
        <p:spPr bwMode="auto">
          <a:xfrm>
            <a:off x="1071538" y="0"/>
            <a:ext cx="70436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7810" name="Picture 2" descr="C:\Documents and Settings\Administrator\My Documents\My Pictures\img2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314" t="25900" r="11850" b="63228"/>
          <a:stretch>
            <a:fillRect/>
          </a:stretch>
        </p:blipFill>
        <p:spPr bwMode="auto">
          <a:xfrm>
            <a:off x="3500430" y="500042"/>
            <a:ext cx="4867483" cy="1071570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My Pictures\img236.jpg"/>
          <p:cNvPicPr>
            <a:picLocks noChangeAspect="1" noChangeArrowheads="1"/>
          </p:cNvPicPr>
          <p:nvPr/>
        </p:nvPicPr>
        <p:blipFill>
          <a:blip r:embed="rId4" cstate="print"/>
          <a:srcRect l="74966" t="65353" r="5816" b="19804"/>
          <a:stretch>
            <a:fillRect/>
          </a:stretch>
        </p:blipFill>
        <p:spPr bwMode="auto">
          <a:xfrm>
            <a:off x="1500166" y="500042"/>
            <a:ext cx="1962303" cy="107157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My Documents\My Pictures\img233.jpg"/>
          <p:cNvPicPr>
            <a:picLocks noChangeAspect="1" noChangeArrowheads="1"/>
          </p:cNvPicPr>
          <p:nvPr/>
        </p:nvPicPr>
        <p:blipFill>
          <a:blip r:embed="rId5" cstate="print"/>
          <a:srcRect l="22623" t="36565" r="12927" b="40374"/>
          <a:stretch>
            <a:fillRect/>
          </a:stretch>
        </p:blipFill>
        <p:spPr bwMode="auto">
          <a:xfrm>
            <a:off x="-33485" y="1714488"/>
            <a:ext cx="9177485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Picture 2" descr="C:\Documents and Settings\Administrator\My Documents\My Pictures\img2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623" t="60180" r="12927" b="6094"/>
          <a:stretch>
            <a:fillRect/>
          </a:stretch>
        </p:blipFill>
        <p:spPr bwMode="auto">
          <a:xfrm>
            <a:off x="0" y="91517"/>
            <a:ext cx="9144000" cy="6766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矮靈祭禁忌篇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zh-TW" altLang="en-US" sz="1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祭典之前  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欲參加神聖祭典者，不可三心二意，毫無主見。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2.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事前的準備工作要週詳，心地要虔誠。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>
              <a:buNone/>
            </a:pP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                 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居家生活要和睦，族群、親友相處要融洽，不口有違常倫。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4.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處事勿計較，勿把得失看得太重。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5.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不可對既定的傳說祭典程序有所疑惑、變動。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6.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其他與祭典相違的事項，不可做。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3"/>
              </a:buBlip>
            </a:pPr>
            <a:r>
              <a:rPr lang="zh-TW" altLang="en-US" sz="1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祭典期間  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對祭歌、祭舞絕對尊敬，不可變更或改樣。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2.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矮靈祭不是慶豐收，心態要敬畏而不是狂歡。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3.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不可強行進出靈屋，只限朱家或特定人員進出。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4.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賓主相處和樂，不可藉機製造事端或糾紛。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5.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一般人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尤其孕婦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不可碰觸神鞭或其他忌物。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3"/>
              </a:buBlip>
            </a:pPr>
            <a:r>
              <a:rPr lang="zh-TW" altLang="en-US" sz="1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祭典之後  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誠心檢討得失作為下次的參考，不可因循。 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2.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祭典結束後，所有準備的酒食佳餚，應處理用畢，不可留食，以避免 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  矮靈去而折返享用。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3.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往者已矣，在過程中有任何紛爭，不得事後糾纏不清。 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 4.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一切祭歌、祭舞在儀式結束後，就封存在記憶中，不得有任何商業性表演或展示。</a:t>
            </a: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1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延伸閱讀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6418" name="Picture 2" descr="C:\Documents and Settings\Administrator\My Documents\My Pictures\img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418" r="54501"/>
          <a:stretch>
            <a:fillRect/>
          </a:stretch>
        </p:blipFill>
        <p:spPr bwMode="auto">
          <a:xfrm>
            <a:off x="1214414" y="1571612"/>
            <a:ext cx="3040200" cy="4515662"/>
          </a:xfrm>
          <a:prstGeom prst="rect">
            <a:avLst/>
          </a:prstGeom>
          <a:noFill/>
        </p:spPr>
      </p:pic>
      <p:pic>
        <p:nvPicPr>
          <p:cNvPr id="6" name="Picture 2" descr="C:\Documents and Settings\Administrator\My Documents\My Pictures\img332.jpg"/>
          <p:cNvPicPr>
            <a:picLocks noChangeAspect="1" noChangeArrowheads="1"/>
          </p:cNvPicPr>
          <p:nvPr/>
        </p:nvPicPr>
        <p:blipFill>
          <a:blip r:embed="rId2" cstate="print"/>
          <a:srcRect l="50193" t="4265"/>
          <a:stretch>
            <a:fillRect/>
          </a:stretch>
        </p:blipFill>
        <p:spPr bwMode="auto">
          <a:xfrm>
            <a:off x="4857752" y="1500174"/>
            <a:ext cx="3328064" cy="4522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0642" name="Picture 2" descr="C:\Documents and Settings\Administrator\My Documents\My Pictures\img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873" t="43721" r="215"/>
          <a:stretch>
            <a:fillRect/>
          </a:stretch>
        </p:blipFill>
        <p:spPr bwMode="auto">
          <a:xfrm>
            <a:off x="5812674" y="1571612"/>
            <a:ext cx="2958577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istrator\My Documents\My Pictures\img222.jpg"/>
          <p:cNvPicPr>
            <a:picLocks noChangeAspect="1" noChangeArrowheads="1"/>
          </p:cNvPicPr>
          <p:nvPr/>
        </p:nvPicPr>
        <p:blipFill>
          <a:blip r:embed="rId3" cstate="print"/>
          <a:srcRect l="25419" t="62459" r="31774"/>
          <a:stretch>
            <a:fillRect/>
          </a:stretch>
        </p:blipFill>
        <p:spPr bwMode="auto">
          <a:xfrm>
            <a:off x="285720" y="2000240"/>
            <a:ext cx="538842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2690" name="Picture 2" descr="C:\Documents and Settings\Administrator\My Documents\My Pictures\img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873" t="43721" r="108"/>
          <a:stretch>
            <a:fillRect/>
          </a:stretch>
        </p:blipFill>
        <p:spPr bwMode="auto">
          <a:xfrm>
            <a:off x="285720" y="1857364"/>
            <a:ext cx="276118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istrator\My Documents\My Pictures\img220.jpg"/>
          <p:cNvPicPr>
            <a:picLocks noChangeAspect="1" noChangeArrowheads="1"/>
          </p:cNvPicPr>
          <p:nvPr/>
        </p:nvPicPr>
        <p:blipFill>
          <a:blip r:embed="rId3" cstate="print"/>
          <a:srcRect l="39529" t="43874" r="31128" b="152"/>
          <a:stretch>
            <a:fillRect/>
          </a:stretch>
        </p:blipFill>
        <p:spPr bwMode="auto">
          <a:xfrm>
            <a:off x="3214678" y="1857364"/>
            <a:ext cx="280722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istrator\My Documents\My Pictures\img220.jpg"/>
          <p:cNvPicPr>
            <a:picLocks noChangeAspect="1" noChangeArrowheads="1"/>
          </p:cNvPicPr>
          <p:nvPr/>
        </p:nvPicPr>
        <p:blipFill>
          <a:blip r:embed="rId4" cstate="print"/>
          <a:srcRect l="9155" t="43874" r="62364"/>
          <a:stretch>
            <a:fillRect/>
          </a:stretch>
        </p:blipFill>
        <p:spPr bwMode="auto">
          <a:xfrm>
            <a:off x="6286512" y="1857364"/>
            <a:ext cx="271753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4738" name="Picture 2" descr="C:\Documents and Settings\Administrator\My Documents\My Pictures\img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550" t="43721"/>
          <a:stretch>
            <a:fillRect/>
          </a:stretch>
        </p:blipFill>
        <p:spPr bwMode="auto">
          <a:xfrm>
            <a:off x="6143636" y="1714488"/>
            <a:ext cx="2825114" cy="381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Administrator\My Documents\My Pictures\img218.jpg"/>
          <p:cNvPicPr>
            <a:picLocks noChangeAspect="1" noChangeArrowheads="1"/>
          </p:cNvPicPr>
          <p:nvPr/>
        </p:nvPicPr>
        <p:blipFill>
          <a:blip r:embed="rId3" cstate="print"/>
          <a:srcRect l="57732" t="61545" r="215"/>
          <a:stretch>
            <a:fillRect/>
          </a:stretch>
        </p:blipFill>
        <p:spPr bwMode="auto">
          <a:xfrm>
            <a:off x="642910" y="1928802"/>
            <a:ext cx="5317399" cy="343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62" name="Picture 2" descr="C:\Documents and Settings\Administrator\My Documents\My Pictures\img2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ECE4E2"/>
              </a:clrFrom>
              <a:clrTo>
                <a:srgbClr val="ECE4E2">
                  <a:alpha val="0"/>
                </a:srgbClr>
              </a:clrTo>
            </a:clrChange>
          </a:blip>
          <a:srcRect l="38244" t="10665" r="21546" b="41136"/>
          <a:stretch>
            <a:fillRect/>
          </a:stretch>
        </p:blipFill>
        <p:spPr bwMode="auto">
          <a:xfrm>
            <a:off x="377228" y="0"/>
            <a:ext cx="80921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Picture 2" descr="C:\Documents and Settings\Administrator\My Documents\My Pictures\img2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8F5F0"/>
              </a:clrFrom>
              <a:clrTo>
                <a:srgbClr val="F8F5F0">
                  <a:alpha val="0"/>
                </a:srgbClr>
              </a:clrTo>
            </a:clrChange>
          </a:blip>
          <a:srcRect l="16698" t="9141" r="5386" b="9141"/>
          <a:stretch>
            <a:fillRect/>
          </a:stretch>
        </p:blipFill>
        <p:spPr bwMode="auto">
          <a:xfrm>
            <a:off x="3500430" y="0"/>
            <a:ext cx="4929190" cy="3655451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My Documents\My Pictures\img22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6BDB6"/>
              </a:clrFrom>
              <a:clrTo>
                <a:srgbClr val="C6BDB6">
                  <a:alpha val="0"/>
                </a:srgbClr>
              </a:clrTo>
            </a:clrChange>
          </a:blip>
          <a:srcRect l="67869" t="25139" r="6464" b="43421"/>
          <a:stretch>
            <a:fillRect/>
          </a:stretch>
        </p:blipFill>
        <p:spPr bwMode="auto">
          <a:xfrm>
            <a:off x="571472" y="2285992"/>
            <a:ext cx="5278576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4738" name="Picture 2" descr="C:\Documents and Settings\Administrator\My Documents\My Pictures\img2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1E8E3"/>
              </a:clrFrom>
              <a:clrTo>
                <a:srgbClr val="F1E8E3">
                  <a:alpha val="0"/>
                </a:srgbClr>
              </a:clrTo>
            </a:clrChange>
          </a:blip>
          <a:srcRect l="25316" t="23615" r="9157" b="12950"/>
          <a:stretch>
            <a:fillRect/>
          </a:stretch>
        </p:blipFill>
        <p:spPr bwMode="auto">
          <a:xfrm>
            <a:off x="-145027" y="500042"/>
            <a:ext cx="9289027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59075" name="Picture 3" descr="C:\Documents and Settings\Administrator\My Documents\My Pictures\img23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4575" t="48444" r="19065"/>
          <a:stretch>
            <a:fillRect/>
          </a:stretch>
        </p:blipFill>
        <p:spPr bwMode="auto">
          <a:xfrm>
            <a:off x="214282" y="0"/>
            <a:ext cx="87223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45762" name="Picture 2" descr="C:\Documents and Settings\Administrator\My Documents\My Pictures\img2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927" t="13712" r="61944" b="38851"/>
          <a:stretch>
            <a:fillRect/>
          </a:stretch>
        </p:blipFill>
        <p:spPr bwMode="auto">
          <a:xfrm>
            <a:off x="2071670" y="0"/>
            <a:ext cx="51381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282</Words>
  <Application>Microsoft Office PowerPoint</Application>
  <PresentationFormat>如螢幕大小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 </vt:lpstr>
      <vt:lpstr> </vt:lpstr>
      <vt:lpstr> </vt:lpstr>
      <vt:lpstr> </vt:lpstr>
      <vt:lpstr>投影片 5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矮靈祭禁忌篇</vt:lpstr>
      <vt:lpstr>延伸閱讀</vt:lpstr>
    </vt:vector>
  </TitlesOfParts>
  <Company>JC-TEAM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JCT-MEM</dc:creator>
  <cp:lastModifiedBy>JCT-MEM</cp:lastModifiedBy>
  <cp:revision>1</cp:revision>
  <dcterms:created xsi:type="dcterms:W3CDTF">2012-04-24T12:44:35Z</dcterms:created>
  <dcterms:modified xsi:type="dcterms:W3CDTF">2012-05-29T11:17:19Z</dcterms:modified>
</cp:coreProperties>
</file>