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8" r:id="rId3"/>
    <p:sldId id="259" r:id="rId4"/>
    <p:sldId id="266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4" d="100"/>
          <a:sy n="64" d="100"/>
        </p:scale>
        <p:origin x="-148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547E01-E385-4D1E-965B-F983997926D4}" type="datetimeFigureOut">
              <a:rPr lang="zh-TW" altLang="en-US" smtClean="0"/>
              <a:t>2012/12/14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69EC8A-B753-46F9-AB01-202A1ECA13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09987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16C5-38CB-4886-AF6E-1D8BDDB1D123}" type="datetimeFigureOut">
              <a:rPr lang="zh-TW" altLang="en-US" smtClean="0"/>
              <a:t>2012/12/14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9B78D-4C14-41A9-BDA7-BD204DCB1DA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16C5-38CB-4886-AF6E-1D8BDDB1D123}" type="datetimeFigureOut">
              <a:rPr lang="zh-TW" altLang="en-US" smtClean="0"/>
              <a:t>2012/12/14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9B78D-4C14-41A9-BDA7-BD204DCB1DA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16C5-38CB-4886-AF6E-1D8BDDB1D123}" type="datetimeFigureOut">
              <a:rPr lang="zh-TW" altLang="en-US" smtClean="0"/>
              <a:t>2012/12/14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9B78D-4C14-41A9-BDA7-BD204DCB1DA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16C5-38CB-4886-AF6E-1D8BDDB1D123}" type="datetimeFigureOut">
              <a:rPr lang="zh-TW" altLang="en-US" smtClean="0"/>
              <a:t>2012/12/14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9B78D-4C14-41A9-BDA7-BD204DCB1DA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16C5-38CB-4886-AF6E-1D8BDDB1D123}" type="datetimeFigureOut">
              <a:rPr lang="zh-TW" altLang="en-US" smtClean="0"/>
              <a:t>2012/12/14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9B78D-4C14-41A9-BDA7-BD204DCB1DA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16C5-38CB-4886-AF6E-1D8BDDB1D123}" type="datetimeFigureOut">
              <a:rPr lang="zh-TW" altLang="en-US" smtClean="0"/>
              <a:t>2012/12/14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9B78D-4C14-41A9-BDA7-BD204DCB1DA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16C5-38CB-4886-AF6E-1D8BDDB1D123}" type="datetimeFigureOut">
              <a:rPr lang="zh-TW" altLang="en-US" smtClean="0"/>
              <a:t>2012/12/14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9B78D-4C14-41A9-BDA7-BD204DCB1DA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16C5-38CB-4886-AF6E-1D8BDDB1D123}" type="datetimeFigureOut">
              <a:rPr lang="zh-TW" altLang="en-US" smtClean="0"/>
              <a:t>2012/12/14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9B78D-4C14-41A9-BDA7-BD204DCB1DA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16C5-38CB-4886-AF6E-1D8BDDB1D123}" type="datetimeFigureOut">
              <a:rPr lang="zh-TW" altLang="en-US" smtClean="0"/>
              <a:t>2012/12/14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9B78D-4C14-41A9-BDA7-BD204DCB1DA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16C5-38CB-4886-AF6E-1D8BDDB1D123}" type="datetimeFigureOut">
              <a:rPr lang="zh-TW" altLang="en-US" smtClean="0"/>
              <a:t>2012/12/14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9B78D-4C14-41A9-BDA7-BD204DCB1DA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16C5-38CB-4886-AF6E-1D8BDDB1D123}" type="datetimeFigureOut">
              <a:rPr lang="zh-TW" altLang="en-US" smtClean="0"/>
              <a:t>2012/12/14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9B78D-4C14-41A9-BDA7-BD204DCB1DA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E16116C5-38CB-4886-AF6E-1D8BDDB1D123}" type="datetimeFigureOut">
              <a:rPr lang="zh-TW" altLang="en-US" smtClean="0"/>
              <a:t>2012/12/14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8F79B78D-4C14-41A9-BDA7-BD204DCB1DA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15616" y="2852936"/>
            <a:ext cx="6656784" cy="3384376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指導老師</a:t>
            </a:r>
            <a:r>
              <a:rPr lang="en-US" altLang="zh-TW" sz="3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3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林聰益</a:t>
            </a:r>
          </a:p>
          <a:p>
            <a:r>
              <a:rPr lang="zh-TW" altLang="en-US" sz="3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班級</a:t>
            </a:r>
            <a:r>
              <a:rPr lang="en-US" altLang="zh-TW" sz="3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3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自控三甲</a:t>
            </a:r>
          </a:p>
          <a:p>
            <a:r>
              <a:rPr lang="zh-TW" altLang="en-US" sz="3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學號</a:t>
            </a:r>
            <a:r>
              <a:rPr lang="en-US" altLang="zh-TW" sz="3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:49912051</a:t>
            </a:r>
          </a:p>
          <a:p>
            <a:r>
              <a:rPr lang="zh-TW" altLang="en-US" sz="3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姓名</a:t>
            </a:r>
            <a:r>
              <a:rPr lang="en-US" altLang="zh-TW" sz="3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3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黃育德</a:t>
            </a:r>
          </a:p>
          <a:p>
            <a:endParaRPr lang="zh-TW" altLang="en-US" sz="3600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39552" y="476672"/>
            <a:ext cx="7772400" cy="1656184"/>
          </a:xfrm>
        </p:spPr>
        <p:txBody>
          <a:bodyPr/>
          <a:lstStyle/>
          <a:p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以適當科技與風險評估的角度來看太陽能系統</a:t>
            </a:r>
            <a:r>
              <a:rPr lang="zh-TW" altLang="en-US" sz="4000" dirty="0" smtClean="0"/>
              <a:t> 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05090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922114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4900" dirty="0" smtClean="0">
                <a:latin typeface="標楷體" pitchFamily="65" charset="-120"/>
                <a:ea typeface="標楷體" pitchFamily="65" charset="-120"/>
              </a:rPr>
              <a:t>參考資料</a:t>
            </a:r>
            <a:r>
              <a:rPr lang="zh-TW" altLang="en-US" dirty="0" smtClean="0"/>
              <a:t/>
            </a:r>
            <a:br>
              <a:rPr lang="zh-TW" altLang="en-US" dirty="0" smtClean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http://wmsg01.csu.edu.tw/csitshow/Csitcomc/ee2c-no-1/NUCLEUS/gb.htm</a:t>
            </a:r>
          </a:p>
          <a:p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http://vm.nthu.edu.tw/science/shows/nuclear/nue/index1.html</a:t>
            </a:r>
            <a:endParaRPr lang="zh-TW" altLang="en-US" sz="3200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63280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7924800" cy="796950"/>
          </a:xfrm>
        </p:spPr>
        <p:txBody>
          <a:bodyPr/>
          <a:lstStyle/>
          <a:p>
            <a:pPr algn="ctr"/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目錄</a:t>
            </a:r>
            <a:endParaRPr lang="zh-TW" altLang="en-US" sz="44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421088"/>
          </a:xfrm>
        </p:spPr>
        <p:txBody>
          <a:bodyPr>
            <a:normAutofit lnSpcReduction="10000"/>
          </a:bodyPr>
          <a:lstStyle/>
          <a:p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簡介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320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3200" smtClean="0">
                <a:latin typeface="標楷體" pitchFamily="65" charset="-120"/>
                <a:ea typeface="標楷體" pitchFamily="65" charset="-120"/>
              </a:rPr>
              <a:t>發電方式</a:t>
            </a:r>
            <a:endParaRPr lang="zh-TW" altLang="en-US" sz="32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3200" dirty="0">
                <a:latin typeface="標楷體" pitchFamily="65" charset="-120"/>
                <a:ea typeface="標楷體" pitchFamily="65" charset="-120"/>
              </a:rPr>
              <a:t>3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發電原理</a:t>
            </a:r>
          </a:p>
          <a:p>
            <a:r>
              <a:rPr lang="en-US" altLang="zh-TW" sz="3200" dirty="0">
                <a:latin typeface="標楷體" pitchFamily="65" charset="-120"/>
                <a:ea typeface="標楷體" pitchFamily="65" charset="-120"/>
              </a:rPr>
              <a:t>4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核能優點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3200" dirty="0">
                <a:latin typeface="標楷體" pitchFamily="65" charset="-120"/>
                <a:ea typeface="標楷體" pitchFamily="65" charset="-120"/>
              </a:rPr>
              <a:t>5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核能缺點</a:t>
            </a:r>
          </a:p>
          <a:p>
            <a:r>
              <a:rPr lang="en-US" altLang="zh-TW" sz="3200" dirty="0">
                <a:latin typeface="標楷體" pitchFamily="65" charset="-120"/>
                <a:ea typeface="標楷體" pitchFamily="65" charset="-120"/>
              </a:rPr>
              <a:t>6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結語</a:t>
            </a:r>
          </a:p>
          <a:p>
            <a:r>
              <a:rPr lang="en-US" altLang="zh-TW" sz="3200" dirty="0">
                <a:latin typeface="標楷體" pitchFamily="65" charset="-120"/>
                <a:ea typeface="標楷體" pitchFamily="65" charset="-120"/>
              </a:rPr>
              <a:t>7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參考資料</a:t>
            </a:r>
          </a:p>
          <a:p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168788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簡介</a:t>
            </a:r>
            <a:endParaRPr lang="zh-TW" altLang="en-US" sz="44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>
          <a:xfrm>
            <a:off x="611560" y="2060848"/>
            <a:ext cx="7924800" cy="4114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核能發電是現在世界上使用最廣泛的一種發電方式，使用的燃料最少，卻能達到最大的發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電量，不會產生出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二氧化碳、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汞或燃燒化石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燃料有關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的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污染物，核廢料的儲放也是核電的最大問題。</a:t>
            </a:r>
            <a:endParaRPr lang="zh-TW" altLang="en-US" sz="3200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68256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7924800" cy="940966"/>
          </a:xfrm>
        </p:spPr>
        <p:txBody>
          <a:bodyPr/>
          <a:lstStyle/>
          <a:p>
            <a:pPr algn="ctr"/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發電方式</a:t>
            </a:r>
            <a:endParaRPr lang="zh-TW" altLang="en-US" sz="44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利用核分裂來產生熱  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能，再利用熱能將水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轉化成水蒸氣來推動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汽輪發電機，以達到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發電效果。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zh-TW" altLang="en-US" sz="3200" dirty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0262" y="2037053"/>
            <a:ext cx="4298985" cy="3456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74602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65212" y="692696"/>
            <a:ext cx="8229600" cy="778098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4900" dirty="0">
                <a:latin typeface="標楷體" pitchFamily="65" charset="-120"/>
                <a:ea typeface="標楷體" pitchFamily="65" charset="-120"/>
              </a:rPr>
              <a:t>發電原理</a:t>
            </a:r>
            <a:r>
              <a:rPr lang="zh-TW" altLang="en-US" dirty="0" smtClean="0"/>
              <a:t/>
            </a:r>
            <a:br>
              <a:rPr lang="zh-TW" altLang="en-US" dirty="0" smtClean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>
          <a:xfrm>
            <a:off x="565212" y="1598066"/>
            <a:ext cx="8229600" cy="4525963"/>
          </a:xfrm>
        </p:spPr>
        <p:txBody>
          <a:bodyPr>
            <a:noAutofit/>
          </a:bodyPr>
          <a:lstStyle/>
          <a:p>
            <a:pPr algn="ctr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核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分裂所用的燃料是鈾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235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，利用本身的核衰變放出三個中子，而三個中子又會去撞擊另外三個鈾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235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，然後放出九個中子發生連鎖反應而放出能量來達到發電效果。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endParaRPr lang="zh-TW" altLang="en-US" sz="4000" dirty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1026" name="Picture 2" descr="C:\Users\Administrator\Desktop\未命名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3861048"/>
            <a:ext cx="4680520" cy="2423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076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發電原理</a:t>
            </a:r>
            <a:endParaRPr lang="zh-TW" altLang="en-US" sz="44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由於連鎖反應放出的能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量極大，必須加以抑制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，所以在反應爐中有所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謂的「控制棒」，是利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用鎘製成的，可用來吸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收中子。</a:t>
            </a:r>
            <a:endParaRPr lang="zh-TW" altLang="en-US" sz="3200" dirty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1554128"/>
            <a:ext cx="3013794" cy="4179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92776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476672"/>
            <a:ext cx="79248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4900" dirty="0" smtClean="0">
                <a:latin typeface="標楷體" pitchFamily="65" charset="-120"/>
                <a:ea typeface="標楷體" pitchFamily="65" charset="-120"/>
              </a:rPr>
              <a:t>核能優點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zh-TW" altLang="en-US" dirty="0" smtClean="0">
                <a:latin typeface="標楷體" pitchFamily="65" charset="-120"/>
                <a:ea typeface="標楷體" pitchFamily="65" charset="-120"/>
              </a:rPr>
            </a:b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鈾礦蘊藏量足夠長期使用 </a:t>
            </a:r>
            <a:endParaRPr lang="en-US" altLang="zh-TW" sz="3200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生產電力時不會造成空氣污染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運作成本較低（約為火力發電三分之一）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少量的核燃料可供應大量能量。輸送、儲藏也比覺容易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低濃縮鈾</a:t>
            </a:r>
            <a:r>
              <a:rPr lang="en-US" altLang="zh-TW" sz="3200" dirty="0"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噸具 有相當於約</a:t>
            </a:r>
            <a:r>
              <a:rPr lang="en-US" altLang="zh-TW" sz="3200" dirty="0">
                <a:latin typeface="標楷體" pitchFamily="65" charset="-120"/>
                <a:ea typeface="標楷體" pitchFamily="65" charset="-120"/>
              </a:rPr>
              <a:t>5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萬噸的重油之能量</a:t>
            </a:r>
            <a:endParaRPr lang="en-US" altLang="zh-TW" sz="3200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89204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核能缺點</a:t>
            </a:r>
            <a:endParaRPr lang="zh-TW" altLang="en-US" sz="4400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>
          <a:xfrm>
            <a:off x="395536" y="1268760"/>
            <a:ext cx="8229600" cy="4525963"/>
          </a:xfrm>
        </p:spPr>
        <p:txBody>
          <a:bodyPr>
            <a:noAutofit/>
          </a:bodyPr>
          <a:lstStyle/>
          <a:p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同容量發電廠之建設成本高於汽力、水力電廠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單位輸出蒸氣消耗量為汽力電廠之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1.6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～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1.8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倍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事故發生時有輻射線污染產生之熱災害及致命之損害 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 排出高溫水使附近海域的水溫升高，使珊瑚白熱化</a:t>
            </a:r>
            <a:endParaRPr lang="zh-TW" altLang="en-US" sz="3200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07328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0"/>
            <a:ext cx="7924800" cy="1143000"/>
          </a:xfrm>
        </p:spPr>
        <p:txBody>
          <a:bodyPr/>
          <a:lstStyle/>
          <a:p>
            <a:pPr algn="ctr"/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結語</a:t>
            </a:r>
            <a:endParaRPr lang="zh-TW" altLang="en-US" sz="44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>
          <a:xfrm>
            <a:off x="611560" y="1340768"/>
            <a:ext cx="7924800" cy="4114800"/>
          </a:xfrm>
        </p:spPr>
        <p:txBody>
          <a:bodyPr>
            <a:noAutofit/>
          </a:bodyPr>
          <a:lstStyle/>
          <a:p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核能發電已經成為當下最具經濟效益的發電方式，且隨著世界石油危機的來臨，「核能」在現今的能源利用方式中，已經佔有了相當的地位，但是核廢料的儲放及帶來的輻射線是大家所必須克服的，現在全球暖化的問題，而核能只會產生乾淨的氫，可以徹底的解決全球暖化所帶了的危機，在之後核能的技術越來越成熟，一定可依滿足人類和自然永續發展的需求。</a:t>
            </a:r>
            <a:endParaRPr lang="zh-TW" altLang="en-US" sz="3200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91906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地平線">
  <a:themeElements>
    <a:clrScheme name="地平線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地平線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地平線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133</TotalTime>
  <Words>452</Words>
  <Application>Microsoft Office PowerPoint</Application>
  <PresentationFormat>如螢幕大小 (4:3)</PresentationFormat>
  <Paragraphs>46</Paragraphs>
  <Slides>10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1" baseType="lpstr">
      <vt:lpstr>地平線</vt:lpstr>
      <vt:lpstr>以適當科技與風險評估的角度來看太陽能系統 </vt:lpstr>
      <vt:lpstr>目錄</vt:lpstr>
      <vt:lpstr>簡介</vt:lpstr>
      <vt:lpstr>發電方式</vt:lpstr>
      <vt:lpstr>發電原理 </vt:lpstr>
      <vt:lpstr>發電原理</vt:lpstr>
      <vt:lpstr>核能優點 </vt:lpstr>
      <vt:lpstr>核能缺點</vt:lpstr>
      <vt:lpstr>結語</vt:lpstr>
      <vt:lpstr>參考資料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以適當科技與風險評估的角度來看太陽能系統 </dc:title>
  <dc:creator>Administrator</dc:creator>
  <cp:lastModifiedBy>Administrator</cp:lastModifiedBy>
  <cp:revision>15</cp:revision>
  <dcterms:created xsi:type="dcterms:W3CDTF">2012-11-29T01:40:41Z</dcterms:created>
  <dcterms:modified xsi:type="dcterms:W3CDTF">2012-12-13T16:32:51Z</dcterms:modified>
</cp:coreProperties>
</file>