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8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47E01-E385-4D1E-965B-F983997926D4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9EC8A-B753-46F9-AB01-202A1ECA13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099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16116C5-38CB-4886-AF6E-1D8BDDB1D123}" type="datetimeFigureOut">
              <a:rPr lang="zh-TW" altLang="en-US" smtClean="0"/>
              <a:t>2012/12/14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F79B78D-4C14-41A9-BDA7-BD204DCB1DA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15616" y="2852936"/>
            <a:ext cx="6656784" cy="338437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林聰益</a:t>
            </a:r>
          </a:p>
          <a:p>
            <a:r>
              <a:rPr lang="zh-TW" altLang="en-US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班級</a:t>
            </a:r>
            <a:r>
              <a:rPr lang="en-US" altLang="zh-TW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自控三甲</a:t>
            </a:r>
          </a:p>
          <a:p>
            <a:r>
              <a:rPr lang="zh-TW" altLang="en-US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學號</a:t>
            </a:r>
            <a:r>
              <a:rPr lang="en-US" altLang="zh-TW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:49912051</a:t>
            </a:r>
          </a:p>
          <a:p>
            <a:r>
              <a:rPr lang="zh-TW" altLang="en-US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altLang="zh-TW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6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黃育德</a:t>
            </a:r>
          </a:p>
          <a:p>
            <a:endParaRPr lang="zh-TW" altLang="en-US" sz="36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656184"/>
          </a:xfrm>
        </p:spPr>
        <p:txBody>
          <a:bodyPr/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以適當科技與風險評估的角度來看太陽能系統</a:t>
            </a:r>
            <a:r>
              <a:rPr lang="zh-TW" altLang="en-US" sz="4000" dirty="0" smtClean="0"/>
              <a:t> 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50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900" dirty="0" smtClean="0">
                <a:latin typeface="標楷體" pitchFamily="65" charset="-120"/>
                <a:ea typeface="標楷體" pitchFamily="65" charset="-120"/>
              </a:rPr>
              <a:t>參考資料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http://wmsg01.csu.edu.tw/csitshow/Csitcomc/ee2c-no-1/NUCLEUS/gb.htm</a:t>
            </a:r>
          </a:p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http://vm.nthu.edu.tw/science/shows/nuclear/nue/index1.html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328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4800" cy="796950"/>
          </a:xfrm>
        </p:spPr>
        <p:txBody>
          <a:bodyPr/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目錄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21088"/>
          </a:xfrm>
        </p:spPr>
        <p:txBody>
          <a:bodyPr>
            <a:normAutofit lnSpcReduction="10000"/>
          </a:bodyPr>
          <a:lstStyle/>
          <a:p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簡介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發電方式</a:t>
            </a:r>
            <a:endParaRPr lang="zh-TW" altLang="en-US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發電原理</a:t>
            </a:r>
          </a:p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核能優點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核能缺點</a:t>
            </a:r>
          </a:p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結語</a:t>
            </a:r>
          </a:p>
          <a:p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參考資料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1687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簡介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2060848"/>
            <a:ext cx="7924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核能發電是現在世界上使用最廣泛的一種發電方式，使用的燃料最少，卻能達到最大的發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電量，不會產生出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二氧化碳、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汞或燃燒化石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燃料有關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污染物，核廢料的儲放也是核電的最大問題。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825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924800" cy="940966"/>
          </a:xfrm>
        </p:spPr>
        <p:txBody>
          <a:bodyPr/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發電方式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利用核分裂來產生熱  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能，再利用熱能將水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轉化成水蒸氣來推動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汽輪發電機，以達到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發電效果。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62" y="2037053"/>
            <a:ext cx="429898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6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5212" y="692696"/>
            <a:ext cx="8229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900" dirty="0">
                <a:latin typeface="標楷體" pitchFamily="65" charset="-120"/>
                <a:ea typeface="標楷體" pitchFamily="65" charset="-120"/>
              </a:rPr>
              <a:t>發電原理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565212" y="1598066"/>
            <a:ext cx="8229600" cy="4525963"/>
          </a:xfrm>
        </p:spPr>
        <p:txBody>
          <a:bodyPr>
            <a:noAutofit/>
          </a:bodyPr>
          <a:lstStyle/>
          <a:p>
            <a:pPr algn="ctr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核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分裂所用的燃料是鈾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235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，利用本身的核衰變放出三個中子，而三個中子又會去撞擊另外三個鈾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235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，然後放出九個中子發生連鎖反應而放出能量來達到發電效果。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Users\Administrator\Desktop\未命名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861048"/>
            <a:ext cx="4680520" cy="242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7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發電原理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由於連鎖反應放出的能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量極大，必須加以抑制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，所以在反應爐中有所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謂的「控制棒」，是利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用鎘製成的，可用來吸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收中子。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554128"/>
            <a:ext cx="3013794" cy="4179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277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24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900" dirty="0" smtClean="0">
                <a:latin typeface="標楷體" pitchFamily="65" charset="-120"/>
                <a:ea typeface="標楷體" pitchFamily="65" charset="-120"/>
              </a:rPr>
              <a:t>核能優點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鈾礦蘊藏量足夠長期使用 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生產電力時不會造成空氣污染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運作成本較低（約為火力發電三分之一）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少量的核燃料可供應大量能量。輸送、儲藏也比覺容易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低濃縮鈾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噸具 有相當於約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萬噸的重油之能量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920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核能缺點</a:t>
            </a:r>
            <a:endParaRPr lang="zh-TW" altLang="en-US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29600" cy="4525963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同容量發電廠之建設成本高於汽力、水力電廠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單位輸出蒸氣消耗量為汽力電廠之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1.6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1.8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倍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事故發生時有輻射線污染產生之熱災害及致命之損害 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排出高溫水使附近海域的水溫升高，使珊瑚白熱化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732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1143000"/>
          </a:xfrm>
        </p:spPr>
        <p:txBody>
          <a:bodyPr/>
          <a:lstStyle/>
          <a:p>
            <a:pPr algn="ctr"/>
            <a:r>
              <a:rPr lang="zh-TW" altLang="en-US" sz="4400" dirty="0" smtClean="0">
                <a:latin typeface="標楷體" pitchFamily="65" charset="-120"/>
                <a:ea typeface="標楷體" pitchFamily="65" charset="-120"/>
              </a:rPr>
              <a:t>結語</a:t>
            </a:r>
            <a:endParaRPr lang="zh-TW" altLang="en-US" sz="4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7924800" cy="4114800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核能發電已經成為當下最具經濟效益的發電方式，且隨著世界石油危機的來臨，「核能」在現今的能源利用方式中，已經佔有了相當的地位，但是核廢料的儲放及帶來的輻射線是大家所必須克服的，現在全球暖化的問題，而核能只會產生乾淨的氫，可以徹底的解決全球暖化所帶了的危機，在之後核能的技術越來越成熟，一定可依滿足人類和自然永續發展的需求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9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133</TotalTime>
  <Words>452</Words>
  <Application>Microsoft Office PowerPoint</Application>
  <PresentationFormat>如螢幕大小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地平線</vt:lpstr>
      <vt:lpstr>以適當科技與風險評估的角度來看太陽能系統 </vt:lpstr>
      <vt:lpstr>目錄</vt:lpstr>
      <vt:lpstr>簡介</vt:lpstr>
      <vt:lpstr>發電方式</vt:lpstr>
      <vt:lpstr>發電原理 </vt:lpstr>
      <vt:lpstr>發電原理</vt:lpstr>
      <vt:lpstr>核能優點 </vt:lpstr>
      <vt:lpstr>核能缺點</vt:lpstr>
      <vt:lpstr>結語</vt:lpstr>
      <vt:lpstr>參考資料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以適當科技與風險評估的角度來看太陽能系統 </dc:title>
  <dc:creator>Administrator</dc:creator>
  <cp:lastModifiedBy>Administrator</cp:lastModifiedBy>
  <cp:revision>15</cp:revision>
  <dcterms:created xsi:type="dcterms:W3CDTF">2012-11-29T01:40:41Z</dcterms:created>
  <dcterms:modified xsi:type="dcterms:W3CDTF">2012-12-13T16:32:51Z</dcterms:modified>
</cp:coreProperties>
</file>