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F398537-E1E7-4848-8A56-1362CD201704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DA02B5-B826-46F6-AEB8-894F1DB7C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s1.fhsh.tp.edu.tw/~stone/book/317/ch2.htm" TargetMode="External"/><Relationship Id="rId2" Type="http://schemas.openxmlformats.org/officeDocument/2006/relationships/hyperlink" Target="http://www.nipic.com/show/2/20/3857162kdb56b66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27026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班級</a:t>
            </a:r>
            <a:r>
              <a:rPr lang="en-US" altLang="zh-TW" dirty="0" smtClean="0"/>
              <a:t>:</a:t>
            </a:r>
            <a:r>
              <a:rPr lang="zh-TW" altLang="en-US" dirty="0" smtClean="0"/>
              <a:t>自控三甲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學號</a:t>
            </a:r>
            <a:r>
              <a:rPr lang="en-US" altLang="zh-TW" dirty="0" smtClean="0"/>
              <a:t>:49912019</a:t>
            </a:r>
            <a:br>
              <a:rPr lang="en-US" altLang="zh-TW" dirty="0" smtClean="0"/>
            </a:br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張峻誠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老師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林聰益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14282" y="500042"/>
            <a:ext cx="7429552" cy="1785950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以適當科技與風險評估</a:t>
            </a:r>
            <a:endParaRPr lang="en-US" altLang="zh-TW" sz="5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50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的角度來看太陽能系統</a:t>
            </a:r>
            <a:endParaRPr lang="zh-TW" altLang="en-US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36955">
            <a:off x="235396" y="283737"/>
            <a:ext cx="8786842" cy="628808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目  錄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dirty="0" smtClean="0">
                <a:solidFill>
                  <a:schemeClr val="bg1"/>
                </a:solidFill>
              </a:rPr>
              <a:t>何謂太陽能</a:t>
            </a:r>
            <a:endParaRPr lang="en-US" altLang="zh-TW" sz="3200" b="1" dirty="0" smtClean="0">
              <a:solidFill>
                <a:schemeClr val="bg1"/>
              </a:solidFill>
            </a:endParaRPr>
          </a:p>
          <a:p>
            <a:r>
              <a:rPr lang="zh-TW" altLang="en-US" sz="3200" b="1" dirty="0" smtClean="0">
                <a:solidFill>
                  <a:schemeClr val="bg1"/>
                </a:solidFill>
              </a:rPr>
              <a:t>何謂適當科技</a:t>
            </a:r>
            <a:endParaRPr lang="en-US" altLang="zh-TW" sz="3200" b="1" dirty="0" smtClean="0">
              <a:solidFill>
                <a:schemeClr val="bg1"/>
              </a:solidFill>
            </a:endParaRPr>
          </a:p>
          <a:p>
            <a:r>
              <a:rPr lang="zh-TW" altLang="en-US" sz="3200" b="1" dirty="0" smtClean="0">
                <a:solidFill>
                  <a:schemeClr val="bg1"/>
                </a:solidFill>
              </a:rPr>
              <a:t>優點</a:t>
            </a:r>
            <a:r>
              <a:rPr lang="en-US" altLang="zh-TW" sz="3200" b="1" dirty="0" err="1" smtClean="0">
                <a:solidFill>
                  <a:schemeClr val="bg1"/>
                </a:solidFill>
              </a:rPr>
              <a:t>vs</a:t>
            </a:r>
            <a:r>
              <a:rPr lang="zh-TW" altLang="en-US" sz="3200" b="1" dirty="0" smtClean="0">
                <a:solidFill>
                  <a:schemeClr val="bg1"/>
                </a:solidFill>
              </a:rPr>
              <a:t>缺點</a:t>
            </a:r>
            <a:endParaRPr lang="en-US" altLang="zh-TW" sz="3200" b="1" dirty="0" smtClean="0">
              <a:solidFill>
                <a:schemeClr val="bg1"/>
              </a:solidFill>
            </a:endParaRPr>
          </a:p>
          <a:p>
            <a:r>
              <a:rPr lang="zh-TW" altLang="en-US" sz="3200" b="1" dirty="0" smtClean="0">
                <a:solidFill>
                  <a:schemeClr val="bg1"/>
                </a:solidFill>
              </a:rPr>
              <a:t>結論</a:t>
            </a:r>
            <a:endParaRPr lang="en-US" altLang="zh-TW" sz="3200" b="1" dirty="0" smtClean="0">
              <a:solidFill>
                <a:schemeClr val="bg1"/>
              </a:solidFill>
            </a:endParaRPr>
          </a:p>
          <a:p>
            <a:r>
              <a:rPr lang="zh-TW" altLang="en-US" sz="3200" b="1" dirty="0" smtClean="0">
                <a:solidFill>
                  <a:schemeClr val="bg1"/>
                </a:solidFill>
              </a:rPr>
              <a:t>來源及出處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何謂太陽能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800" dirty="0" smtClean="0"/>
              <a:t>    太陽能一般是指太陽光的輻射能量，在現代一般用作發電。</a:t>
            </a: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 smtClean="0"/>
              <a:t>    太陽能技術分為有源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主動式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及無源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被動式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兩種，有源的例子有太陽能光電及光熱轉換，使用電力或機械設備作太陽能收集，而這些設備是依靠外部能源運作的，因此稱為有源。無源的例子有在建築物引入太陽光作照明等，當中是利用建築物的設計、選擇所使用物料等達至利用太陽能的目的，由於當中的運作無需由外部提供能源，因此稱為無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何謂適當科技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標楷體" pitchFamily="65" charset="-120"/>
              </a:rPr>
              <a:t>實用性</a:t>
            </a:r>
          </a:p>
          <a:p>
            <a:r>
              <a:rPr lang="zh-TW" altLang="en-US" sz="4000" dirty="0" smtClean="0">
                <a:latin typeface="標楷體" pitchFamily="65" charset="-120"/>
              </a:rPr>
              <a:t>方便性</a:t>
            </a:r>
          </a:p>
          <a:p>
            <a:r>
              <a:rPr lang="zh-TW" altLang="en-US" sz="4000" dirty="0" smtClean="0">
                <a:latin typeface="標楷體" pitchFamily="65" charset="-120"/>
              </a:rPr>
              <a:t>經濟性</a:t>
            </a:r>
          </a:p>
          <a:p>
            <a:pPr>
              <a:buNone/>
            </a:pPr>
            <a:endParaRPr lang="zh-TW" altLang="en-US" dirty="0" smtClean="0">
              <a:latin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  <p:pic>
        <p:nvPicPr>
          <p:cNvPr id="4" name="圖片 3" descr="2531170_154054499952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2357430"/>
            <a:ext cx="4214842" cy="39678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428712"/>
            <a:ext cx="7467600" cy="5429288"/>
          </a:xfrm>
        </p:spPr>
        <p:txBody>
          <a:bodyPr>
            <a:normAutofit/>
          </a:bodyPr>
          <a:lstStyle/>
          <a:p>
            <a:r>
              <a:rPr lang="zh-TW" altLang="en-US" sz="3800" b="1" dirty="0" smtClean="0">
                <a:latin typeface="標楷體" pitchFamily="65" charset="-120"/>
              </a:rPr>
              <a:t>實用性</a:t>
            </a:r>
            <a:r>
              <a:rPr lang="en-US" altLang="zh-TW" sz="3800" b="1" dirty="0" smtClean="0">
                <a:latin typeface="標楷體" pitchFamily="65" charset="-120"/>
              </a:rPr>
              <a:t>:</a:t>
            </a:r>
            <a:r>
              <a:rPr lang="zh-TW" altLang="en-US" sz="3200" b="1" dirty="0" smtClean="0">
                <a:latin typeface="標楷體" pitchFamily="65" charset="-120"/>
              </a:rPr>
              <a:t>例如工程計算機上常見太陽能板供電，義大利</a:t>
            </a:r>
            <a:r>
              <a:rPr lang="en-US" altLang="zh-TW" sz="3200" b="1" dirty="0" err="1" smtClean="0">
                <a:latin typeface="標楷體" pitchFamily="65" charset="-120"/>
              </a:rPr>
              <a:t>Ermenegildo</a:t>
            </a:r>
            <a:r>
              <a:rPr lang="en-US" altLang="zh-TW" sz="3200" b="1" dirty="0" smtClean="0">
                <a:latin typeface="標楷體" pitchFamily="65" charset="-120"/>
              </a:rPr>
              <a:t> </a:t>
            </a:r>
            <a:r>
              <a:rPr lang="en-US" altLang="zh-TW" sz="3200" b="1" dirty="0" err="1" smtClean="0">
                <a:latin typeface="標楷體" pitchFamily="65" charset="-120"/>
              </a:rPr>
              <a:t>Zegna</a:t>
            </a:r>
            <a:r>
              <a:rPr lang="zh-TW" altLang="en-US" sz="3200" b="1" dirty="0" smtClean="0">
                <a:latin typeface="標楷體" pitchFamily="65" charset="-120"/>
              </a:rPr>
              <a:t>所推出的太陽能夾克能提供</a:t>
            </a:r>
            <a:r>
              <a:rPr lang="en-US" altLang="zh-TW" sz="3200" b="1" dirty="0" smtClean="0">
                <a:latin typeface="標楷體" pitchFamily="65" charset="-120"/>
              </a:rPr>
              <a:t>3C</a:t>
            </a:r>
            <a:r>
              <a:rPr lang="zh-TW" altLang="en-US" sz="3200" b="1" dirty="0" smtClean="0">
                <a:latin typeface="標楷體" pitchFamily="65" charset="-120"/>
              </a:rPr>
              <a:t>產品隨身充電。</a:t>
            </a:r>
            <a:endParaRPr lang="en-US" altLang="zh-TW" sz="3200" b="1" dirty="0" smtClean="0">
              <a:latin typeface="標楷體" pitchFamily="65" charset="-120"/>
            </a:endParaRPr>
          </a:p>
          <a:p>
            <a:r>
              <a:rPr lang="zh-TW" altLang="en-US" sz="3800" b="1" dirty="0" smtClean="0">
                <a:latin typeface="標楷體" pitchFamily="65" charset="-120"/>
              </a:rPr>
              <a:t>方便性</a:t>
            </a:r>
            <a:r>
              <a:rPr lang="en-US" altLang="zh-TW" sz="3800" b="1" dirty="0" smtClean="0">
                <a:latin typeface="標楷體" pitchFamily="65" charset="-120"/>
              </a:rPr>
              <a:t>:</a:t>
            </a:r>
            <a:r>
              <a:rPr lang="zh-TW" altLang="en-US" sz="3200" b="1" dirty="0" smtClean="0">
                <a:latin typeface="標楷體" pitchFamily="65" charset="-120"/>
              </a:rPr>
              <a:t>在現今社會中，太陽能的產品已算是普遍，所以大家很方便取得。</a:t>
            </a:r>
            <a:endParaRPr lang="en-US" altLang="zh-TW" sz="3200" b="1" dirty="0" smtClean="0">
              <a:latin typeface="標楷體" pitchFamily="65" charset="-120"/>
            </a:endParaRPr>
          </a:p>
          <a:p>
            <a:r>
              <a:rPr lang="zh-TW" altLang="en-US" sz="3800" b="1" dirty="0" smtClean="0">
                <a:latin typeface="標楷體" pitchFamily="65" charset="-120"/>
              </a:rPr>
              <a:t>經濟性</a:t>
            </a:r>
            <a:r>
              <a:rPr lang="en-US" altLang="zh-TW" sz="3800" b="1" dirty="0" smtClean="0">
                <a:latin typeface="標楷體" pitchFamily="65" charset="-120"/>
              </a:rPr>
              <a:t>:</a:t>
            </a:r>
            <a:r>
              <a:rPr lang="zh-TW" altLang="en-US" sz="3200" b="1" dirty="0" smtClean="0">
                <a:latin typeface="標楷體" pitchFamily="65" charset="-120"/>
              </a:rPr>
              <a:t>由於現在的太陽能板的成本尚未很低，但這一定是未來的趨勢，想必以後價錢會平易近人。</a:t>
            </a:r>
          </a:p>
          <a:p>
            <a:endParaRPr lang="zh-TW" altLang="en-US" sz="3500" b="1" dirty="0" smtClean="0">
              <a:latin typeface="標楷體" pitchFamily="65" charset="-120"/>
            </a:endParaRPr>
          </a:p>
          <a:p>
            <a:endParaRPr lang="zh-TW" altLang="en-US" dirty="0" smtClean="0">
              <a:latin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優點</a:t>
            </a:r>
            <a:r>
              <a:rPr lang="en-US" altLang="zh-TW" sz="4800" b="1" dirty="0" err="1" smtClean="0"/>
              <a:t>vs</a:t>
            </a:r>
            <a:r>
              <a:rPr lang="zh-TW" altLang="en-US" sz="4800" b="1" dirty="0" smtClean="0"/>
              <a:t>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00174"/>
            <a:ext cx="7467600" cy="5643602"/>
          </a:xfrm>
        </p:spPr>
        <p:txBody>
          <a:bodyPr>
            <a:normAutofit lnSpcReduction="10000"/>
          </a:bodyPr>
          <a:lstStyle/>
          <a:p>
            <a:r>
              <a:rPr lang="zh-TW" altLang="en-US" sz="3200" b="1" dirty="0" smtClean="0"/>
              <a:t>優點</a:t>
            </a:r>
            <a:r>
              <a:rPr lang="en-US" altLang="zh-TW" sz="3200" b="1" dirty="0" smtClean="0"/>
              <a:t>:</a:t>
            </a:r>
            <a:r>
              <a:rPr lang="zh-TW" altLang="en-US" sz="3200" b="1" dirty="0" smtClean="0"/>
              <a:t> </a:t>
            </a:r>
            <a:r>
              <a:rPr lang="en-US" altLang="zh-TW" sz="3200" b="1" dirty="0" smtClean="0"/>
              <a:t>1.</a:t>
            </a:r>
            <a:r>
              <a:rPr lang="zh-TW" altLang="en-US" sz="3200" b="1" dirty="0" smtClean="0"/>
              <a:t>最主要他不會汙染地球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</a:t>
            </a:r>
            <a:r>
              <a:rPr lang="en-US" altLang="zh-TW" sz="3200" b="1" dirty="0" smtClean="0"/>
              <a:t>2.</a:t>
            </a:r>
            <a:r>
              <a:rPr lang="zh-TW" altLang="en-US" sz="3200" b="1" dirty="0" smtClean="0"/>
              <a:t>屬於自然資源</a:t>
            </a:r>
            <a:r>
              <a:rPr lang="en-US" altLang="zh-TW" sz="3200" b="1" dirty="0" smtClean="0"/>
              <a:t>,</a:t>
            </a:r>
            <a:r>
              <a:rPr lang="zh-TW" altLang="en-US" sz="3200" b="1" dirty="0" smtClean="0"/>
              <a:t>不用錢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</a:t>
            </a:r>
            <a:r>
              <a:rPr lang="en-US" altLang="zh-TW" sz="3200" b="1" dirty="0" smtClean="0"/>
              <a:t>3.</a:t>
            </a:r>
            <a:r>
              <a:rPr lang="zh-TW" altLang="en-US" sz="3200" b="1" dirty="0" smtClean="0"/>
              <a:t>讓某些家電</a:t>
            </a:r>
            <a:r>
              <a:rPr lang="en-US" altLang="zh-TW" sz="3200" b="1" dirty="0" smtClean="0"/>
              <a:t>,</a:t>
            </a:r>
            <a:r>
              <a:rPr lang="zh-TW" altLang="en-US" sz="3200" b="1" dirty="0" smtClean="0"/>
              <a:t>使用此能源運轉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缺點</a:t>
            </a:r>
            <a:r>
              <a:rPr lang="en-US" altLang="zh-TW" sz="3200" b="1" dirty="0" smtClean="0"/>
              <a:t>: 1.</a:t>
            </a:r>
            <a:r>
              <a:rPr lang="zh-TW" altLang="en-US" sz="3200" b="1" dirty="0" smtClean="0"/>
              <a:t>下雨天或陰天對於此裝置的效           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    益不大</a:t>
            </a:r>
            <a:r>
              <a:rPr lang="en-US" altLang="zh-TW" sz="3200" b="1" dirty="0" smtClean="0"/>
              <a:t>,</a:t>
            </a:r>
            <a:r>
              <a:rPr lang="zh-TW" altLang="en-US" sz="3200" b="1" dirty="0" smtClean="0"/>
              <a:t>可以說無效果產生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</a:t>
            </a:r>
            <a:r>
              <a:rPr lang="en-US" altLang="zh-TW" sz="3200" b="1" dirty="0" smtClean="0"/>
              <a:t>2.</a:t>
            </a:r>
            <a:r>
              <a:rPr lang="zh-TW" altLang="en-US" sz="3200" b="1" dirty="0" smtClean="0"/>
              <a:t>裝置的製造成本昂貴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</a:t>
            </a:r>
            <a:r>
              <a:rPr lang="en-US" altLang="zh-TW" sz="3200" b="1" dirty="0" smtClean="0"/>
              <a:t>3.</a:t>
            </a:r>
            <a:r>
              <a:rPr lang="zh-TW" altLang="en-US" sz="3200" b="1" dirty="0" smtClean="0"/>
              <a:t>廢棄時就是種垃圾</a:t>
            </a:r>
            <a:r>
              <a:rPr lang="en-US" altLang="zh-TW" sz="3200" b="1" dirty="0" smtClean="0"/>
              <a:t>,</a:t>
            </a:r>
            <a:r>
              <a:rPr lang="zh-TW" altLang="en-US" sz="3200" b="1" dirty="0" smtClean="0"/>
              <a:t>需多加回收</a:t>
            </a:r>
            <a:endParaRPr lang="en-US" altLang="zh-TW" sz="3200" b="1" dirty="0" smtClean="0"/>
          </a:p>
          <a:p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   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/>
              <a:t>我認為台灣</a:t>
            </a:r>
            <a:r>
              <a:rPr lang="zh-TW" altLang="en-US" sz="3200" b="1" smtClean="0"/>
              <a:t>是</a:t>
            </a:r>
            <a:r>
              <a:rPr lang="zh-TW" altLang="en-US" sz="3200" b="1" smtClean="0"/>
              <a:t>很</a:t>
            </a:r>
            <a:r>
              <a:rPr lang="zh-TW" altLang="en-US" sz="3200" b="1" smtClean="0"/>
              <a:t>合</a:t>
            </a:r>
            <a:r>
              <a:rPr lang="zh-TW" altLang="en-US" sz="3200" b="1" smtClean="0"/>
              <a:t>適</a:t>
            </a:r>
            <a:r>
              <a:rPr lang="zh-TW" altLang="en-US" sz="3200" b="1" smtClean="0"/>
              <a:t>發展</a:t>
            </a:r>
            <a:r>
              <a:rPr lang="zh-TW" altLang="en-US" sz="3200" b="1" dirty="0" smtClean="0"/>
              <a:t>太陽能產業，因為台灣是長時間會被太陽照射，而且台灣四季皆有太陽，不像某些國家是只有夏冬</a:t>
            </a:r>
            <a:r>
              <a:rPr lang="en-US" altLang="zh-TW" sz="3200" b="1" dirty="0" smtClean="0"/>
              <a:t>2</a:t>
            </a:r>
            <a:r>
              <a:rPr lang="zh-TW" altLang="en-US" sz="3200" b="1" dirty="0" smtClean="0"/>
              <a:t>季，雖然目前設置太陽能板的組群不多，由於現金成本太高，導致不普遍，但這個裝置是可以讓你使用二、 三十年，這樣換算之後，電費肯定省了一大筆，想必這是未來的趨勢，謝謝各位聆聽。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來源及出處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維基百科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太陽能源書籍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>
                <a:hlinkClick r:id="rId2"/>
              </a:rPr>
              <a:t>http://www.nipic.com/show/2/20/3857162kdb56b66e.html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>
                <a:hlinkClick r:id="rId3"/>
              </a:rPr>
              <a:t>http://ms1.fhsh.tp.edu.tw/~stone/book/317/ch2.htm</a:t>
            </a:r>
            <a:endParaRPr lang="en-US" altLang="zh-TW" sz="3200" b="1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167</TotalTime>
  <Words>424</Words>
  <Application>Microsoft Office PowerPoint</Application>
  <PresentationFormat>如螢幕大小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科技</vt:lpstr>
      <vt:lpstr>班級:自控三甲 學號:49912019 姓名:張峻誠 老師:林聰益</vt:lpstr>
      <vt:lpstr>目  錄</vt:lpstr>
      <vt:lpstr>何謂太陽能</vt:lpstr>
      <vt:lpstr>何謂適當科技</vt:lpstr>
      <vt:lpstr>投影片 5</vt:lpstr>
      <vt:lpstr>優點vs缺點</vt:lpstr>
      <vt:lpstr>結論</vt:lpstr>
      <vt:lpstr>來源及出處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班級:自控三甲 學號:49912019 姓名:張峻誠 老師:林聰益</dc:title>
  <dc:creator>Richard</dc:creator>
  <cp:lastModifiedBy>Richard</cp:lastModifiedBy>
  <cp:revision>30</cp:revision>
  <dcterms:created xsi:type="dcterms:W3CDTF">2012-11-11T08:48:40Z</dcterms:created>
  <dcterms:modified xsi:type="dcterms:W3CDTF">2012-12-11T07:48:00Z</dcterms:modified>
</cp:coreProperties>
</file>