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1" r:id="rId2"/>
  </p:sldMasterIdLst>
  <p:notesMasterIdLst>
    <p:notesMasterId r:id="rId11"/>
  </p:notesMasterIdLst>
  <p:sldIdLst>
    <p:sldId id="297" r:id="rId3"/>
    <p:sldId id="290" r:id="rId4"/>
    <p:sldId id="298" r:id="rId5"/>
    <p:sldId id="274" r:id="rId6"/>
    <p:sldId id="294" r:id="rId7"/>
    <p:sldId id="296" r:id="rId8"/>
    <p:sldId id="299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00FF"/>
    <a:srgbClr val="663300"/>
    <a:srgbClr val="003300"/>
    <a:srgbClr val="FF9933"/>
    <a:srgbClr val="FF0000"/>
    <a:srgbClr val="66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7" d="100"/>
          <a:sy n="77" d="100"/>
        </p:scale>
        <p:origin x="9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72D561-4587-4A3A-8080-B6D60395BD23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E681A42-123A-4CC5-91FC-06FCD5B5296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2324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171266-57D8-43CF-8FF9-09EBF7FF1779}" type="slidenum">
              <a:rPr lang="zh-TW" altLang="en-US">
                <a:latin typeface="Calibri" pitchFamily="34" charset="0"/>
              </a:rPr>
              <a:pPr eaLnBrk="1" hangingPunct="1"/>
              <a:t>1</a:t>
            </a:fld>
            <a:endParaRPr lang="en-US" altLang="zh-TW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8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F7995-06B4-4BD2-88B0-8EC3E3EA6A9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6115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F7995-06B4-4BD2-88B0-8EC3E3EA6A9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824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CE034B-ACDA-454E-9ADA-1E7F5C89620E}" type="slidenum">
              <a:rPr lang="en-US" altLang="zh-TW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1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cxnSp>
        <p:nvCxnSpPr>
          <p:cNvPr id="8" name="Straight Connector 19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ADD45F98-A569-4CF8-A159-4E7370D173DE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B17CB-0EDD-4974-8B53-47479275795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7829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1110B8-64BB-4287-BEB4-94692F21E159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A6F34F1-DA86-493E-BE76-33CA73D76D3D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30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8" name="Rectangle 19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20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F93CC1D3-F2A8-4B94-B385-CEE72BAC62E8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453AB-7C11-47A7-8154-45B84F30C3E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9322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8778875" y="6573838"/>
            <a:ext cx="365125" cy="274637"/>
          </a:xfrm>
        </p:spPr>
        <p:txBody>
          <a:bodyPr/>
          <a:lstStyle>
            <a:lvl1pPr>
              <a:defRPr/>
            </a:lvl1pPr>
          </a:lstStyle>
          <a:p>
            <a:fld id="{351B410F-C60D-4ED7-860E-8C83017A7A94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1"/>
          </p:nvPr>
        </p:nvSpPr>
        <p:spPr>
          <a:xfrm>
            <a:off x="65532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27C65AE3-A7CA-438D-970B-763ACD6E80A2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2"/>
          </p:nvPr>
        </p:nvSpPr>
        <p:spPr>
          <a:xfrm>
            <a:off x="18288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5432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cxnSp>
        <p:nvCxnSpPr>
          <p:cNvPr id="8" name="Straight Connector 19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796236AE-424C-4C78-8EFA-72F907DC8750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89027-A70C-45EB-BEEE-A730EFA647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057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328142-0497-4FCD-81EA-8139178E5A8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3DD2BF0-71EE-40BB-84A8-85D13218ED84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21694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14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17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18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ACA6C77E-6964-47EC-B453-32305ECE8FC3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E6EE0-604A-404E-A506-861D55B793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8275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6F3B8D-D2B2-44BD-A993-269C8A58F78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41AB62F-B389-411B-99F7-C17F5997BF85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30587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824C4-68A8-4152-A25E-02DD233A78E2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14CB7-2134-41D3-A3F9-0933EF85D0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3171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07B7E4-07F5-4D0A-AD37-D0712CBDAC0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B360AF6-0D46-4AB8-9ADC-78800432FFC6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17236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4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" name="Rectangle 17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" name="Rectangle 1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" name="Rectangle 19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20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21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DE590F98-7AD0-492E-BF20-CEEADAF05FE4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81E4D-E485-4D38-8A2E-E088BEA1AE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962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3A8B5F-D1DB-463E-B92D-C7EBECC286E8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36338F5-53D3-44C2-ABF8-4BF9D4DE77E4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349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19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0" name="Straight Connector 20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15BFA-9348-4488-9A17-8DE754D5EE2E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45AC0-7191-44F3-B644-7C6E29A2DC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6528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" name="Straight Connector 14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1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2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 rtlCol="0">
            <a:scene3d>
              <a:camera prst="orthographicFront"/>
              <a:lightRig rig="balanced" dir="t">
                <a:rot lat="0" lon="0" rev="4200000"/>
              </a:lightRig>
            </a:scene3d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536C3-C1E5-4CBB-B7B5-8D86EAF2A4DA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87DD3-4832-42A1-A279-2E4BC1E6C8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198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7B41E3-955E-4E00-B8BE-D87DEB4D9D98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E34B11D-3DA0-4D88-8CE8-571C821248D9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12029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8" name="Rectangle 19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20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AF9B4776-1DAB-45F7-BF19-B5A7FFFC6652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BD555-B422-4D73-A080-B93E8C1894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149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14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17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18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80BA7203-42EA-418C-B73B-561AC8F954CA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BEEBE-53C6-4EE4-8AC7-A60BA1603E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996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C9B121-FB69-4750-BCC3-B384C5B96300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4AA96C1-CAD0-4697-AD0D-0CF5C03EE595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86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1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2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49AD-A20C-47AA-96B5-9BAB9BC8439C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C968F-0AEE-4810-8BA4-002BCFE4C1B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2557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26EFC7-68D7-4C70-8C5E-EE2100E80055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476102B-6AC5-45D7-8090-FCCCF0C5BABA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22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4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17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1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9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20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21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fld id="{4408039F-3244-45EC-A8DF-CCEF99B26DB7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852D1-F969-402E-9DC2-76C2C83862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9192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Rectangle 19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0" name="Straight Connector 20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457D6-87C0-4103-95A5-061300F93BD4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C50E8-B181-46D4-B35B-0ACC371E49F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6471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6" name="Straight Connector 14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2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 rtlCol="0">
            <a:scene3d>
              <a:camera prst="orthographicFront"/>
              <a:lightRig rig="balanced" dir="t">
                <a:rot lat="0" lon="0" rev="4200000"/>
              </a:lightRig>
            </a:scene3d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2D7BC-D016-4700-A4F1-C277CA8554BB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0CB29-3277-42D7-AF1F-2A60E78F6AE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2947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F7F7F"/>
                </a:solidFill>
                <a:latin typeface="Bookman Old Style" pitchFamily="18" charset="0"/>
                <a:ea typeface="新細明體" pitchFamily="18" charset="-120"/>
              </a:defRPr>
            </a:lvl1pPr>
          </a:lstStyle>
          <a:p>
            <a:fld id="{1B91A41B-AD04-4FE4-936E-03882BBC5FF5}" type="slidenum">
              <a:rPr lang="zh-TW" altLang="en-US"/>
              <a:pPr/>
              <a:t>‹#›</a:t>
            </a:fld>
            <a:endParaRPr lang="en-US" altLang="zh-TW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F7F7F"/>
                </a:solidFill>
                <a:latin typeface="Bookman Old Style" pitchFamily="18" charset="0"/>
                <a:ea typeface="新細明體" pitchFamily="18" charset="-120"/>
              </a:defRPr>
            </a:lvl1pPr>
          </a:lstStyle>
          <a:p>
            <a:fld id="{632B08D8-B7C2-4AB5-A72C-1E458782E84E}" type="datetimeFigureOut">
              <a:rPr lang="zh-TW" altLang="en-US"/>
              <a:pPr/>
              <a:t>2015/3/24</a:t>
            </a:fld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  <a:latin typeface="Bookman Old Style" pitchFamily="18" charset="0"/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2" r:id="rId2"/>
    <p:sldLayoutId id="2147483715" r:id="rId3"/>
    <p:sldLayoutId id="2147483711" r:id="rId4"/>
    <p:sldLayoutId id="2147483716" r:id="rId5"/>
    <p:sldLayoutId id="2147483710" r:id="rId6"/>
    <p:sldLayoutId id="2147483717" r:id="rId7"/>
    <p:sldLayoutId id="2147483718" r:id="rId8"/>
    <p:sldLayoutId id="2147483719" r:id="rId9"/>
    <p:sldLayoutId id="2147483709" r:id="rId10"/>
    <p:sldLayoutId id="2147483720" r:id="rId11"/>
    <p:sldLayoutId id="2147483713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100000"/>
        <a:buFont typeface="Wingdings" pitchFamily="2" charset="2"/>
        <a:buChar char="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100000"/>
        <a:buFont typeface="Wingdings" pitchFamily="2" charset="2"/>
        <a:buChar char="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 alt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F7F7F"/>
                </a:solidFill>
                <a:latin typeface="Bookman Old Style" pitchFamily="18" charset="0"/>
                <a:ea typeface="新細明體" pitchFamily="18" charset="-120"/>
              </a:defRPr>
            </a:lvl1pPr>
          </a:lstStyle>
          <a:p>
            <a:fld id="{9367864E-D49F-4CCF-A8C0-66D1F491E004}" type="slidenum">
              <a:rPr lang="en-US" altLang="zh-TW"/>
              <a:pPr/>
              <a:t>‹#›</a:t>
            </a:fld>
            <a:endParaRPr lang="en-US" altLang="zh-TW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F7F7F"/>
                </a:solidFill>
                <a:latin typeface="Bookman Old Style" pitchFamily="18" charset="0"/>
                <a:ea typeface="新細明體" pitchFamily="18" charset="-120"/>
              </a:defRPr>
            </a:lvl1pPr>
          </a:lstStyle>
          <a:p>
            <a:fld id="{1F12A829-CB82-4674-BE38-7869BCE9F907}" type="datetimeFigureOut">
              <a:rPr lang="en-US" altLang="zh-TW"/>
              <a:pPr/>
              <a:t>3/24/2015</a:t>
            </a:fld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  <a:latin typeface="Bookman Old Style" pitchFamily="18" charset="0"/>
              </a:defRPr>
            </a:lvl1pPr>
          </a:lstStyle>
          <a:p>
            <a:endParaRPr lang="zh-TW" altLang="zh-TW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zh-TW" smtClean="0"/>
          </a:p>
        </p:txBody>
      </p:sp>
    </p:spTree>
    <p:extLst>
      <p:ext uri="{BB962C8B-B14F-4D97-AF65-F5344CB8AC3E}">
        <p14:creationId xmlns:p14="http://schemas.microsoft.com/office/powerpoint/2010/main" val="389643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100000"/>
        <a:buFont typeface="Wingdings" pitchFamily="2" charset="2"/>
        <a:buChar char="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100000"/>
        <a:buFont typeface="Wingdings" pitchFamily="2" charset="2"/>
        <a:buChar char="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http://static.howstuffworks.com/gif/christmas-stories-the-gift-of-the-magi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027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438400" y="14478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Gift of the Magi</a:t>
            </a:r>
            <a:endParaRPr lang="zh-TW" alt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57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Setting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752600"/>
            <a:ext cx="6400800" cy="4621213"/>
          </a:xfrm>
        </p:spPr>
        <p:txBody>
          <a:bodyPr>
            <a:normAutofit/>
          </a:bodyPr>
          <a:lstStyle/>
          <a:p>
            <a:r>
              <a:rPr lang="en-US" altLang="zh-TW" sz="2800" b="1" dirty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</a:t>
            </a:r>
            <a:r>
              <a:rPr lang="en-US" altLang="zh-TW" sz="2800" b="1" dirty="0" smtClean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time: </a:t>
            </a:r>
            <a:r>
              <a:rPr lang="en-US" altLang="zh-TW" sz="28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Christmas eve</a:t>
            </a:r>
            <a:endParaRPr lang="en-US" altLang="zh-TW" sz="2800" dirty="0" smtClean="0">
              <a:solidFill>
                <a:schemeClr val="tx1"/>
              </a:solidFill>
              <a:ea typeface="新細明體" pitchFamily="18" charset="-120"/>
            </a:endParaRPr>
          </a:p>
          <a:p>
            <a:r>
              <a:rPr lang="en-US" altLang="zh-TW" sz="2800" b="1" dirty="0" smtClean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space</a:t>
            </a:r>
            <a:r>
              <a:rPr lang="en-US" altLang="zh-TW" sz="2800" dirty="0" smtClean="0">
                <a:solidFill>
                  <a:srgbClr val="FF9900"/>
                </a:solidFill>
                <a:ea typeface="新細明體" pitchFamily="18" charset="-120"/>
              </a:rPr>
              <a:t>: </a:t>
            </a:r>
            <a:r>
              <a:rPr lang="en-US" altLang="zh-TW" sz="28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 modest apartment</a:t>
            </a:r>
            <a:endParaRPr lang="en-US" altLang="zh-TW" sz="2800" dirty="0">
              <a:solidFill>
                <a:schemeClr val="tx1"/>
              </a:solidFill>
              <a:ea typeface="新細明體" pitchFamily="18" charset="-120"/>
            </a:endParaRPr>
          </a:p>
          <a:p>
            <a:pPr marL="0" indent="0">
              <a:buNone/>
            </a:pPr>
            <a:endParaRPr lang="en-US" altLang="zh-TW" sz="2800" dirty="0" smtClean="0">
              <a:ea typeface="新細明體" pitchFamily="18" charset="-120"/>
            </a:endParaRPr>
          </a:p>
          <a:p>
            <a:endParaRPr lang="en-US" altLang="zh-TW" sz="2800" dirty="0"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43400" y="533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Setting</a:t>
            </a:r>
            <a:endParaRPr lang="zh-TW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5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Setting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rgbClr val="6600FF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Della (main character)</a:t>
            </a:r>
            <a:endParaRPr lang="en-US" altLang="zh-TW" sz="2800" b="1" dirty="0" smtClean="0">
              <a:solidFill>
                <a:srgbClr val="6600FF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1) </a:t>
            </a:r>
            <a:r>
              <a:rPr lang="en-US" altLang="zh-TW" sz="2800" b="1" dirty="0" smtClean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Flat character: </a:t>
            </a:r>
            <a:r>
              <a:rPr lang="en-US" altLang="zh-TW" sz="28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Della loves her husband from the  beginning to the </a:t>
            </a:r>
            <a:r>
              <a:rPr lang="en-US" altLang="zh-TW" sz="28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end. Though </a:t>
            </a:r>
            <a:r>
              <a:rPr lang="en-US" altLang="zh-TW" sz="2800" dirty="0" smtClean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her hair is the most  precious thing, Della still sells it for buying a gift for her husband</a:t>
            </a:r>
            <a:r>
              <a:rPr lang="en-US" altLang="zh-TW" sz="2800" dirty="0" smtClean="0">
                <a:solidFill>
                  <a:schemeClr val="tx1"/>
                </a:solidFill>
                <a:ea typeface="新細明體" pitchFamily="18" charset="-120"/>
              </a:rPr>
              <a:t>. </a:t>
            </a:r>
          </a:p>
          <a:p>
            <a:endParaRPr lang="en-US" altLang="zh-TW" sz="2800" dirty="0"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514600" y="5334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Characterization</a:t>
            </a:r>
            <a:endParaRPr lang="zh-TW" alt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00" y="381000"/>
            <a:ext cx="632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b="1" u="sng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Conflict</a:t>
            </a:r>
            <a:endParaRPr lang="zh-TW" altLang="en-US" sz="3200" b="1" u="sng" dirty="0">
              <a:solidFill>
                <a:srgbClr val="FF000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752600" y="1600200"/>
            <a:ext cx="56388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2800" b="1" dirty="0" smtClean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External</a:t>
            </a:r>
            <a:r>
              <a:rPr lang="en-US" altLang="zh-TW" sz="28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-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--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It’s 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Christmas Eve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.</a:t>
            </a:r>
            <a:r>
              <a:rPr lang="en-US" altLang="zh-TW" sz="28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Della only has $1.87 for her  husband’s gift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altLang="zh-TW" sz="2800" b="1" dirty="0" smtClean="0">
                <a:solidFill>
                  <a:srgbClr val="FF99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Internal</a:t>
            </a:r>
            <a:r>
              <a:rPr lang="en-US" altLang="zh-TW" sz="28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-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--If Della sells her hair, she thinks she may become ugly.</a:t>
            </a:r>
            <a:endParaRPr lang="en-US" altLang="zh-TW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1" hangingPunct="1"/>
            <a:endParaRPr lang="en-US" altLang="zh-TW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zh-TW" altLang="en-US" sz="32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pic>
        <p:nvPicPr>
          <p:cNvPr id="8197" name="Picture 5" descr="C:\Users\avg\AppData\Local\Microsoft\Windows\Temporary Internet Files\Content.IE5\H0WT3GYV\MPj0315528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422" y="4648200"/>
            <a:ext cx="2899317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196" name="Picture 4" descr="C:\Users\avg\AppData\Local\Microsoft\Windows\Temporary Internet Files\Content.IE5\6YAY1ISJ\MPj0314327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343400"/>
            <a:ext cx="1600200" cy="1943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Title 1"/>
          <p:cNvPicPr>
            <a:picLocks noGrp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85750"/>
            <a:ext cx="858837" cy="6486525"/>
          </a:xfrm>
        </p:spPr>
      </p:pic>
      <p:pic>
        <p:nvPicPr>
          <p:cNvPr id="4" name="Content Placeholder 3" descr="Gift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-457200" y="2938517"/>
            <a:ext cx="5791200" cy="4042048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181465" y="1072026"/>
            <a:ext cx="3124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Bookman Old Style"/>
              </a:rPr>
              <a:t>THEME:</a:t>
            </a:r>
            <a:endParaRPr lang="en-US" sz="3200" b="1" u="sng" dirty="0"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19400" y="2316194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The central idea in this story is the </a:t>
            </a:r>
            <a:r>
              <a:rPr lang="en-US" altLang="zh-TW" sz="2800" dirty="0" smtClean="0"/>
              <a:t>love</a:t>
            </a:r>
          </a:p>
          <a:p>
            <a:r>
              <a:rPr lang="en-US" altLang="zh-TW" sz="2800" dirty="0"/>
              <a:t> </a:t>
            </a:r>
            <a:r>
              <a:rPr lang="en-US" altLang="zh-TW" sz="2800" dirty="0" smtClean="0"/>
              <a:t>  between </a:t>
            </a:r>
            <a:r>
              <a:rPr lang="en-US" altLang="zh-TW" sz="2800" dirty="0"/>
              <a:t>Delia and James and </a:t>
            </a:r>
            <a:r>
              <a:rPr lang="en-US" altLang="zh-TW" sz="2800" dirty="0" smtClean="0"/>
              <a:t>the</a:t>
            </a:r>
          </a:p>
          <a:p>
            <a:r>
              <a:rPr lang="en-US" altLang="zh-TW" sz="2800" dirty="0"/>
              <a:t> </a:t>
            </a:r>
            <a:r>
              <a:rPr lang="en-US" altLang="zh-TW" sz="2800" dirty="0" smtClean="0"/>
              <a:t>            sacrifices </a:t>
            </a:r>
            <a:r>
              <a:rPr lang="en-US" altLang="zh-TW" sz="2800" dirty="0"/>
              <a:t>that they make to </a:t>
            </a:r>
            <a:endParaRPr lang="en-US" altLang="zh-TW" sz="2800" dirty="0" smtClean="0"/>
          </a:p>
          <a:p>
            <a:r>
              <a:rPr lang="en-US" altLang="zh-TW" sz="2800"/>
              <a:t> </a:t>
            </a:r>
            <a:r>
              <a:rPr lang="en-US" altLang="zh-TW" sz="2800" smtClean="0"/>
              <a:t>                    please </a:t>
            </a:r>
            <a:r>
              <a:rPr lang="en-US" altLang="zh-TW" sz="2800" dirty="0"/>
              <a:t>the other.</a:t>
            </a:r>
            <a:endParaRPr lang="zh-TW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3366422" y="1792974"/>
            <a:ext cx="27542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2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&amp; Sacrifice</a:t>
            </a:r>
            <a:endParaRPr lang="zh-TW" altLang="en-US" sz="2800" b="1" cap="all" spc="0" dirty="0">
              <a:ln w="0"/>
              <a:solidFill>
                <a:srgbClr val="FF99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1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533400"/>
            <a:ext cx="6019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Three Magi</a:t>
            </a:r>
          </a:p>
          <a:p>
            <a:endParaRPr lang="en-US" altLang="zh-TW" dirty="0"/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Magi were the so-called </a:t>
            </a:r>
            <a:r>
              <a:rPr lang="en-US" altLang="zh-TW" sz="2800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three wise men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 from the east who traveled to Bethlehem, following a bright star, to present gifts to the infant Jesus.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These gifts,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though valuable, were not as important as the recognition, respect, and love they gave the Christ child.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533400"/>
            <a:ext cx="60198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Symbol</a:t>
            </a:r>
            <a:endParaRPr lang="en-US" altLang="zh-TW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/>
          </a:p>
          <a:p>
            <a:r>
              <a:rPr lang="en-US" altLang="zh-TW" sz="2800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Della’s hair</a:t>
            </a:r>
            <a:r>
              <a:rPr lang="en-US" altLang="zh-TW" sz="28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Her hair is the most precious thing for her and it symbolizes </a:t>
            </a:r>
            <a:r>
              <a:rPr lang="en-US" altLang="zh-TW" sz="2800" u="sng" dirty="0">
                <a:latin typeface="Times New Roman" pitchFamily="18" charset="0"/>
                <a:cs typeface="Times New Roman" pitchFamily="18" charset="0"/>
              </a:rPr>
              <a:t>her love for Jim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 when she sells it for Jim. </a:t>
            </a:r>
          </a:p>
          <a:p>
            <a:endParaRPr lang="en-US" altLang="zh-TW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Jims watch</a:t>
            </a:r>
            <a:r>
              <a:rPr lang="en-US" altLang="zh-TW" sz="28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His watch is the most precious thing for him and it symbolizes</a:t>
            </a:r>
            <a:r>
              <a:rPr lang="en-US" altLang="zh-TW" sz="2800" u="sng" dirty="0">
                <a:latin typeface="Times New Roman" pitchFamily="18" charset="0"/>
                <a:cs typeface="Times New Roman" pitchFamily="18" charset="0"/>
              </a:rPr>
              <a:t> his love for Della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 when he sells it for Della</a:t>
            </a:r>
            <a:r>
              <a:rPr lang="en-US" altLang="zh-TW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z="28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b="1" u="sng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Irony</a:t>
            </a:r>
            <a:endParaRPr lang="zh-TW" altLang="en-US" sz="3200" b="1" u="sng" dirty="0">
              <a:solidFill>
                <a:srgbClr val="FF000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524000" y="1295400"/>
            <a:ext cx="70866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1463" indent="-271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TW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*</a:t>
            </a: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新細明體" pitchFamily="18" charset="-120"/>
              </a:rPr>
              <a:t>Jim </a:t>
            </a:r>
            <a:r>
              <a:rPr lang="en-US" altLang="zh-TW" sz="2800" dirty="0">
                <a:latin typeface="Times New Roman" pitchFamily="18" charset="0"/>
                <a:ea typeface="新細明體" pitchFamily="18" charset="-120"/>
              </a:rPr>
              <a:t>and </a:t>
            </a:r>
            <a:r>
              <a:rPr lang="en-US" altLang="zh-TW" sz="2800" dirty="0" smtClean="0">
                <a:latin typeface="Times New Roman" pitchFamily="18" charset="0"/>
                <a:ea typeface="新細明體" pitchFamily="18" charset="-120"/>
              </a:rPr>
              <a:t>Della buy gifts for each other, but the gifts are </a:t>
            </a:r>
            <a:r>
              <a:rPr lang="en-US" altLang="zh-TW" sz="2800" dirty="0">
                <a:latin typeface="Times New Roman" pitchFamily="18" charset="0"/>
                <a:ea typeface="新細明體" pitchFamily="18" charset="-120"/>
              </a:rPr>
              <a:t>now </a:t>
            </a:r>
            <a:r>
              <a:rPr lang="en-US" altLang="zh-TW" sz="2800" dirty="0" smtClean="0">
                <a:latin typeface="Times New Roman" pitchFamily="18" charset="0"/>
                <a:ea typeface="新細明體" pitchFamily="18" charset="-120"/>
              </a:rPr>
              <a:t>useless.</a:t>
            </a:r>
            <a:endParaRPr lang="en-US" altLang="zh-TW" sz="2800" dirty="0">
              <a:latin typeface="Times New Roman" pitchFamily="18" charset="0"/>
              <a:ea typeface="新細明體" pitchFamily="18" charset="-120"/>
            </a:endParaRPr>
          </a:p>
          <a:p>
            <a:pPr eaLnBrk="1" hangingPunct="1">
              <a:spcBef>
                <a:spcPct val="50000"/>
              </a:spcBef>
            </a:pPr>
            <a:endParaRPr lang="zh-TW" altLang="en-US" sz="2800" dirty="0"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4" name="Picture 3" descr="silhouette-clipart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32679"/>
            <a:ext cx="2006600" cy="209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C:\Users\avg\AppData\Local\Microsoft\Windows\Temporary Internet Files\Content.IE5\H0WT3GYV\MCj031216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932679"/>
            <a:ext cx="21717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654</TotalTime>
  <Words>257</Words>
  <Application>Microsoft Office PowerPoint</Application>
  <PresentationFormat>如螢幕大小 (4:3)</PresentationFormat>
  <Paragraphs>32</Paragraphs>
  <Slides>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新細明體</vt:lpstr>
      <vt:lpstr>標楷體</vt:lpstr>
      <vt:lpstr>Arial</vt:lpstr>
      <vt:lpstr>Bookman Old Style</vt:lpstr>
      <vt:lpstr>Calibri</vt:lpstr>
      <vt:lpstr>Times New Roman</vt:lpstr>
      <vt:lpstr>Wingdings</vt:lpstr>
      <vt:lpstr>Wingdings 2</vt:lpstr>
      <vt:lpstr>Infinity</vt:lpstr>
      <vt:lpstr>1_Infinity</vt:lpstr>
      <vt:lpstr>PowerPoint 簡報</vt:lpstr>
      <vt:lpstr>Setting</vt:lpstr>
      <vt:lpstr>Setting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O.Henry  and  “The Gift of the Magi”</dc:title>
  <dc:creator>Katherine Peeples</dc:creator>
  <cp:lastModifiedBy>Gordon Chou</cp:lastModifiedBy>
  <cp:revision>94</cp:revision>
  <dcterms:created xsi:type="dcterms:W3CDTF">2009-11-29T23:00:31Z</dcterms:created>
  <dcterms:modified xsi:type="dcterms:W3CDTF">2015-03-23T22:21:57Z</dcterms:modified>
</cp:coreProperties>
</file>