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</p:sldMasterIdLst>
  <p:notesMasterIdLst>
    <p:notesMasterId r:id="rId11"/>
  </p:notesMasterIdLst>
  <p:sldIdLst>
    <p:sldId id="297" r:id="rId3"/>
    <p:sldId id="290" r:id="rId4"/>
    <p:sldId id="298" r:id="rId5"/>
    <p:sldId id="274" r:id="rId6"/>
    <p:sldId id="294" r:id="rId7"/>
    <p:sldId id="296" r:id="rId8"/>
    <p:sldId id="299" r:id="rId9"/>
    <p:sldId id="27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6600FF"/>
    <a:srgbClr val="663300"/>
    <a:srgbClr val="003300"/>
    <a:srgbClr val="FF9933"/>
    <a:srgbClr val="FF0000"/>
    <a:srgbClr val="6699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 varScale="1">
        <p:scale>
          <a:sx n="77" d="100"/>
          <a:sy n="77" d="100"/>
        </p:scale>
        <p:origin x="95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B72D561-4587-4A3A-8080-B6D60395BD23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E681A42-123A-4CC5-91FC-06FCD5B5296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2324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8171266-57D8-43CF-8FF9-09EBF7FF1779}" type="slidenum">
              <a:rPr lang="zh-TW" altLang="en-US">
                <a:latin typeface="Calibri" pitchFamily="34" charset="0"/>
              </a:rPr>
              <a:pPr eaLnBrk="1" hangingPunct="1"/>
              <a:t>1</a:t>
            </a:fld>
            <a:endParaRPr lang="en-US" altLang="zh-TW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281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F7995-06B4-4BD2-88B0-8EC3E3EA6A96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61159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F7995-06B4-4BD2-88B0-8EC3E3EA6A96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58244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zh-TW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BCE034B-ACDA-454E-9ADA-1E7F5C89620E}" type="slidenum">
              <a:rPr lang="en-US" altLang="zh-TW">
                <a:solidFill>
                  <a:prstClr val="black"/>
                </a:solidFill>
                <a:latin typeface="Calibri" pitchFamily="34" charset="0"/>
              </a:rPr>
              <a:pPr eaLnBrk="1" hangingPunct="1"/>
              <a:t>5</a:t>
            </a:fld>
            <a:endParaRPr lang="en-US" altLang="zh-TW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110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/>
          <p:nvPr/>
        </p:nvGrpSpPr>
        <p:grpSpPr>
          <a:xfrm>
            <a:off x="685800" y="1143000"/>
            <a:ext cx="7772400" cy="4572000"/>
            <a:chOff x="1371600" y="1143000"/>
            <a:chExt cx="7772400" cy="5715000"/>
          </a:xfrm>
          <a:effectLst>
            <a:reflection blurRad="6350" stA="50000" endA="300" endPos="15500" dist="50800" dir="5400000" sy="-100000" algn="bl" rotWithShape="0"/>
          </a:effectLst>
        </p:grpSpPr>
        <p:sp>
          <p:nvSpPr>
            <p:cNvPr id="5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6" name="Rectangle 17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Rectangle 18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cxnSp>
        <p:nvCxnSpPr>
          <p:cNvPr id="8" name="Straight Connector 19"/>
          <p:cNvCxnSpPr/>
          <p:nvPr/>
        </p:nvCxnSpPr>
        <p:spPr>
          <a:xfrm rot="10800000">
            <a:off x="2286000" y="3794763"/>
            <a:ext cx="45720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1"/>
            <a:ext cx="6400800" cy="1924050"/>
          </a:xfr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9737"/>
            <a:ext cx="6400800" cy="1522862"/>
          </a:xfrm>
        </p:spPr>
        <p:txBody>
          <a:bodyPr/>
          <a:lstStyle>
            <a:lvl1pPr marL="0" indent="0" algn="ctr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  <a:defRPr sz="20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867400" y="6573838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ADD45F98-A569-4CF8-A159-4E7370D173DE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573838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B17CB-0EDD-4974-8B53-47479275795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78295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1110B8-64BB-4287-BEB4-94692F21E159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CA6F34F1-DA86-493E-BE76-33CA73D76D3D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30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0" y="1143000"/>
            <a:ext cx="7772400" cy="5715000"/>
            <a:chOff x="1371600" y="1143000"/>
            <a:chExt cx="7772400" cy="5715000"/>
          </a:xfrm>
        </p:grpSpPr>
        <p:sp>
          <p:nvSpPr>
            <p:cNvPr id="5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6" name="Rectangle 17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Rectangle 18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8" name="Rectangle 19"/>
          <p:cNvSpPr/>
          <p:nvPr/>
        </p:nvSpPr>
        <p:spPr>
          <a:xfrm flipV="1">
            <a:off x="8366125" y="0"/>
            <a:ext cx="777875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9" name="Straight Connector 20"/>
          <p:cNvCxnSpPr/>
          <p:nvPr/>
        </p:nvCxnSpPr>
        <p:spPr>
          <a:xfrm rot="5400000">
            <a:off x="4940146" y="3428206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828801"/>
            <a:ext cx="6553200" cy="45447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9296" y="152400"/>
            <a:ext cx="734704" cy="5851525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5181600" y="6573838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F93CC1D3-F2A8-4B94-B385-CEE72BAC62E8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73838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453AB-7C11-47A7-8154-45B84F30C3E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93220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>
          <a:xfrm>
            <a:off x="8778875" y="6573838"/>
            <a:ext cx="365125" cy="274637"/>
          </a:xfrm>
        </p:spPr>
        <p:txBody>
          <a:bodyPr/>
          <a:lstStyle>
            <a:lvl1pPr>
              <a:defRPr/>
            </a:lvl1pPr>
          </a:lstStyle>
          <a:p>
            <a:fld id="{351B410F-C60D-4ED7-860E-8C83017A7A94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1"/>
          </p:nvPr>
        </p:nvSpPr>
        <p:spPr>
          <a:xfrm>
            <a:off x="6553200" y="6573838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27C65AE3-A7CA-438D-970B-763ACD6E80A2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2"/>
          </p:nvPr>
        </p:nvSpPr>
        <p:spPr>
          <a:xfrm>
            <a:off x="1828800" y="6573838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35432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/>
          <p:nvPr/>
        </p:nvGrpSpPr>
        <p:grpSpPr>
          <a:xfrm>
            <a:off x="685800" y="1143000"/>
            <a:ext cx="7772400" cy="4572000"/>
            <a:chOff x="1371600" y="1143000"/>
            <a:chExt cx="7772400" cy="5715000"/>
          </a:xfrm>
          <a:effectLst>
            <a:reflection blurRad="6350" stA="50000" endA="300" endPos="15500" dist="50800" dir="5400000" sy="-100000" algn="bl" rotWithShape="0"/>
          </a:effectLst>
        </p:grpSpPr>
        <p:sp>
          <p:nvSpPr>
            <p:cNvPr id="5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17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18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cxnSp>
        <p:nvCxnSpPr>
          <p:cNvPr id="8" name="Straight Connector 19"/>
          <p:cNvCxnSpPr/>
          <p:nvPr/>
        </p:nvCxnSpPr>
        <p:spPr>
          <a:xfrm rot="10800000">
            <a:off x="2286000" y="3794763"/>
            <a:ext cx="45720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1"/>
            <a:ext cx="6400800" cy="1924050"/>
          </a:xfr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9737"/>
            <a:ext cx="6400800" cy="1522862"/>
          </a:xfrm>
        </p:spPr>
        <p:txBody>
          <a:bodyPr/>
          <a:lstStyle>
            <a:lvl1pPr marL="0" indent="0" algn="ctr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  <a:defRPr sz="20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867400" y="6573838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796236AE-424C-4C78-8EFA-72F907DC8750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573838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89027-A70C-45EB-BEEE-A730EFA647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0573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328142-0497-4FCD-81EA-8139178E5A8D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3DD2BF0-71EE-40BB-84A8-85D13218ED84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21694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1143000"/>
            <a:ext cx="7772400" cy="2743200"/>
            <a:chOff x="0" y="1143000"/>
            <a:chExt cx="7772400" cy="2743200"/>
          </a:xfrm>
        </p:grpSpPr>
        <p:sp>
          <p:nvSpPr>
            <p:cNvPr id="5" name="Rectangle 14"/>
            <p:cNvSpPr/>
            <p:nvPr/>
          </p:nvSpPr>
          <p:spPr>
            <a:xfrm>
              <a:off x="0" y="1143000"/>
              <a:ext cx="7772400" cy="2743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 alt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6" name="Rectangle 17"/>
            <p:cNvSpPr/>
            <p:nvPr/>
          </p:nvSpPr>
          <p:spPr>
            <a:xfrm>
              <a:off x="0" y="1371600"/>
              <a:ext cx="7543800" cy="2286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 alt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Rectangle 18"/>
            <p:cNvSpPr/>
            <p:nvPr/>
          </p:nvSpPr>
          <p:spPr>
            <a:xfrm>
              <a:off x="0" y="1600200"/>
              <a:ext cx="7315200" cy="1828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 altLang="en-US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00200"/>
            <a:ext cx="6858000" cy="11430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 cap="none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756848"/>
            <a:ext cx="6858000" cy="640080"/>
          </a:xfrm>
        </p:spPr>
        <p:txBody>
          <a:bodyPr/>
          <a:lstStyle>
            <a:lvl1pPr marL="0" indent="0">
              <a:buNone/>
              <a:defRPr sz="16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0" y="6573838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ACA6C77E-6964-47EC-B453-32305ECE8FC3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573838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E6EE0-604A-404E-A506-861D55B7935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8275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828800"/>
            <a:ext cx="3108960" cy="454470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536" y="1828800"/>
            <a:ext cx="3108960" cy="454470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6F3B8D-D2B2-44BD-A993-269C8A58F78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Date Placeholder 1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41AB62F-B389-411B-99F7-C17F5997BF85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30587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/>
          <p:nvPr/>
        </p:nvCxnSpPr>
        <p:spPr>
          <a:xfrm rot="10800000">
            <a:off x="2071048" y="2548267"/>
            <a:ext cx="64008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6288" y="1825934"/>
            <a:ext cx="3108960" cy="639762"/>
          </a:xfrm>
        </p:spPr>
        <p:txBody>
          <a:bodyPr anchor="b"/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6288" y="2667000"/>
            <a:ext cx="3108960" cy="372015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2103" y="1825934"/>
            <a:ext cx="3108960" cy="639762"/>
          </a:xfrm>
        </p:spPr>
        <p:txBody>
          <a:bodyPr anchor="b"/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92103" y="2667000"/>
            <a:ext cx="3108960" cy="372015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9824C4-68A8-4152-A25E-02DD233A78E2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14CB7-2134-41D3-A3F9-0933EF85D0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31718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907B7E4-07F5-4D0A-AD37-D0712CBDAC0D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" name="Date Placeholder 1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B360AF6-0D46-4AB8-9ADC-78800432FFC6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172368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/>
          <p:nvPr/>
        </p:nvGrpSpPr>
        <p:grpSpPr>
          <a:xfrm>
            <a:off x="0" y="0"/>
            <a:ext cx="9144000" cy="6400800"/>
            <a:chOff x="0" y="457200"/>
            <a:chExt cx="9144000" cy="64008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3" name="Rectangle 14"/>
            <p:cNvSpPr/>
            <p:nvPr/>
          </p:nvSpPr>
          <p:spPr>
            <a:xfrm>
              <a:off x="0" y="457200"/>
              <a:ext cx="9144000" cy="6400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4" name="Rectangle 17"/>
            <p:cNvSpPr/>
            <p:nvPr/>
          </p:nvSpPr>
          <p:spPr>
            <a:xfrm>
              <a:off x="228600" y="685800"/>
              <a:ext cx="8686800" cy="6172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5" name="Rectangle 18"/>
            <p:cNvSpPr/>
            <p:nvPr/>
          </p:nvSpPr>
          <p:spPr>
            <a:xfrm>
              <a:off x="457200" y="914400"/>
              <a:ext cx="8229600" cy="5943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19"/>
            <p:cNvSpPr/>
            <p:nvPr/>
          </p:nvSpPr>
          <p:spPr>
            <a:xfrm>
              <a:off x="6858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20"/>
            <p:cNvSpPr/>
            <p:nvPr/>
          </p:nvSpPr>
          <p:spPr>
            <a:xfrm>
              <a:off x="9144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21"/>
            <p:cNvSpPr/>
            <p:nvPr/>
          </p:nvSpPr>
          <p:spPr>
            <a:xfrm>
              <a:off x="11430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5867400" y="6573838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DE590F98-7AD0-492E-BF20-CEEADAF05FE4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3000" y="6573838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81E4D-E485-4D38-8A2E-E088BEA1AEE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962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3A8B5F-D1DB-463E-B92D-C7EBECC286E8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36338F5-53D3-44C2-ABF8-4BF9D4DE77E4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349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6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17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18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Rectangle 19"/>
          <p:cNvSpPr/>
          <p:nvPr/>
        </p:nvSpPr>
        <p:spPr>
          <a:xfrm rot="5400000">
            <a:off x="3268662" y="-3268662"/>
            <a:ext cx="777875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0" name="Straight Connector 20"/>
          <p:cNvCxnSpPr/>
          <p:nvPr/>
        </p:nvCxnSpPr>
        <p:spPr>
          <a:xfrm rot="10800000">
            <a:off x="1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28800"/>
            <a:ext cx="4926013" cy="4343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3600"/>
            <a:ext cx="1371600" cy="38862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94678"/>
            <a:ext cx="7315200" cy="778778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415BFA-9348-4488-9A17-8DE754D5EE2E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45AC0-7191-44F3-B644-7C6E29A2DC9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6528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/>
          <p:nvPr/>
        </p:nvSpPr>
        <p:spPr>
          <a:xfrm rot="5400000">
            <a:off x="3268662" y="-3268662"/>
            <a:ext cx="777875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6" name="Straight Connector 14"/>
          <p:cNvCxnSpPr/>
          <p:nvPr/>
        </p:nvCxnSpPr>
        <p:spPr>
          <a:xfrm rot="10800000">
            <a:off x="0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13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8" name="Rectangle 18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19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0" name="Rectangle 20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"/>
            <a:ext cx="7315200" cy="77724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304" y="1828800"/>
            <a:ext cx="4928616" cy="4562856"/>
          </a:xfrm>
          <a:effectLst>
            <a:reflection blurRad="6350" stA="50000" endA="300" endPos="6000" dist="50800" dir="5400000" sy="-100000" algn="bl" rotWithShape="0"/>
            <a:softEdge rad="31750"/>
          </a:effectLst>
        </p:spPr>
        <p:txBody>
          <a:bodyPr rtlCol="0">
            <a:scene3d>
              <a:camera prst="orthographicFront"/>
              <a:lightRig rig="balanced" dir="t">
                <a:rot lat="0" lon="0" rev="4200000"/>
              </a:lightRig>
            </a:scene3d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0552"/>
            <a:ext cx="1371600" cy="3886200"/>
          </a:xfrm>
        </p:spPr>
        <p:txBody>
          <a:bodyPr>
            <a:sp3d extrusionH="57150" prstMaterial="metal">
              <a:bevelT w="25400" h="12700" prst="softRound"/>
            </a:sp3d>
          </a:bodyPr>
          <a:lstStyle>
            <a:lvl1pPr marL="0" indent="0">
              <a:buNone/>
              <a:defRPr sz="1400" b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7536C3-C1E5-4CBB-B7B5-8D86EAF2A4DA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87DD3-4832-42A1-A279-2E4BC1E6C8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198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7B41E3-955E-4E00-B8BE-D87DEB4D9D98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E34B11D-3DA0-4D88-8CE8-571C821248D9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12029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0" y="1143000"/>
            <a:ext cx="7772400" cy="5715000"/>
            <a:chOff x="1371600" y="1143000"/>
            <a:chExt cx="7772400" cy="5715000"/>
          </a:xfrm>
        </p:grpSpPr>
        <p:sp>
          <p:nvSpPr>
            <p:cNvPr id="5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 alt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6" name="Rectangle 17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 alt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Rectangle 18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 altLang="en-US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8" name="Rectangle 19"/>
          <p:cNvSpPr/>
          <p:nvPr/>
        </p:nvSpPr>
        <p:spPr>
          <a:xfrm flipV="1">
            <a:off x="8366125" y="0"/>
            <a:ext cx="777875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9" name="Straight Connector 20"/>
          <p:cNvCxnSpPr/>
          <p:nvPr/>
        </p:nvCxnSpPr>
        <p:spPr>
          <a:xfrm rot="5400000">
            <a:off x="4940146" y="3428206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828801"/>
            <a:ext cx="6553200" cy="45447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9296" y="152400"/>
            <a:ext cx="734704" cy="5851525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5181600" y="6573838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AF9B4776-1DAB-45F7-BF19-B5A7FFFC6652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73838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BD555-B422-4D73-A080-B93E8C1894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149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1143000"/>
            <a:ext cx="7772400" cy="2743200"/>
            <a:chOff x="0" y="1143000"/>
            <a:chExt cx="7772400" cy="2743200"/>
          </a:xfrm>
        </p:grpSpPr>
        <p:sp>
          <p:nvSpPr>
            <p:cNvPr id="5" name="Rectangle 14"/>
            <p:cNvSpPr/>
            <p:nvPr/>
          </p:nvSpPr>
          <p:spPr>
            <a:xfrm>
              <a:off x="0" y="1143000"/>
              <a:ext cx="7772400" cy="2743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6" name="Rectangle 17"/>
            <p:cNvSpPr/>
            <p:nvPr/>
          </p:nvSpPr>
          <p:spPr>
            <a:xfrm>
              <a:off x="0" y="1371600"/>
              <a:ext cx="7543800" cy="2286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Rectangle 18"/>
            <p:cNvSpPr/>
            <p:nvPr/>
          </p:nvSpPr>
          <p:spPr>
            <a:xfrm>
              <a:off x="0" y="1600200"/>
              <a:ext cx="7315200" cy="1828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00200"/>
            <a:ext cx="6858000" cy="11430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 cap="none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756848"/>
            <a:ext cx="6858000" cy="640080"/>
          </a:xfrm>
        </p:spPr>
        <p:txBody>
          <a:bodyPr/>
          <a:lstStyle>
            <a:lvl1pPr marL="0" indent="0">
              <a:buNone/>
              <a:defRPr sz="16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0" y="6573838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80BA7203-42EA-418C-B73B-561AC8F954CA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573838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BEEBE-53C6-4EE4-8AC7-A60BA1603E9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9969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828800"/>
            <a:ext cx="3108960" cy="454470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536" y="1828800"/>
            <a:ext cx="3108960" cy="454470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C9B121-FB69-4750-BCC3-B384C5B96300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6" name="Date Placeholder 1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4AA96C1-CAD0-4697-AD0D-0CF5C03EE595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186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1371600" y="1143000"/>
            <a:ext cx="7772400" cy="5715000"/>
            <a:chOff x="1371600" y="1143000"/>
            <a:chExt cx="7772400" cy="5715000"/>
          </a:xfrm>
        </p:grpSpPr>
        <p:sp>
          <p:nvSpPr>
            <p:cNvPr id="8" name="Rectangle 10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" name="Rectangle 13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" name="Rectangle 11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11" name="Rectangle 9"/>
          <p:cNvSpPr/>
          <p:nvPr/>
        </p:nvSpPr>
        <p:spPr>
          <a:xfrm>
            <a:off x="0" y="0"/>
            <a:ext cx="777875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2" name="Straight Connector 8"/>
          <p:cNvCxnSpPr/>
          <p:nvPr/>
        </p:nvCxnSpPr>
        <p:spPr>
          <a:xfrm rot="5400000">
            <a:off x="-2667000" y="3429000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2071048" y="2548267"/>
            <a:ext cx="64008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6288" y="1825934"/>
            <a:ext cx="3108960" cy="639762"/>
          </a:xfrm>
        </p:spPr>
        <p:txBody>
          <a:bodyPr anchor="b"/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6288" y="2667000"/>
            <a:ext cx="3108960" cy="372015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2103" y="1825934"/>
            <a:ext cx="3108960" cy="639762"/>
          </a:xfrm>
        </p:spPr>
        <p:txBody>
          <a:bodyPr anchor="b"/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92103" y="2667000"/>
            <a:ext cx="3108960" cy="372015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6249AD-A20C-47AA-96B5-9BAB9BC8439C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1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C968F-0AEE-4810-8BA4-002BCFE4C1B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25575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26EFC7-68D7-4C70-8C5E-EE2100E80055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4" name="Date Placeholder 1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476102B-6AC5-45D7-8090-FCCCF0C5BABA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22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/>
          <p:nvPr/>
        </p:nvGrpSpPr>
        <p:grpSpPr>
          <a:xfrm>
            <a:off x="0" y="0"/>
            <a:ext cx="9144000" cy="6400800"/>
            <a:chOff x="0" y="457200"/>
            <a:chExt cx="9144000" cy="64008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3" name="Rectangle 14"/>
            <p:cNvSpPr/>
            <p:nvPr/>
          </p:nvSpPr>
          <p:spPr>
            <a:xfrm>
              <a:off x="0" y="457200"/>
              <a:ext cx="9144000" cy="6400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4" name="Rectangle 17"/>
            <p:cNvSpPr/>
            <p:nvPr/>
          </p:nvSpPr>
          <p:spPr>
            <a:xfrm>
              <a:off x="228600" y="685800"/>
              <a:ext cx="8686800" cy="6172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5" name="Rectangle 18"/>
            <p:cNvSpPr/>
            <p:nvPr/>
          </p:nvSpPr>
          <p:spPr>
            <a:xfrm>
              <a:off x="457200" y="914400"/>
              <a:ext cx="8229600" cy="5943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6" name="Rectangle 19"/>
            <p:cNvSpPr/>
            <p:nvPr/>
          </p:nvSpPr>
          <p:spPr>
            <a:xfrm>
              <a:off x="6858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Rectangle 20"/>
            <p:cNvSpPr/>
            <p:nvPr/>
          </p:nvSpPr>
          <p:spPr>
            <a:xfrm>
              <a:off x="9144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" name="Rectangle 21"/>
            <p:cNvSpPr/>
            <p:nvPr/>
          </p:nvSpPr>
          <p:spPr>
            <a:xfrm>
              <a:off x="11430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5867400" y="6573838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4408039F-3244-45EC-A8DF-CCEF99B26DB7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3000" y="6573838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8852D1-F969-402E-9DC2-76C2C838624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91929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6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Rectangle 17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" name="Rectangle 18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9" name="Rectangle 19"/>
          <p:cNvSpPr/>
          <p:nvPr/>
        </p:nvSpPr>
        <p:spPr>
          <a:xfrm rot="5400000">
            <a:off x="3268662" y="-3268662"/>
            <a:ext cx="777875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0" name="Straight Connector 20"/>
          <p:cNvCxnSpPr/>
          <p:nvPr/>
        </p:nvCxnSpPr>
        <p:spPr>
          <a:xfrm rot="10800000">
            <a:off x="1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28800"/>
            <a:ext cx="4926013" cy="4343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3600"/>
            <a:ext cx="1371600" cy="38862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94678"/>
            <a:ext cx="7315200" cy="778778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D457D6-87C0-4103-95A5-061300F93BD4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C50E8-B181-46D4-B35B-0ACC371E49F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64717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/>
          <p:nvPr/>
        </p:nvSpPr>
        <p:spPr>
          <a:xfrm rot="5400000">
            <a:off x="3268662" y="-3268662"/>
            <a:ext cx="777875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6" name="Straight Connector 14"/>
          <p:cNvCxnSpPr/>
          <p:nvPr/>
        </p:nvCxnSpPr>
        <p:spPr>
          <a:xfrm rot="10800000">
            <a:off x="0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13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8" name="Rectangle 18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9" name="Rectangle 19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0" name="Rectangle 20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"/>
            <a:ext cx="7315200" cy="77724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304" y="1828800"/>
            <a:ext cx="4928616" cy="4562856"/>
          </a:xfrm>
          <a:effectLst>
            <a:reflection blurRad="6350" stA="50000" endA="300" endPos="6000" dist="50800" dir="5400000" sy="-100000" algn="bl" rotWithShape="0"/>
            <a:softEdge rad="31750"/>
          </a:effectLst>
        </p:spPr>
        <p:txBody>
          <a:bodyPr rtlCol="0">
            <a:scene3d>
              <a:camera prst="orthographicFront"/>
              <a:lightRig rig="balanced" dir="t">
                <a:rot lat="0" lon="0" rev="4200000"/>
              </a:lightRig>
            </a:scene3d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0552"/>
            <a:ext cx="1371600" cy="3886200"/>
          </a:xfrm>
        </p:spPr>
        <p:txBody>
          <a:bodyPr>
            <a:sp3d extrusionH="57150" prstMaterial="metal">
              <a:bevelT w="25400" h="12700" prst="softRound"/>
            </a:sp3d>
          </a:bodyPr>
          <a:lstStyle>
            <a:lvl1pPr marL="0" indent="0">
              <a:buNone/>
              <a:defRPr sz="1400" b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22D7BC-D016-4700-A4F1-C277CA8554BB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0CB29-3277-42D7-AF1F-2A60E78F6AE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29477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4"/>
          <p:cNvGrpSpPr>
            <a:grpSpLocks/>
          </p:cNvGrpSpPr>
          <p:nvPr/>
        </p:nvGrpSpPr>
        <p:grpSpPr bwMode="auto">
          <a:xfrm>
            <a:off x="1371600" y="1143000"/>
            <a:ext cx="7772400" cy="5715000"/>
            <a:chOff x="1371600" y="1143000"/>
            <a:chExt cx="7772400" cy="5715000"/>
          </a:xfrm>
        </p:grpSpPr>
        <p:sp>
          <p:nvSpPr>
            <p:cNvPr id="11" name="Rectangle 10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0"/>
            <a:ext cx="777875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1828800"/>
            <a:ext cx="6400800" cy="4545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  <a:sp3d extrusionH="31750" prstMaterial="metal">
              <a:bevelT w="25400" h="12700" prst="softRound"/>
            </a:sp3d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8875" y="6573838"/>
            <a:ext cx="365125" cy="274637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F7F7F"/>
                </a:solidFill>
                <a:latin typeface="Bookman Old Style" pitchFamily="18" charset="0"/>
                <a:ea typeface="新細明體" pitchFamily="18" charset="-120"/>
              </a:defRPr>
            </a:lvl1pPr>
          </a:lstStyle>
          <a:p>
            <a:fld id="{1B91A41B-AD04-4FE4-936E-03882BBC5FF5}" type="slidenum">
              <a:rPr lang="zh-TW" altLang="en-US"/>
              <a:pPr/>
              <a:t>‹#›</a:t>
            </a:fld>
            <a:endParaRPr lang="en-US" altLang="zh-TW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2667000" y="3429000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>
          <a:xfrm>
            <a:off x="6553200" y="6573838"/>
            <a:ext cx="2133600" cy="274637"/>
          </a:xfrm>
          <a:prstGeom prst="rect">
            <a:avLst/>
          </a:prstGeom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F7F7F"/>
                </a:solidFill>
                <a:latin typeface="Bookman Old Style" pitchFamily="18" charset="0"/>
                <a:ea typeface="新細明體" pitchFamily="18" charset="-120"/>
              </a:defRPr>
            </a:lvl1pPr>
          </a:lstStyle>
          <a:p>
            <a:fld id="{632B08D8-B7C2-4AB5-A72C-1E458782E84E}" type="datetimeFigureOut">
              <a:rPr lang="zh-TW" altLang="en-US"/>
              <a:pPr/>
              <a:t>2015/3/24</a:t>
            </a:fld>
            <a:endParaRPr lang="en-US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1828800" y="6573838"/>
            <a:ext cx="2895600" cy="274637"/>
          </a:xfrm>
          <a:prstGeom prst="rect">
            <a:avLst/>
          </a:prstGeom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F7F7F"/>
                </a:solidFill>
                <a:latin typeface="Bookman Old Style" pitchFamily="18" charset="0"/>
                <a:ea typeface="新細明體" pitchFamily="18" charset="-120"/>
              </a:defRPr>
            </a:lvl1pPr>
          </a:lstStyle>
          <a:p>
            <a:endParaRPr lang="zh-TW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16200000">
            <a:off x="-2659856" y="3005931"/>
            <a:ext cx="6248400" cy="846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altLang="zh-TW" smtClean="0"/>
              <a:t>Click to edit Master title style</a:t>
            </a:r>
            <a:endParaRPr lang="zh-TW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2" r:id="rId2"/>
    <p:sldLayoutId id="2147483715" r:id="rId3"/>
    <p:sldLayoutId id="2147483711" r:id="rId4"/>
    <p:sldLayoutId id="2147483716" r:id="rId5"/>
    <p:sldLayoutId id="2147483710" r:id="rId6"/>
    <p:sldLayoutId id="2147483717" r:id="rId7"/>
    <p:sldLayoutId id="2147483718" r:id="rId8"/>
    <p:sldLayoutId id="2147483719" r:id="rId9"/>
    <p:sldLayoutId id="2147483709" r:id="rId10"/>
    <p:sldLayoutId id="2147483720" r:id="rId11"/>
    <p:sldLayoutId id="2147483713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404040"/>
          </a:solidFill>
          <a:effectLst>
            <a:innerShdw blurRad="63500">
              <a:srgbClr val="F1F1F1"/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80000"/>
        <a:buFont typeface="Wingdings" pitchFamily="2" charset="2"/>
        <a:buChar char="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2625" indent="-341313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100000"/>
        <a:buFont typeface="Wingdings" pitchFamily="2" charset="2"/>
        <a:buChar char="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023938" indent="-341313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80000"/>
        <a:buFont typeface="Wingdings" pitchFamily="2" charset="2"/>
        <a:buChar char=""/>
        <a:defRPr sz="2400" kern="1200">
          <a:solidFill>
            <a:srgbClr val="595959"/>
          </a:solidFill>
          <a:latin typeface="+mn-lt"/>
          <a:ea typeface="+mn-ea"/>
          <a:cs typeface="+mn-cs"/>
        </a:defRPr>
      </a:lvl3pPr>
      <a:lvl4pPr marL="1377950" indent="-354013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100000"/>
        <a:buFont typeface="Wingdings" pitchFamily="2" charset="2"/>
        <a:buChar char=""/>
        <a:defRPr sz="2000" kern="1200">
          <a:solidFill>
            <a:srgbClr val="595959"/>
          </a:solidFill>
          <a:latin typeface="+mn-lt"/>
          <a:ea typeface="+mn-ea"/>
          <a:cs typeface="+mn-cs"/>
        </a:defRPr>
      </a:lvl4pPr>
      <a:lvl5pPr marL="1719263" indent="-341313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80000"/>
        <a:buFont typeface="Wingdings" pitchFamily="2" charset="2"/>
        <a:buChar char=""/>
        <a:defRPr sz="2000" kern="1200">
          <a:solidFill>
            <a:srgbClr val="595959"/>
          </a:solidFill>
          <a:latin typeface="+mn-lt"/>
          <a:ea typeface="+mn-ea"/>
          <a:cs typeface="+mn-cs"/>
        </a:defRPr>
      </a:lvl5pPr>
      <a:lvl6pPr marL="205740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100000"/>
        <a:buFont typeface="Wingdings" pitchFamily="2" charset="2"/>
        <a:buChar char="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6pPr>
      <a:lvl7pPr marL="240665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7pPr>
      <a:lvl8pPr marL="274320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"/>
        <a:defRPr sz="1800" b="0" kern="1200" baseline="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8pPr>
      <a:lvl9pPr marL="309245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 baseline="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4"/>
          <p:cNvGrpSpPr>
            <a:grpSpLocks/>
          </p:cNvGrpSpPr>
          <p:nvPr/>
        </p:nvGrpSpPr>
        <p:grpSpPr bwMode="auto">
          <a:xfrm>
            <a:off x="1371600" y="1143000"/>
            <a:ext cx="7772400" cy="5715000"/>
            <a:chOff x="1371600" y="1143000"/>
            <a:chExt cx="7772400" cy="5715000"/>
          </a:xfrm>
        </p:grpSpPr>
        <p:sp>
          <p:nvSpPr>
            <p:cNvPr id="11" name="Rectangle 10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 alt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 alt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TW" altLang="en-US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0"/>
            <a:ext cx="777875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1828800"/>
            <a:ext cx="6400800" cy="45450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  <a:sp3d extrusionH="31750" prstMaterial="metal">
              <a:bevelT w="25400" h="12700" prst="softRound"/>
            </a:sp3d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8875" y="6573838"/>
            <a:ext cx="365125" cy="274637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F7F7F"/>
                </a:solidFill>
                <a:latin typeface="Bookman Old Style" pitchFamily="18" charset="0"/>
                <a:ea typeface="新細明體" pitchFamily="18" charset="-120"/>
              </a:defRPr>
            </a:lvl1pPr>
          </a:lstStyle>
          <a:p>
            <a:fld id="{9367864E-D49F-4CCF-A8C0-66D1F491E004}" type="slidenum">
              <a:rPr lang="en-US" altLang="zh-TW"/>
              <a:pPr/>
              <a:t>‹#›</a:t>
            </a:fld>
            <a:endParaRPr lang="en-US" altLang="zh-TW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2667000" y="3429000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>
          <a:xfrm>
            <a:off x="6553200" y="6573838"/>
            <a:ext cx="2133600" cy="274637"/>
          </a:xfrm>
          <a:prstGeom prst="rect">
            <a:avLst/>
          </a:prstGeom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F7F7F"/>
                </a:solidFill>
                <a:latin typeface="Bookman Old Style" pitchFamily="18" charset="0"/>
                <a:ea typeface="新細明體" pitchFamily="18" charset="-120"/>
              </a:defRPr>
            </a:lvl1pPr>
          </a:lstStyle>
          <a:p>
            <a:fld id="{1F12A829-CB82-4674-BE38-7869BCE9F907}" type="datetimeFigureOut">
              <a:rPr lang="en-US" altLang="zh-TW"/>
              <a:pPr/>
              <a:t>3/24/2015</a:t>
            </a:fld>
            <a:endParaRPr lang="en-US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1828800" y="6573838"/>
            <a:ext cx="2895600" cy="274637"/>
          </a:xfrm>
          <a:prstGeom prst="rect">
            <a:avLst/>
          </a:prstGeom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F7F7F"/>
                </a:solidFill>
                <a:latin typeface="Bookman Old Style" pitchFamily="18" charset="0"/>
              </a:defRPr>
            </a:lvl1pPr>
          </a:lstStyle>
          <a:p>
            <a:endParaRPr lang="zh-TW" altLang="zh-TW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16200000">
            <a:off x="-2659856" y="3005931"/>
            <a:ext cx="6248400" cy="846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altLang="zh-TW" smtClean="0"/>
              <a:t>Click to edit Master title style</a:t>
            </a:r>
            <a:endParaRPr lang="zh-TW" smtClean="0"/>
          </a:p>
        </p:txBody>
      </p:sp>
    </p:spTree>
    <p:extLst>
      <p:ext uri="{BB962C8B-B14F-4D97-AF65-F5344CB8AC3E}">
        <p14:creationId xmlns:p14="http://schemas.microsoft.com/office/powerpoint/2010/main" val="389643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404040"/>
          </a:solidFill>
          <a:effectLst>
            <a:innerShdw blurRad="63500">
              <a:srgbClr val="F1F1F1"/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404040"/>
          </a:solidFill>
          <a:latin typeface="Bookman Old Style" pitchFamily="18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80000"/>
        <a:buFont typeface="Wingdings" pitchFamily="2" charset="2"/>
        <a:buChar char="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2625" indent="-341313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100000"/>
        <a:buFont typeface="Wingdings" pitchFamily="2" charset="2"/>
        <a:buChar char="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023938" indent="-341313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80000"/>
        <a:buFont typeface="Wingdings" pitchFamily="2" charset="2"/>
        <a:buChar char=""/>
        <a:defRPr sz="2400" kern="1200">
          <a:solidFill>
            <a:srgbClr val="595959"/>
          </a:solidFill>
          <a:latin typeface="+mn-lt"/>
          <a:ea typeface="+mn-ea"/>
          <a:cs typeface="+mn-cs"/>
        </a:defRPr>
      </a:lvl3pPr>
      <a:lvl4pPr marL="1377950" indent="-354013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100000"/>
        <a:buFont typeface="Wingdings" pitchFamily="2" charset="2"/>
        <a:buChar char=""/>
        <a:defRPr sz="2000" kern="1200">
          <a:solidFill>
            <a:srgbClr val="595959"/>
          </a:solidFill>
          <a:latin typeface="+mn-lt"/>
          <a:ea typeface="+mn-ea"/>
          <a:cs typeface="+mn-cs"/>
        </a:defRPr>
      </a:lvl4pPr>
      <a:lvl5pPr marL="1719263" indent="-341313" algn="l" rtl="0" eaLnBrk="0" fontAlgn="base" hangingPunct="0">
        <a:spcBef>
          <a:spcPts val="1500"/>
        </a:spcBef>
        <a:spcAft>
          <a:spcPct val="0"/>
        </a:spcAft>
        <a:buClr>
          <a:srgbClr val="7F7F7F"/>
        </a:buClr>
        <a:buSzPct val="80000"/>
        <a:buFont typeface="Wingdings" pitchFamily="2" charset="2"/>
        <a:buChar char=""/>
        <a:defRPr sz="2000" kern="1200">
          <a:solidFill>
            <a:srgbClr val="595959"/>
          </a:solidFill>
          <a:latin typeface="+mn-lt"/>
          <a:ea typeface="+mn-ea"/>
          <a:cs typeface="+mn-cs"/>
        </a:defRPr>
      </a:lvl5pPr>
      <a:lvl6pPr marL="205740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100000"/>
        <a:buFont typeface="Wingdings" pitchFamily="2" charset="2"/>
        <a:buChar char="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6pPr>
      <a:lvl7pPr marL="240665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7pPr>
      <a:lvl8pPr marL="274320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"/>
        <a:defRPr sz="1800" b="0" kern="1200" baseline="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8pPr>
      <a:lvl9pPr marL="309245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 baseline="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2" descr="http://static.howstuffworks.com/gif/christmas-stories-the-gift-of-the-magi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86000"/>
            <a:ext cx="302736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/>
        </p:nvSpPr>
        <p:spPr>
          <a:xfrm>
            <a:off x="2438400" y="1447800"/>
            <a:ext cx="472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Gift of the Magi</a:t>
            </a:r>
            <a:endParaRPr lang="zh-TW" alt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573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Setting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752600"/>
            <a:ext cx="6400800" cy="4621213"/>
          </a:xfrm>
        </p:spPr>
        <p:txBody>
          <a:bodyPr>
            <a:normAutofit/>
          </a:bodyPr>
          <a:lstStyle/>
          <a:p>
            <a:r>
              <a:rPr lang="en-US" altLang="zh-TW" sz="2800" b="1" dirty="0">
                <a:solidFill>
                  <a:srgbClr val="FF99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The </a:t>
            </a:r>
            <a:r>
              <a:rPr lang="en-US" altLang="zh-TW" sz="2800" b="1" dirty="0" smtClean="0">
                <a:solidFill>
                  <a:srgbClr val="FF99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time: </a:t>
            </a:r>
            <a:r>
              <a:rPr lang="en-US" altLang="zh-TW" sz="2800" dirty="0" smtClean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Christmas eve</a:t>
            </a:r>
            <a:endParaRPr lang="en-US" altLang="zh-TW" sz="2800" dirty="0" smtClean="0">
              <a:solidFill>
                <a:schemeClr val="tx1"/>
              </a:solidFill>
              <a:ea typeface="新細明體" pitchFamily="18" charset="-120"/>
            </a:endParaRPr>
          </a:p>
          <a:p>
            <a:r>
              <a:rPr lang="en-US" altLang="zh-TW" sz="2800" b="1" dirty="0" smtClean="0">
                <a:solidFill>
                  <a:srgbClr val="FF99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The space</a:t>
            </a:r>
            <a:r>
              <a:rPr lang="en-US" altLang="zh-TW" sz="2800" dirty="0" smtClean="0">
                <a:solidFill>
                  <a:srgbClr val="FF9900"/>
                </a:solidFill>
                <a:ea typeface="新細明體" pitchFamily="18" charset="-120"/>
              </a:rPr>
              <a:t>: </a:t>
            </a:r>
            <a:r>
              <a:rPr lang="en-US" altLang="zh-TW" sz="2800" dirty="0" smtClean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a modest apartment</a:t>
            </a:r>
            <a:endParaRPr lang="en-US" altLang="zh-TW" sz="2800" dirty="0">
              <a:solidFill>
                <a:schemeClr val="tx1"/>
              </a:solidFill>
              <a:ea typeface="新細明體" pitchFamily="18" charset="-120"/>
            </a:endParaRPr>
          </a:p>
          <a:p>
            <a:pPr marL="0" indent="0">
              <a:buNone/>
            </a:pPr>
            <a:endParaRPr lang="en-US" altLang="zh-TW" sz="2800" dirty="0" smtClean="0">
              <a:ea typeface="新細明體" pitchFamily="18" charset="-120"/>
            </a:endParaRPr>
          </a:p>
          <a:p>
            <a:endParaRPr lang="en-US" altLang="zh-TW" sz="2800" dirty="0">
              <a:ea typeface="新細明體" pitchFamily="18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4343400" y="5334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Setting</a:t>
            </a:r>
            <a:endParaRPr lang="zh-TW" alt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355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Setting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828800"/>
            <a:ext cx="6400800" cy="4545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800" b="1" dirty="0" smtClean="0">
                <a:solidFill>
                  <a:srgbClr val="6600FF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Della (main character)</a:t>
            </a:r>
            <a:endParaRPr lang="en-US" altLang="zh-TW" sz="2800" b="1" dirty="0" smtClean="0">
              <a:solidFill>
                <a:srgbClr val="6600FF"/>
              </a:solidFill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99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1) </a:t>
            </a:r>
            <a:r>
              <a:rPr lang="en-US" altLang="zh-TW" sz="2800" b="1" dirty="0" smtClean="0">
                <a:solidFill>
                  <a:srgbClr val="FF99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Flat character: </a:t>
            </a:r>
            <a:r>
              <a:rPr lang="en-US" altLang="zh-TW" sz="2800" dirty="0" smtClean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Della loves her husband from the  beginning to the </a:t>
            </a:r>
            <a:r>
              <a:rPr lang="en-US" altLang="zh-TW" sz="2800" dirty="0" smtClean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end. Though </a:t>
            </a:r>
            <a:r>
              <a:rPr lang="en-US" altLang="zh-TW" sz="2800" dirty="0" smtClean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her hair is the most  precious thing, Della still sells it for buying a gift for her husband</a:t>
            </a:r>
            <a:r>
              <a:rPr lang="en-US" altLang="zh-TW" sz="2800" dirty="0" smtClean="0">
                <a:solidFill>
                  <a:schemeClr val="tx1"/>
                </a:solidFill>
                <a:ea typeface="新細明體" pitchFamily="18" charset="-120"/>
              </a:rPr>
              <a:t>. </a:t>
            </a:r>
          </a:p>
          <a:p>
            <a:endParaRPr lang="en-US" altLang="zh-TW" sz="2800" dirty="0">
              <a:ea typeface="新細明體" pitchFamily="18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2514600" y="5334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Characterization</a:t>
            </a:r>
            <a:endParaRPr lang="zh-TW" alt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1524000" y="381000"/>
            <a:ext cx="6324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3200" b="1" u="sng" dirty="0" smtClean="0">
                <a:solidFill>
                  <a:srgbClr val="FF0000"/>
                </a:solidFill>
                <a:latin typeface="Times New Roman" pitchFamily="18" charset="0"/>
                <a:ea typeface="新細明體" pitchFamily="18" charset="-120"/>
              </a:rPr>
              <a:t>Conflict</a:t>
            </a:r>
            <a:endParaRPr lang="zh-TW" altLang="en-US" sz="3200" b="1" u="sng" dirty="0">
              <a:solidFill>
                <a:srgbClr val="FF0000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1752600" y="1600200"/>
            <a:ext cx="5638800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9875" indent="-2698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zh-TW" sz="2800" b="1" dirty="0" smtClean="0">
                <a:solidFill>
                  <a:srgbClr val="FF99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External</a:t>
            </a:r>
            <a:r>
              <a:rPr lang="en-US" altLang="zh-TW" sz="2800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-</a:t>
            </a:r>
            <a:r>
              <a:rPr lang="en-US" altLang="zh-TW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--</a:t>
            </a:r>
            <a:r>
              <a:rPr lang="en-US" altLang="zh-TW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It’s </a:t>
            </a:r>
            <a:r>
              <a:rPr lang="en-US" altLang="zh-TW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Christmas Eve</a:t>
            </a:r>
            <a:r>
              <a:rPr lang="en-US" altLang="zh-TW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.</a:t>
            </a:r>
            <a:r>
              <a:rPr lang="en-US" altLang="zh-TW" sz="28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  <a:r>
              <a:rPr lang="en-US" altLang="zh-TW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Della only has $1.87 for her  husband’s gift</a:t>
            </a:r>
            <a:r>
              <a:rPr lang="en-US" altLang="zh-TW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altLang="zh-TW" sz="2800" b="1" dirty="0" smtClean="0">
                <a:solidFill>
                  <a:srgbClr val="FF99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Internal</a:t>
            </a:r>
            <a:r>
              <a:rPr lang="en-US" altLang="zh-TW" sz="2800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-</a:t>
            </a:r>
            <a:r>
              <a:rPr lang="en-US" altLang="zh-TW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--If Della sells her hair, she thinks she may become ugly.</a:t>
            </a:r>
            <a:endParaRPr lang="en-US" altLang="zh-TW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eaLnBrk="1" hangingPunct="1"/>
            <a:endParaRPr lang="en-US" altLang="zh-TW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zh-TW" altLang="en-US" sz="3200" dirty="0"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</p:txBody>
      </p:sp>
      <p:pic>
        <p:nvPicPr>
          <p:cNvPr id="8197" name="Picture 5" descr="C:\Users\avg\AppData\Local\Microsoft\Windows\Temporary Internet Files\Content.IE5\H0WT3GYV\MPj0315528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46422" y="4648200"/>
            <a:ext cx="2899317" cy="1981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196" name="Picture 4" descr="C:\Users\avg\AppData\Local\Microsoft\Windows\Temporary Internet Files\Content.IE5\6YAY1ISJ\MPj0314327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4343400"/>
            <a:ext cx="1600200" cy="19435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Title 1"/>
          <p:cNvPicPr>
            <a:picLocks noGrp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285750"/>
            <a:ext cx="858837" cy="6486525"/>
          </a:xfrm>
        </p:spPr>
      </p:pic>
      <p:pic>
        <p:nvPicPr>
          <p:cNvPr id="4" name="Content Placeholder 3" descr="Gift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-457200" y="2938517"/>
            <a:ext cx="5791200" cy="4042048"/>
          </a:xfrm>
          <a:prstGeom prst="ellipse">
            <a:avLst/>
          </a:prstGeom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181465" y="1072026"/>
            <a:ext cx="31242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u="sng" dirty="0" smtClean="0">
                <a:solidFill>
                  <a:srgbClr val="FF0000"/>
                </a:solidFill>
                <a:latin typeface="Bookman Old Style"/>
              </a:rPr>
              <a:t>THEME:</a:t>
            </a:r>
            <a:endParaRPr lang="en-US" sz="3200" b="1" u="sng" dirty="0">
              <a:solidFill>
                <a:srgbClr val="FF0000"/>
              </a:solidFill>
              <a:latin typeface="Bookman Old Style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819400" y="2316194"/>
            <a:ext cx="6477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/>
              <a:t>The central idea in this story is the </a:t>
            </a:r>
            <a:r>
              <a:rPr lang="en-US" altLang="zh-TW" sz="2800" dirty="0" smtClean="0"/>
              <a:t>love</a:t>
            </a:r>
          </a:p>
          <a:p>
            <a:r>
              <a:rPr lang="en-US" altLang="zh-TW" sz="2800" dirty="0"/>
              <a:t> </a:t>
            </a:r>
            <a:r>
              <a:rPr lang="en-US" altLang="zh-TW" sz="2800" dirty="0" smtClean="0"/>
              <a:t>  between </a:t>
            </a:r>
            <a:r>
              <a:rPr lang="en-US" altLang="zh-TW" sz="2800" dirty="0"/>
              <a:t>Delia and James and </a:t>
            </a:r>
            <a:r>
              <a:rPr lang="en-US" altLang="zh-TW" sz="2800" dirty="0" smtClean="0"/>
              <a:t>the</a:t>
            </a:r>
          </a:p>
          <a:p>
            <a:r>
              <a:rPr lang="en-US" altLang="zh-TW" sz="2800" dirty="0"/>
              <a:t> </a:t>
            </a:r>
            <a:r>
              <a:rPr lang="en-US" altLang="zh-TW" sz="2800" dirty="0" smtClean="0"/>
              <a:t>            sacrifices </a:t>
            </a:r>
            <a:r>
              <a:rPr lang="en-US" altLang="zh-TW" sz="2800" dirty="0"/>
              <a:t>that they make to </a:t>
            </a:r>
            <a:endParaRPr lang="en-US" altLang="zh-TW" sz="2800" dirty="0" smtClean="0"/>
          </a:p>
          <a:p>
            <a:r>
              <a:rPr lang="en-US" altLang="zh-TW" sz="2800"/>
              <a:t> </a:t>
            </a:r>
            <a:r>
              <a:rPr lang="en-US" altLang="zh-TW" sz="2800" smtClean="0"/>
              <a:t>                    please </a:t>
            </a:r>
            <a:r>
              <a:rPr lang="en-US" altLang="zh-TW" sz="2800" dirty="0"/>
              <a:t>the other.</a:t>
            </a:r>
            <a:endParaRPr lang="zh-TW" altLang="en-US" sz="2800" dirty="0"/>
          </a:p>
        </p:txBody>
      </p:sp>
      <p:sp>
        <p:nvSpPr>
          <p:cNvPr id="3" name="矩形 2"/>
          <p:cNvSpPr/>
          <p:nvPr/>
        </p:nvSpPr>
        <p:spPr>
          <a:xfrm>
            <a:off x="3366422" y="1792974"/>
            <a:ext cx="27542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TW" sz="2800" b="1" dirty="0" smtClean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&amp; Sacrifice</a:t>
            </a:r>
            <a:endParaRPr lang="zh-TW" altLang="en-US" sz="2800" b="1" cap="all" spc="0" dirty="0">
              <a:ln w="0"/>
              <a:solidFill>
                <a:srgbClr val="FF99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61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38200" y="533400"/>
            <a:ext cx="60198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Three Magi</a:t>
            </a:r>
          </a:p>
          <a:p>
            <a:endParaRPr lang="en-US" altLang="zh-TW" dirty="0"/>
          </a:p>
          <a:p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Magi were the so-called </a:t>
            </a:r>
            <a:r>
              <a:rPr lang="en-US" altLang="zh-TW" sz="28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three wise men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 from the east who traveled to Bethlehem, following a bright star, to present gifts to the infant Jesus. </a:t>
            </a:r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These gifts, 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though valuable, were not as important as the recognition, respect, and love they gave the Christ child.</a:t>
            </a:r>
            <a:endParaRPr lang="zh-TW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4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38200" y="533400"/>
            <a:ext cx="60198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Symbol</a:t>
            </a:r>
            <a:endParaRPr lang="en-US" altLang="zh-TW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zh-TW" dirty="0"/>
          </a:p>
          <a:p>
            <a:r>
              <a:rPr lang="en-US" altLang="zh-TW" sz="28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Della’s hair</a:t>
            </a:r>
            <a:r>
              <a:rPr lang="en-US" altLang="zh-TW" sz="2800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Her hair is the most precious thing for her and it symbolizes </a:t>
            </a:r>
            <a:r>
              <a:rPr lang="en-US" altLang="zh-TW" sz="2800" u="sng" dirty="0">
                <a:latin typeface="Times New Roman" pitchFamily="18" charset="0"/>
                <a:cs typeface="Times New Roman" pitchFamily="18" charset="0"/>
              </a:rPr>
              <a:t>her love for Jim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 when she sells it for Jim. </a:t>
            </a:r>
          </a:p>
          <a:p>
            <a:endParaRPr lang="en-US" altLang="zh-TW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sz="28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Jims watch</a:t>
            </a:r>
            <a:r>
              <a:rPr lang="en-US" altLang="zh-TW" sz="2800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His watch is the most precious thing for him and it symbolizes</a:t>
            </a:r>
            <a:r>
              <a:rPr lang="en-US" altLang="zh-TW" sz="2800" u="sng" dirty="0">
                <a:latin typeface="Times New Roman" pitchFamily="18" charset="0"/>
                <a:cs typeface="Times New Roman" pitchFamily="18" charset="0"/>
              </a:rPr>
              <a:t> his love for Della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 when he sells it for Della</a:t>
            </a:r>
            <a:r>
              <a:rPr lang="en-US" altLang="zh-TW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zh-TW" altLang="en-US" sz="28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zh-TW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36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066800" y="381000"/>
            <a:ext cx="7239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3200" b="1" u="sng" dirty="0" smtClean="0">
                <a:solidFill>
                  <a:srgbClr val="FF0000"/>
                </a:solidFill>
                <a:latin typeface="Times New Roman" pitchFamily="18" charset="0"/>
                <a:ea typeface="新細明體" pitchFamily="18" charset="-120"/>
              </a:rPr>
              <a:t>Irony</a:t>
            </a:r>
            <a:endParaRPr lang="zh-TW" altLang="en-US" sz="3200" b="1" u="sng" dirty="0">
              <a:solidFill>
                <a:srgbClr val="FF0000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524000" y="1295400"/>
            <a:ext cx="708660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71463" indent="-2714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</a:rPr>
              <a:t>*</a:t>
            </a:r>
            <a:r>
              <a:rPr lang="en-US" altLang="zh-TW" dirty="0">
                <a:ea typeface="新細明體" pitchFamily="18" charset="-120"/>
              </a:rPr>
              <a:t> </a:t>
            </a:r>
            <a:r>
              <a:rPr lang="en-US" altLang="zh-TW" sz="2800" dirty="0" smtClean="0">
                <a:latin typeface="Times New Roman" pitchFamily="18" charset="0"/>
                <a:ea typeface="新細明體" pitchFamily="18" charset="-120"/>
              </a:rPr>
              <a:t>Jim </a:t>
            </a: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and </a:t>
            </a:r>
            <a:r>
              <a:rPr lang="en-US" altLang="zh-TW" sz="2800" dirty="0" smtClean="0">
                <a:latin typeface="Times New Roman" pitchFamily="18" charset="0"/>
                <a:ea typeface="新細明體" pitchFamily="18" charset="-120"/>
              </a:rPr>
              <a:t>Della buy gifts for each other, but the gifts are </a:t>
            </a: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now </a:t>
            </a:r>
            <a:r>
              <a:rPr lang="en-US" altLang="zh-TW" sz="2800" dirty="0" smtClean="0">
                <a:latin typeface="Times New Roman" pitchFamily="18" charset="0"/>
                <a:ea typeface="新細明體" pitchFamily="18" charset="-120"/>
              </a:rPr>
              <a:t>useless.</a:t>
            </a:r>
            <a:endParaRPr lang="en-US" altLang="zh-TW" sz="2800" dirty="0">
              <a:latin typeface="Times New Roman" pitchFamily="18" charset="0"/>
              <a:ea typeface="新細明體" pitchFamily="18" charset="-120"/>
            </a:endParaRPr>
          </a:p>
          <a:p>
            <a:pPr eaLnBrk="1" hangingPunct="1">
              <a:spcBef>
                <a:spcPct val="50000"/>
              </a:spcBef>
            </a:pPr>
            <a:endParaRPr lang="zh-TW" altLang="en-US" sz="2800" dirty="0">
              <a:latin typeface="Times New Roman" pitchFamily="18" charset="0"/>
              <a:ea typeface="新細明體" pitchFamily="18" charset="-120"/>
            </a:endParaRPr>
          </a:p>
        </p:txBody>
      </p:sp>
      <p:pic>
        <p:nvPicPr>
          <p:cNvPr id="4" name="Picture 3" descr="silhouette-clipart-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932679"/>
            <a:ext cx="2006600" cy="209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7" descr="C:\Users\avg\AppData\Local\Microsoft\Windows\Temporary Internet Files\Content.IE5\H0WT3GYV\MCj0312166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2932679"/>
            <a:ext cx="2171700" cy="2209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finity">
  <a:themeElements>
    <a:clrScheme name="Infinity">
      <a:dk1>
        <a:sysClr val="windowText" lastClr="000000"/>
      </a:dk1>
      <a:lt1>
        <a:sysClr val="window" lastClr="FFFFFF"/>
      </a:lt1>
      <a:dk2>
        <a:srgbClr val="EABB00"/>
      </a:dk2>
      <a:lt2>
        <a:srgbClr val="DEF2FA"/>
      </a:lt2>
      <a:accent1>
        <a:srgbClr val="983DB1"/>
      </a:accent1>
      <a:accent2>
        <a:srgbClr val="47D147"/>
      </a:accent2>
      <a:accent3>
        <a:srgbClr val="CC0053"/>
      </a:accent3>
      <a:accent4>
        <a:srgbClr val="EA950D"/>
      </a:accent4>
      <a:accent5>
        <a:srgbClr val="C800C8"/>
      </a:accent5>
      <a:accent6>
        <a:srgbClr val="6161FF"/>
      </a:accent6>
      <a:hlink>
        <a:srgbClr val="755D00"/>
      </a:hlink>
      <a:folHlink>
        <a:srgbClr val="31AEE0"/>
      </a:folHlink>
    </a:clrScheme>
    <a:fontScheme name="Infinity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finity">
      <a:fillStyleLst>
        <a:solidFill>
          <a:schemeClr val="phClr">
            <a:shade val="95000"/>
            <a:satMod val="115000"/>
          </a:schemeClr>
        </a:solidFill>
        <a:gradFill rotWithShape="1">
          <a:gsLst>
            <a:gs pos="0">
              <a:schemeClr val="phClr">
                <a:tint val="90000"/>
                <a:alpha val="50000"/>
                <a:satMod val="150000"/>
              </a:schemeClr>
            </a:gs>
            <a:gs pos="35000">
              <a:schemeClr val="phClr">
                <a:tint val="100000"/>
                <a:alpha val="80000"/>
                <a:satMod val="130000"/>
              </a:schemeClr>
            </a:gs>
            <a:gs pos="100000">
              <a:schemeClr val="phClr">
                <a:tint val="100000"/>
                <a:shade val="90000"/>
                <a:alpha val="95000"/>
                <a:satMod val="11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1000"/>
                <a:alpha val="90000"/>
                <a:satMod val="130000"/>
              </a:schemeClr>
            </a:gs>
            <a:gs pos="50000">
              <a:schemeClr val="phClr">
                <a:shade val="93000"/>
                <a:alpha val="70000"/>
                <a:satMod val="130000"/>
              </a:schemeClr>
            </a:gs>
            <a:gs pos="75000">
              <a:schemeClr val="phClr">
                <a:shade val="94000"/>
                <a:alpha val="50000"/>
                <a:satMod val="135000"/>
              </a:schemeClr>
            </a:gs>
            <a:gs pos="100000">
              <a:schemeClr val="phClr">
                <a:shade val="94000"/>
                <a:alpha val="50000"/>
                <a:satMod val="135000"/>
              </a:schemeClr>
            </a:gs>
          </a:gsLst>
          <a:lin ang="0" scaled="0"/>
        </a:gradFill>
      </a:fillStyleLst>
      <a:lnStyleLst>
        <a:ln w="19050" cap="flat" cmpd="sng" algn="ctr">
          <a:solidFill>
            <a:schemeClr val="phClr">
              <a:shade val="95000"/>
            </a:schemeClr>
          </a:solidFill>
          <a:prstDash val="solid"/>
        </a:ln>
        <a:ln w="31750" cap="flat" cmpd="sng" algn="ctr">
          <a:solidFill>
            <a:schemeClr val="phClr">
              <a:shade val="95000"/>
              <a:satMod val="110000"/>
            </a:schemeClr>
          </a:solidFill>
          <a:prstDash val="solid"/>
        </a:ln>
        <a:ln w="57150" cap="flat" cmpd="dbl" algn="ctr">
          <a:solidFill>
            <a:schemeClr val="phClr">
              <a:shade val="95000"/>
              <a:satMod val="130000"/>
            </a:schemeClr>
          </a:solidFill>
          <a:prstDash val="solid"/>
        </a:ln>
      </a:lnStyleLst>
      <a:effectStyleLst>
        <a:effectStyle>
          <a:effectLst>
            <a:outerShdw blurRad="63500" dist="25400" dir="5400000" sx="101000" sy="101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dir="5400000" sx="101000" sy="101000" algn="ctr" rotWithShape="0">
              <a:srgbClr val="000000">
                <a:alpha val="50000"/>
              </a:srgbClr>
            </a:outerShdw>
            <a:reflection blurRad="12700" stA="26000" endPos="15000" dist="19050" dir="5400000" sy="-100000" rotWithShape="0"/>
          </a:effectLst>
        </a:effectStyle>
        <a:effectStyle>
          <a:effectLst>
            <a:innerShdw blurRad="101600" dist="12700">
              <a:srgbClr val="000000">
                <a:alpha val="35000"/>
              </a:srgbClr>
            </a:innerShdw>
            <a:reflection blurRad="12700" stA="26000" endPos="25000" dist="1905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381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250000"/>
              </a:schemeClr>
            </a:gs>
            <a:gs pos="40000">
              <a:schemeClr val="phClr">
                <a:tint val="90000"/>
                <a:shade val="80000"/>
                <a:satMod val="200000"/>
              </a:schemeClr>
            </a:gs>
            <a:gs pos="100000">
              <a:schemeClr val="phClr">
                <a:shade val="20000"/>
                <a:satMod val="17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Infinity">
  <a:themeElements>
    <a:clrScheme name="Infinity">
      <a:dk1>
        <a:sysClr val="windowText" lastClr="000000"/>
      </a:dk1>
      <a:lt1>
        <a:sysClr val="window" lastClr="FFFFFF"/>
      </a:lt1>
      <a:dk2>
        <a:srgbClr val="EABB00"/>
      </a:dk2>
      <a:lt2>
        <a:srgbClr val="DEF2FA"/>
      </a:lt2>
      <a:accent1>
        <a:srgbClr val="983DB1"/>
      </a:accent1>
      <a:accent2>
        <a:srgbClr val="47D147"/>
      </a:accent2>
      <a:accent3>
        <a:srgbClr val="CC0053"/>
      </a:accent3>
      <a:accent4>
        <a:srgbClr val="EA950D"/>
      </a:accent4>
      <a:accent5>
        <a:srgbClr val="C800C8"/>
      </a:accent5>
      <a:accent6>
        <a:srgbClr val="6161FF"/>
      </a:accent6>
      <a:hlink>
        <a:srgbClr val="755D00"/>
      </a:hlink>
      <a:folHlink>
        <a:srgbClr val="31AEE0"/>
      </a:folHlink>
    </a:clrScheme>
    <a:fontScheme name="Infinity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finity">
      <a:fillStyleLst>
        <a:solidFill>
          <a:schemeClr val="phClr">
            <a:shade val="95000"/>
            <a:satMod val="115000"/>
          </a:schemeClr>
        </a:solidFill>
        <a:gradFill rotWithShape="1">
          <a:gsLst>
            <a:gs pos="0">
              <a:schemeClr val="phClr">
                <a:tint val="90000"/>
                <a:alpha val="50000"/>
                <a:satMod val="150000"/>
              </a:schemeClr>
            </a:gs>
            <a:gs pos="35000">
              <a:schemeClr val="phClr">
                <a:tint val="100000"/>
                <a:alpha val="80000"/>
                <a:satMod val="130000"/>
              </a:schemeClr>
            </a:gs>
            <a:gs pos="100000">
              <a:schemeClr val="phClr">
                <a:tint val="100000"/>
                <a:shade val="90000"/>
                <a:alpha val="95000"/>
                <a:satMod val="11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1000"/>
                <a:alpha val="90000"/>
                <a:satMod val="130000"/>
              </a:schemeClr>
            </a:gs>
            <a:gs pos="50000">
              <a:schemeClr val="phClr">
                <a:shade val="93000"/>
                <a:alpha val="70000"/>
                <a:satMod val="130000"/>
              </a:schemeClr>
            </a:gs>
            <a:gs pos="75000">
              <a:schemeClr val="phClr">
                <a:shade val="94000"/>
                <a:alpha val="50000"/>
                <a:satMod val="135000"/>
              </a:schemeClr>
            </a:gs>
            <a:gs pos="100000">
              <a:schemeClr val="phClr">
                <a:shade val="94000"/>
                <a:alpha val="50000"/>
                <a:satMod val="135000"/>
              </a:schemeClr>
            </a:gs>
          </a:gsLst>
          <a:lin ang="0" scaled="0"/>
        </a:gradFill>
      </a:fillStyleLst>
      <a:lnStyleLst>
        <a:ln w="19050" cap="flat" cmpd="sng" algn="ctr">
          <a:solidFill>
            <a:schemeClr val="phClr">
              <a:shade val="95000"/>
            </a:schemeClr>
          </a:solidFill>
          <a:prstDash val="solid"/>
        </a:ln>
        <a:ln w="31750" cap="flat" cmpd="sng" algn="ctr">
          <a:solidFill>
            <a:schemeClr val="phClr">
              <a:shade val="95000"/>
              <a:satMod val="110000"/>
            </a:schemeClr>
          </a:solidFill>
          <a:prstDash val="solid"/>
        </a:ln>
        <a:ln w="57150" cap="flat" cmpd="dbl" algn="ctr">
          <a:solidFill>
            <a:schemeClr val="phClr">
              <a:shade val="95000"/>
              <a:satMod val="130000"/>
            </a:schemeClr>
          </a:solidFill>
          <a:prstDash val="solid"/>
        </a:ln>
      </a:lnStyleLst>
      <a:effectStyleLst>
        <a:effectStyle>
          <a:effectLst>
            <a:outerShdw blurRad="63500" dist="25400" dir="5400000" sx="101000" sy="101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dir="5400000" sx="101000" sy="101000" algn="ctr" rotWithShape="0">
              <a:srgbClr val="000000">
                <a:alpha val="50000"/>
              </a:srgbClr>
            </a:outerShdw>
            <a:reflection blurRad="12700" stA="26000" endPos="15000" dist="19050" dir="5400000" sy="-100000" rotWithShape="0"/>
          </a:effectLst>
        </a:effectStyle>
        <a:effectStyle>
          <a:effectLst>
            <a:innerShdw blurRad="101600" dist="12700">
              <a:srgbClr val="000000">
                <a:alpha val="35000"/>
              </a:srgbClr>
            </a:innerShdw>
            <a:reflection blurRad="12700" stA="26000" endPos="25000" dist="1905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381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250000"/>
              </a:schemeClr>
            </a:gs>
            <a:gs pos="40000">
              <a:schemeClr val="phClr">
                <a:tint val="90000"/>
                <a:shade val="80000"/>
                <a:satMod val="200000"/>
              </a:schemeClr>
            </a:gs>
            <a:gs pos="100000">
              <a:schemeClr val="phClr">
                <a:shade val="20000"/>
                <a:satMod val="17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Infinity</Template>
  <TotalTime>654</TotalTime>
  <Words>257</Words>
  <Application>Microsoft Office PowerPoint</Application>
  <PresentationFormat>如螢幕大小 (4:3)</PresentationFormat>
  <Paragraphs>32</Paragraphs>
  <Slides>8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8</vt:i4>
      </vt:variant>
    </vt:vector>
  </HeadingPairs>
  <TitlesOfParts>
    <vt:vector size="18" baseType="lpstr">
      <vt:lpstr>新細明體</vt:lpstr>
      <vt:lpstr>標楷體</vt:lpstr>
      <vt:lpstr>Arial</vt:lpstr>
      <vt:lpstr>Bookman Old Style</vt:lpstr>
      <vt:lpstr>Calibri</vt:lpstr>
      <vt:lpstr>Times New Roman</vt:lpstr>
      <vt:lpstr>Wingdings</vt:lpstr>
      <vt:lpstr>Wingdings 2</vt:lpstr>
      <vt:lpstr>Infinity</vt:lpstr>
      <vt:lpstr>1_Infinity</vt:lpstr>
      <vt:lpstr>PowerPoint 簡報</vt:lpstr>
      <vt:lpstr>Setting</vt:lpstr>
      <vt:lpstr>Setting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O.Henry  and  “The Gift of the Magi”</dc:title>
  <dc:creator>Katherine Peeples</dc:creator>
  <cp:lastModifiedBy>Gordon Chou</cp:lastModifiedBy>
  <cp:revision>94</cp:revision>
  <dcterms:created xsi:type="dcterms:W3CDTF">2009-11-29T23:00:31Z</dcterms:created>
  <dcterms:modified xsi:type="dcterms:W3CDTF">2015-03-23T22:21:57Z</dcterms:modified>
</cp:coreProperties>
</file>