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311" r:id="rId24"/>
    <p:sldId id="278" r:id="rId25"/>
    <p:sldId id="279" r:id="rId26"/>
    <p:sldId id="280" r:id="rId27"/>
    <p:sldId id="281" r:id="rId28"/>
    <p:sldId id="312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314" r:id="rId42"/>
    <p:sldId id="294" r:id="rId43"/>
    <p:sldId id="315" r:id="rId44"/>
    <p:sldId id="295" r:id="rId45"/>
    <p:sldId id="296" r:id="rId46"/>
    <p:sldId id="297" r:id="rId47"/>
    <p:sldId id="313" r:id="rId48"/>
    <p:sldId id="298" r:id="rId49"/>
    <p:sldId id="316" r:id="rId50"/>
    <p:sldId id="305" r:id="rId51"/>
    <p:sldId id="299" r:id="rId52"/>
    <p:sldId id="307" r:id="rId53"/>
    <p:sldId id="309" r:id="rId54"/>
    <p:sldId id="306" r:id="rId55"/>
    <p:sldId id="308" r:id="rId56"/>
    <p:sldId id="310" r:id="rId57"/>
    <p:sldId id="318" r:id="rId58"/>
    <p:sldId id="319" r:id="rId59"/>
    <p:sldId id="321" r:id="rId60"/>
    <p:sldId id="317" r:id="rId61"/>
    <p:sldId id="329" r:id="rId62"/>
    <p:sldId id="322" r:id="rId63"/>
    <p:sldId id="323" r:id="rId64"/>
    <p:sldId id="324" r:id="rId65"/>
    <p:sldId id="325" r:id="rId66"/>
    <p:sldId id="326" r:id="rId67"/>
    <p:sldId id="327" r:id="rId68"/>
    <p:sldId id="328" r:id="rId69"/>
    <p:sldId id="330" r:id="rId70"/>
    <p:sldId id="331" r:id="rId71"/>
    <p:sldId id="332" r:id="rId72"/>
    <p:sldId id="333" r:id="rId73"/>
    <p:sldId id="334" r:id="rId74"/>
    <p:sldId id="335" r:id="rId75"/>
    <p:sldId id="336" r:id="rId76"/>
    <p:sldId id="337" r:id="rId77"/>
    <p:sldId id="338" r:id="rId78"/>
    <p:sldId id="339" r:id="rId79"/>
    <p:sldId id="340" r:id="rId80"/>
    <p:sldId id="341" r:id="rId81"/>
    <p:sldId id="342" r:id="rId82"/>
    <p:sldId id="343" r:id="rId83"/>
    <p:sldId id="344" r:id="rId84"/>
    <p:sldId id="345" r:id="rId85"/>
    <p:sldId id="346" r:id="rId86"/>
    <p:sldId id="348" r:id="rId87"/>
    <p:sldId id="347" r:id="rId88"/>
    <p:sldId id="349" r:id="rId89"/>
    <p:sldId id="350" r:id="rId90"/>
    <p:sldId id="351" r:id="rId91"/>
    <p:sldId id="352" r:id="rId92"/>
    <p:sldId id="353" r:id="rId93"/>
    <p:sldId id="354" r:id="rId94"/>
    <p:sldId id="355" r:id="rId95"/>
    <p:sldId id="356" r:id="rId96"/>
    <p:sldId id="300" r:id="rId97"/>
    <p:sldId id="301" r:id="rId98"/>
    <p:sldId id="302" r:id="rId99"/>
    <p:sldId id="303" r:id="rId100"/>
    <p:sldId id="304" r:id="rId101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26" autoAdjust="0"/>
    <p:restoredTop sz="94098" autoAdjust="0"/>
  </p:normalViewPr>
  <p:slideViewPr>
    <p:cSldViewPr>
      <p:cViewPr>
        <p:scale>
          <a:sx n="85" d="100"/>
          <a:sy n="85" d="100"/>
        </p:scale>
        <p:origin x="-1068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6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5" name="矩形 9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6" name="矩形 10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TW" altLang="en-US" smtClean="0"/>
              <a:t>按一下以編輯母片副標題樣式</a:t>
            </a:r>
            <a:endParaRPr lang="en-US"/>
          </a:p>
        </p:txBody>
      </p:sp>
      <p:sp>
        <p:nvSpPr>
          <p:cNvPr id="7" name="日期版面配置區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3B66B11-7DD2-4E4D-9503-8CDC8398CF18}" type="datetimeFigureOut">
              <a:rPr lang="zh-TW" altLang="en-US"/>
              <a:pPr>
                <a:defRPr/>
              </a:pPr>
              <a:t>2012/8/29</a:t>
            </a:fld>
            <a:endParaRPr lang="zh-TW" altLang="en-US"/>
          </a:p>
        </p:txBody>
      </p:sp>
      <p:sp>
        <p:nvSpPr>
          <p:cNvPr id="10" name="頁尾版面配置區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1" name="投影片編號版面配置區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11F39C1-87BC-41B7-80F8-7F5E021829C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42EBC-8A12-45AE-ACAE-511127AE97A5}" type="datetimeFigureOut">
              <a:rPr lang="zh-TW" altLang="en-US"/>
              <a:pPr>
                <a:defRPr/>
              </a:pPr>
              <a:t>2012/8/29</a:t>
            </a:fld>
            <a:endParaRPr lang="zh-TW" altLang="en-US"/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2C85F8-A5AF-44DF-AD36-968B2AED9F4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6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5" name="矩形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6" name="矩形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D57F79-AD1B-4CB0-8631-8E97CBC19F1E}" type="datetimeFigureOut">
              <a:rPr lang="zh-TW" altLang="en-US"/>
              <a:pPr>
                <a:defRPr/>
              </a:pPr>
              <a:t>2012/8/29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44E911-901B-4EC7-8366-D06DBF7E7D4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7AF5D-57E4-4354-8D60-3CC54340ED6F}" type="datetimeFigureOut">
              <a:rPr lang="zh-TW" altLang="en-US"/>
              <a:pPr>
                <a:defRPr/>
              </a:pPr>
              <a:t>2012/8/29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1B821-AB06-48A0-9460-6184D42ECDC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55BC0-048C-42A4-943F-0B9B77EBDE2F}" type="datetimeFigureOut">
              <a:rPr lang="zh-TW" altLang="en-US"/>
              <a:pPr>
                <a:defRPr/>
              </a:pPr>
              <a:t>2012/8/29</a:t>
            </a:fld>
            <a:endParaRPr lang="zh-TW" altLang="en-US"/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88652-16F6-4EC0-9AA4-DBD5429F8DD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5" name="矩形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6" name="矩形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7" name="日期版面配置區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D25AA-D05A-4455-99A3-1EA124408E3B}" type="datetimeFigureOut">
              <a:rPr lang="zh-TW" altLang="en-US"/>
              <a:pPr>
                <a:defRPr/>
              </a:pPr>
              <a:t>2012/8/29</a:t>
            </a:fld>
            <a:endParaRPr lang="zh-TW" altLang="en-US"/>
          </a:p>
        </p:txBody>
      </p:sp>
      <p:sp>
        <p:nvSpPr>
          <p:cNvPr id="8" name="投影片編號版面配置區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D7531F8-05BD-47F2-AEF9-E928CD30A54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9" name="頁尾版面配置區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日期版面配置區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D1FB4AD-4C6A-47C9-9381-155A17846CD1}" type="datetimeFigureOut">
              <a:rPr lang="zh-TW" altLang="en-US"/>
              <a:pPr>
                <a:defRPr/>
              </a:pPr>
              <a:t>2012/8/29</a:t>
            </a:fld>
            <a:endParaRPr lang="zh-TW" altLang="en-US"/>
          </a:p>
        </p:txBody>
      </p:sp>
      <p:sp>
        <p:nvSpPr>
          <p:cNvPr id="6" name="投影片編號版面配置區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C137BDAF-53BA-4DD7-B9CF-62E5F004B0D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7" name="頁尾版面配置區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6" name="文字版面配置區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5" name="文字版面配置區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7" name="日期版面配置區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C13576B4-E823-438B-8D59-2F0F62D3BB31}" type="datetimeFigureOut">
              <a:rPr lang="zh-TW" altLang="en-US"/>
              <a:pPr>
                <a:defRPr/>
              </a:pPr>
              <a:t>2012/8/29</a:t>
            </a:fld>
            <a:endParaRPr lang="zh-TW" altLang="en-US"/>
          </a:p>
        </p:txBody>
      </p:sp>
      <p:sp>
        <p:nvSpPr>
          <p:cNvPr id="8" name="投影片編號版面配置區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9A17B663-8007-40EB-B210-C71446492E4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9" name="頁尾版面配置區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CA6042-1F63-4643-B3E7-33C171CB4200}" type="datetimeFigureOut">
              <a:rPr lang="zh-TW" altLang="en-US"/>
              <a:pPr>
                <a:defRPr/>
              </a:pPr>
              <a:t>2012/8/29</a:t>
            </a:fld>
            <a:endParaRPr lang="zh-TW" altLang="en-US"/>
          </a:p>
        </p:txBody>
      </p:sp>
      <p:sp>
        <p:nvSpPr>
          <p:cNvPr id="4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00FD4-6327-4788-9C0C-BEE36A555D2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1180C-BB49-450D-8C9A-5A06F2719AC9}" type="datetimeFigureOut">
              <a:rPr lang="zh-TW" altLang="en-US"/>
              <a:pPr>
                <a:defRPr/>
              </a:pPr>
              <a:t>2012/8/29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739262F-628E-4AFD-BEC8-1C2DD42AD90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44E4C-60C2-4DD2-9345-0599254B9B19}" type="datetimeFigureOut">
              <a:rPr lang="zh-TW" altLang="en-US"/>
              <a:pPr>
                <a:defRPr/>
              </a:pPr>
              <a:t>2012/8/29</a:t>
            </a:fld>
            <a:endParaRPr lang="zh-TW" altLang="en-US"/>
          </a:p>
        </p:txBody>
      </p:sp>
      <p:sp>
        <p:nvSpPr>
          <p:cNvPr id="6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4613E-4AB9-4723-9482-3A7E92343D2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7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6" name="矩形 8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7" name="矩形 9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8" name="矩形 10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 dirty="0"/>
          </a:p>
        </p:txBody>
      </p:sp>
      <p:sp>
        <p:nvSpPr>
          <p:cNvPr id="9" name="日期版面配置區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D4B608CF-ADFA-4755-B1D5-E0688B44F7FA}" type="datetimeFigureOut">
              <a:rPr lang="zh-TW" altLang="en-US"/>
              <a:pPr>
                <a:defRPr/>
              </a:pPr>
              <a:t>2012/8/29</a:t>
            </a:fld>
            <a:endParaRPr lang="zh-TW" altLang="en-US"/>
          </a:p>
        </p:txBody>
      </p:sp>
      <p:sp>
        <p:nvSpPr>
          <p:cNvPr id="10" name="投影片編號版面配置區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D487841A-11BB-45AF-B63E-4B086804474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11" name="頁尾版面配置區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  <a:endParaRPr lang="en-US" smtClean="0"/>
          </a:p>
        </p:txBody>
      </p:sp>
      <p:sp>
        <p:nvSpPr>
          <p:cNvPr id="1027" name="文字版面配置區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smtClean="0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FB27D10-3B9F-4759-828A-525859D0FAF1}" type="datetimeFigureOut">
              <a:rPr lang="zh-TW" altLang="en-US"/>
              <a:pPr>
                <a:defRPr/>
              </a:pPr>
              <a:t>2012/8/29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矩形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04BB2044-7CFB-4145-89B4-8B455F71541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0" r:id="rId2"/>
    <p:sldLayoutId id="2147483686" r:id="rId3"/>
    <p:sldLayoutId id="2147483687" r:id="rId4"/>
    <p:sldLayoutId id="2147483688" r:id="rId5"/>
    <p:sldLayoutId id="2147483681" r:id="rId6"/>
    <p:sldLayoutId id="2147483689" r:id="rId7"/>
    <p:sldLayoutId id="2147483682" r:id="rId8"/>
    <p:sldLayoutId id="2147483690" r:id="rId9"/>
    <p:sldLayoutId id="2147483683" r:id="rId10"/>
    <p:sldLayoutId id="2147483691" r:id="rId11"/>
    <p:sldLayoutId id="214748368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  <a:ea typeface="微軟正黑體" pitchFamily="34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  <a:ea typeface="微軟正黑體" pitchFamily="34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  <a:ea typeface="微軟正黑體" pitchFamily="34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  <a:ea typeface="微軟正黑體" pitchFamily="34" charset="-12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  <a:ea typeface="微軟正黑體" pitchFamily="34" charset="-12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  <a:ea typeface="微軟正黑體" pitchFamily="34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  <a:ea typeface="微軟正黑體" pitchFamily="34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  <a:ea typeface="微軟正黑體" pitchFamily="34" charset="-12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5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8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標題 1"/>
          <p:cNvSpPr>
            <a:spLocks noGrp="1"/>
          </p:cNvSpPr>
          <p:nvPr>
            <p:ph type="ctrTitle"/>
          </p:nvPr>
        </p:nvSpPr>
        <p:spPr>
          <a:xfrm>
            <a:off x="1619250" y="4038600"/>
            <a:ext cx="7219950" cy="1828800"/>
          </a:xfrm>
        </p:spPr>
        <p:txBody>
          <a:bodyPr/>
          <a:lstStyle/>
          <a:p>
            <a:pPr eaLnBrk="1" hangingPunct="1"/>
            <a:r>
              <a:rPr lang="en-US" altLang="zh-TW" cap="none" smtClean="0"/>
              <a:t>PHOTOSHOP</a:t>
            </a:r>
            <a:endParaRPr lang="zh-TW" altLang="en-US" cap="none" smtClean="0"/>
          </a:p>
        </p:txBody>
      </p:sp>
      <p:sp>
        <p:nvSpPr>
          <p:cNvPr id="14338" name="副標題 2"/>
          <p:cNvSpPr>
            <a:spLocks noGrp="1"/>
          </p:cNvSpPr>
          <p:nvPr>
            <p:ph type="subTitle" idx="1"/>
          </p:nvPr>
        </p:nvSpPr>
        <p:spPr>
          <a:xfrm>
            <a:off x="2362200" y="6049963"/>
            <a:ext cx="6705600" cy="6858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zh-TW" b="1" smtClean="0"/>
              <a:t>操作環境介紹</a:t>
            </a:r>
            <a:endParaRPr lang="zh-TW" altLang="en-US" smtClean="0"/>
          </a:p>
        </p:txBody>
      </p:sp>
      <p:sp>
        <p:nvSpPr>
          <p:cNvPr id="23554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zh-TW" altLang="zh-TW" sz="2400" b="1" smtClean="0"/>
              <a:t>合併工作視窗</a:t>
            </a:r>
            <a:endParaRPr lang="zh-TW" altLang="zh-TW" sz="2400" smtClean="0"/>
          </a:p>
          <a:p>
            <a:pPr eaLnBrk="1" hangingPunct="1"/>
            <a:endParaRPr lang="zh-TW" altLang="en-US" smtClean="0"/>
          </a:p>
        </p:txBody>
      </p:sp>
      <p:pic>
        <p:nvPicPr>
          <p:cNvPr id="23555" name="圖片 3"/>
          <p:cNvPicPr>
            <a:picLocks noChangeAspect="1" noChangeArrowheads="1"/>
          </p:cNvPicPr>
          <p:nvPr/>
        </p:nvPicPr>
        <p:blipFill>
          <a:blip r:embed="rId2"/>
          <a:srcRect l="83109" t="-2" b="26460"/>
          <a:stretch>
            <a:fillRect/>
          </a:stretch>
        </p:blipFill>
        <p:spPr bwMode="auto">
          <a:xfrm>
            <a:off x="596900" y="2205038"/>
            <a:ext cx="1765300" cy="480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向下箭號 14"/>
          <p:cNvSpPr/>
          <p:nvPr/>
        </p:nvSpPr>
        <p:spPr>
          <a:xfrm rot="20760000" flipH="1" flipV="1">
            <a:off x="825500" y="3084513"/>
            <a:ext cx="157163" cy="188912"/>
          </a:xfrm>
          <a:custGeom>
            <a:avLst/>
            <a:gdLst>
              <a:gd name="connsiteX0" fmla="*/ 0 w 2267585"/>
              <a:gd name="connsiteY0" fmla="*/ 1110028 h 2267585"/>
              <a:gd name="connsiteX1" fmla="*/ 566896 w 2267585"/>
              <a:gd name="connsiteY1" fmla="*/ 1110028 h 2267585"/>
              <a:gd name="connsiteX2" fmla="*/ 566896 w 2267585"/>
              <a:gd name="connsiteY2" fmla="*/ 0 h 2267585"/>
              <a:gd name="connsiteX3" fmla="*/ 1700689 w 2267585"/>
              <a:gd name="connsiteY3" fmla="*/ 0 h 2267585"/>
              <a:gd name="connsiteX4" fmla="*/ 1700689 w 2267585"/>
              <a:gd name="connsiteY4" fmla="*/ 1110028 h 2267585"/>
              <a:gd name="connsiteX5" fmla="*/ 2267585 w 2267585"/>
              <a:gd name="connsiteY5" fmla="*/ 1110028 h 2267585"/>
              <a:gd name="connsiteX6" fmla="*/ 1133793 w 2267585"/>
              <a:gd name="connsiteY6" fmla="*/ 2267585 h 2267585"/>
              <a:gd name="connsiteX7" fmla="*/ 0 w 2267585"/>
              <a:gd name="connsiteY7" fmla="*/ 1110028 h 2267585"/>
              <a:gd name="connsiteX0" fmla="*/ 0 w 2267585"/>
              <a:gd name="connsiteY0" fmla="*/ 1110028 h 2267585"/>
              <a:gd name="connsiteX1" fmla="*/ 733150 w 2267585"/>
              <a:gd name="connsiteY1" fmla="*/ 1383160 h 2267585"/>
              <a:gd name="connsiteX2" fmla="*/ 566896 w 2267585"/>
              <a:gd name="connsiteY2" fmla="*/ 0 h 2267585"/>
              <a:gd name="connsiteX3" fmla="*/ 1700689 w 2267585"/>
              <a:gd name="connsiteY3" fmla="*/ 0 h 2267585"/>
              <a:gd name="connsiteX4" fmla="*/ 1700689 w 2267585"/>
              <a:gd name="connsiteY4" fmla="*/ 1110028 h 2267585"/>
              <a:gd name="connsiteX5" fmla="*/ 2267585 w 2267585"/>
              <a:gd name="connsiteY5" fmla="*/ 1110028 h 2267585"/>
              <a:gd name="connsiteX6" fmla="*/ 1133793 w 2267585"/>
              <a:gd name="connsiteY6" fmla="*/ 2267585 h 2267585"/>
              <a:gd name="connsiteX7" fmla="*/ 0 w 2267585"/>
              <a:gd name="connsiteY7" fmla="*/ 1110028 h 2267585"/>
              <a:gd name="connsiteX0" fmla="*/ 0 w 2267585"/>
              <a:gd name="connsiteY0" fmla="*/ 1110028 h 2267585"/>
              <a:gd name="connsiteX1" fmla="*/ 733150 w 2267585"/>
              <a:gd name="connsiteY1" fmla="*/ 1383160 h 2267585"/>
              <a:gd name="connsiteX2" fmla="*/ 566896 w 2267585"/>
              <a:gd name="connsiteY2" fmla="*/ 0 h 2267585"/>
              <a:gd name="connsiteX3" fmla="*/ 1700689 w 2267585"/>
              <a:gd name="connsiteY3" fmla="*/ 0 h 2267585"/>
              <a:gd name="connsiteX4" fmla="*/ 1534434 w 2267585"/>
              <a:gd name="connsiteY4" fmla="*/ 1359410 h 2267585"/>
              <a:gd name="connsiteX5" fmla="*/ 2267585 w 2267585"/>
              <a:gd name="connsiteY5" fmla="*/ 1110028 h 2267585"/>
              <a:gd name="connsiteX6" fmla="*/ 1133793 w 2267585"/>
              <a:gd name="connsiteY6" fmla="*/ 2267585 h 2267585"/>
              <a:gd name="connsiteX7" fmla="*/ 0 w 2267585"/>
              <a:gd name="connsiteY7" fmla="*/ 1110028 h 2267585"/>
              <a:gd name="connsiteX0" fmla="*/ 0 w 2267585"/>
              <a:gd name="connsiteY0" fmla="*/ 1110028 h 2267585"/>
              <a:gd name="connsiteX1" fmla="*/ 733150 w 2267585"/>
              <a:gd name="connsiteY1" fmla="*/ 1383160 h 2267585"/>
              <a:gd name="connsiteX2" fmla="*/ 566896 w 2267585"/>
              <a:gd name="connsiteY2" fmla="*/ 0 h 2267585"/>
              <a:gd name="connsiteX3" fmla="*/ 1546310 w 2267585"/>
              <a:gd name="connsiteY3" fmla="*/ 0 h 2267585"/>
              <a:gd name="connsiteX4" fmla="*/ 1534434 w 2267585"/>
              <a:gd name="connsiteY4" fmla="*/ 1359410 h 2267585"/>
              <a:gd name="connsiteX5" fmla="*/ 2267585 w 2267585"/>
              <a:gd name="connsiteY5" fmla="*/ 1110028 h 2267585"/>
              <a:gd name="connsiteX6" fmla="*/ 1133793 w 2267585"/>
              <a:gd name="connsiteY6" fmla="*/ 2267585 h 2267585"/>
              <a:gd name="connsiteX7" fmla="*/ 0 w 2267585"/>
              <a:gd name="connsiteY7" fmla="*/ 1110028 h 2267585"/>
              <a:gd name="connsiteX0" fmla="*/ 0 w 2267585"/>
              <a:gd name="connsiteY0" fmla="*/ 1110028 h 2267585"/>
              <a:gd name="connsiteX1" fmla="*/ 733150 w 2267585"/>
              <a:gd name="connsiteY1" fmla="*/ 1383160 h 2267585"/>
              <a:gd name="connsiteX2" fmla="*/ 768776 w 2267585"/>
              <a:gd name="connsiteY2" fmla="*/ 0 h 2267585"/>
              <a:gd name="connsiteX3" fmla="*/ 1546310 w 2267585"/>
              <a:gd name="connsiteY3" fmla="*/ 0 h 2267585"/>
              <a:gd name="connsiteX4" fmla="*/ 1534434 w 2267585"/>
              <a:gd name="connsiteY4" fmla="*/ 1359410 h 2267585"/>
              <a:gd name="connsiteX5" fmla="*/ 2267585 w 2267585"/>
              <a:gd name="connsiteY5" fmla="*/ 1110028 h 2267585"/>
              <a:gd name="connsiteX6" fmla="*/ 1133793 w 2267585"/>
              <a:gd name="connsiteY6" fmla="*/ 2267585 h 2267585"/>
              <a:gd name="connsiteX7" fmla="*/ 0 w 2267585"/>
              <a:gd name="connsiteY7" fmla="*/ 1110028 h 2267585"/>
              <a:gd name="connsiteX0" fmla="*/ 0 w 2267585"/>
              <a:gd name="connsiteY0" fmla="*/ 1110028 h 2920728"/>
              <a:gd name="connsiteX1" fmla="*/ 733150 w 2267585"/>
              <a:gd name="connsiteY1" fmla="*/ 1383160 h 2920728"/>
              <a:gd name="connsiteX2" fmla="*/ 768776 w 2267585"/>
              <a:gd name="connsiteY2" fmla="*/ 0 h 2920728"/>
              <a:gd name="connsiteX3" fmla="*/ 1546310 w 2267585"/>
              <a:gd name="connsiteY3" fmla="*/ 0 h 2920728"/>
              <a:gd name="connsiteX4" fmla="*/ 1534434 w 2267585"/>
              <a:gd name="connsiteY4" fmla="*/ 1359410 h 2920728"/>
              <a:gd name="connsiteX5" fmla="*/ 2267585 w 2267585"/>
              <a:gd name="connsiteY5" fmla="*/ 1110028 h 2920728"/>
              <a:gd name="connsiteX6" fmla="*/ 1157544 w 2267585"/>
              <a:gd name="connsiteY6" fmla="*/ 2920728 h 2920728"/>
              <a:gd name="connsiteX7" fmla="*/ 0 w 2267585"/>
              <a:gd name="connsiteY7" fmla="*/ 1110028 h 2920728"/>
              <a:gd name="connsiteX0" fmla="*/ 0 w 2267585"/>
              <a:gd name="connsiteY0" fmla="*/ 1110028 h 2920728"/>
              <a:gd name="connsiteX1" fmla="*/ 733150 w 2267585"/>
              <a:gd name="connsiteY1" fmla="*/ 1383160 h 2920728"/>
              <a:gd name="connsiteX2" fmla="*/ 863382 w 2267585"/>
              <a:gd name="connsiteY2" fmla="*/ 662656 h 2920728"/>
              <a:gd name="connsiteX3" fmla="*/ 1546310 w 2267585"/>
              <a:gd name="connsiteY3" fmla="*/ 0 h 2920728"/>
              <a:gd name="connsiteX4" fmla="*/ 1534434 w 2267585"/>
              <a:gd name="connsiteY4" fmla="*/ 1359410 h 2920728"/>
              <a:gd name="connsiteX5" fmla="*/ 2267585 w 2267585"/>
              <a:gd name="connsiteY5" fmla="*/ 1110028 h 2920728"/>
              <a:gd name="connsiteX6" fmla="*/ 1157544 w 2267585"/>
              <a:gd name="connsiteY6" fmla="*/ 2920728 h 2920728"/>
              <a:gd name="connsiteX7" fmla="*/ 0 w 2267585"/>
              <a:gd name="connsiteY7" fmla="*/ 1110028 h 2920728"/>
              <a:gd name="connsiteX0" fmla="*/ 0 w 2267585"/>
              <a:gd name="connsiteY0" fmla="*/ 447377 h 2258077"/>
              <a:gd name="connsiteX1" fmla="*/ 733150 w 2267585"/>
              <a:gd name="connsiteY1" fmla="*/ 720509 h 2258077"/>
              <a:gd name="connsiteX2" fmla="*/ 863382 w 2267585"/>
              <a:gd name="connsiteY2" fmla="*/ 5 h 2258077"/>
              <a:gd name="connsiteX3" fmla="*/ 1073354 w 2267585"/>
              <a:gd name="connsiteY3" fmla="*/ 189329 h 2258077"/>
              <a:gd name="connsiteX4" fmla="*/ 1534434 w 2267585"/>
              <a:gd name="connsiteY4" fmla="*/ 696759 h 2258077"/>
              <a:gd name="connsiteX5" fmla="*/ 2267585 w 2267585"/>
              <a:gd name="connsiteY5" fmla="*/ 447377 h 2258077"/>
              <a:gd name="connsiteX6" fmla="*/ 1157544 w 2267585"/>
              <a:gd name="connsiteY6" fmla="*/ 2258077 h 2258077"/>
              <a:gd name="connsiteX7" fmla="*/ 0 w 2267585"/>
              <a:gd name="connsiteY7" fmla="*/ 447377 h 2258077"/>
              <a:gd name="connsiteX0" fmla="*/ 0 w 2267585"/>
              <a:gd name="connsiteY0" fmla="*/ 472061 h 2282761"/>
              <a:gd name="connsiteX1" fmla="*/ 733150 w 2267585"/>
              <a:gd name="connsiteY1" fmla="*/ 745193 h 2282761"/>
              <a:gd name="connsiteX2" fmla="*/ 863382 w 2267585"/>
              <a:gd name="connsiteY2" fmla="*/ 24689 h 2282761"/>
              <a:gd name="connsiteX3" fmla="*/ 1511682 w 2267585"/>
              <a:gd name="connsiteY3" fmla="*/ 0 h 2282761"/>
              <a:gd name="connsiteX4" fmla="*/ 1534434 w 2267585"/>
              <a:gd name="connsiteY4" fmla="*/ 721443 h 2282761"/>
              <a:gd name="connsiteX5" fmla="*/ 2267585 w 2267585"/>
              <a:gd name="connsiteY5" fmla="*/ 472061 h 2282761"/>
              <a:gd name="connsiteX6" fmla="*/ 1157544 w 2267585"/>
              <a:gd name="connsiteY6" fmla="*/ 2282761 h 2282761"/>
              <a:gd name="connsiteX7" fmla="*/ 0 w 2267585"/>
              <a:gd name="connsiteY7" fmla="*/ 472061 h 2282761"/>
              <a:gd name="connsiteX0" fmla="*/ 0 w 2267585"/>
              <a:gd name="connsiteY0" fmla="*/ 472061 h 2282761"/>
              <a:gd name="connsiteX1" fmla="*/ 733150 w 2267585"/>
              <a:gd name="connsiteY1" fmla="*/ 745193 h 2282761"/>
              <a:gd name="connsiteX2" fmla="*/ 728512 w 2267585"/>
              <a:gd name="connsiteY2" fmla="*/ 126062 h 2282761"/>
              <a:gd name="connsiteX3" fmla="*/ 1511682 w 2267585"/>
              <a:gd name="connsiteY3" fmla="*/ 0 h 2282761"/>
              <a:gd name="connsiteX4" fmla="*/ 1534434 w 2267585"/>
              <a:gd name="connsiteY4" fmla="*/ 721443 h 2282761"/>
              <a:gd name="connsiteX5" fmla="*/ 2267585 w 2267585"/>
              <a:gd name="connsiteY5" fmla="*/ 472061 h 2282761"/>
              <a:gd name="connsiteX6" fmla="*/ 1157544 w 2267585"/>
              <a:gd name="connsiteY6" fmla="*/ 2282761 h 2282761"/>
              <a:gd name="connsiteX7" fmla="*/ 0 w 2267585"/>
              <a:gd name="connsiteY7" fmla="*/ 472061 h 2282761"/>
              <a:gd name="connsiteX0" fmla="*/ 0 w 2267585"/>
              <a:gd name="connsiteY0" fmla="*/ 472061 h 2282761"/>
              <a:gd name="connsiteX1" fmla="*/ 733150 w 2267585"/>
              <a:gd name="connsiteY1" fmla="*/ 745193 h 2282761"/>
              <a:gd name="connsiteX2" fmla="*/ 728512 w 2267585"/>
              <a:gd name="connsiteY2" fmla="*/ 126062 h 2282761"/>
              <a:gd name="connsiteX3" fmla="*/ 1511682 w 2267585"/>
              <a:gd name="connsiteY3" fmla="*/ 0 h 2282761"/>
              <a:gd name="connsiteX4" fmla="*/ 1405183 w 2267585"/>
              <a:gd name="connsiteY4" fmla="*/ 783394 h 2282761"/>
              <a:gd name="connsiteX5" fmla="*/ 2267585 w 2267585"/>
              <a:gd name="connsiteY5" fmla="*/ 472061 h 2282761"/>
              <a:gd name="connsiteX6" fmla="*/ 1157544 w 2267585"/>
              <a:gd name="connsiteY6" fmla="*/ 2282761 h 2282761"/>
              <a:gd name="connsiteX7" fmla="*/ 0 w 2267585"/>
              <a:gd name="connsiteY7" fmla="*/ 472061 h 2282761"/>
              <a:gd name="connsiteX0" fmla="*/ 0 w 2267585"/>
              <a:gd name="connsiteY0" fmla="*/ 472061 h 2282761"/>
              <a:gd name="connsiteX1" fmla="*/ 901738 w 2267585"/>
              <a:gd name="connsiteY1" fmla="*/ 778984 h 2282761"/>
              <a:gd name="connsiteX2" fmla="*/ 728512 w 2267585"/>
              <a:gd name="connsiteY2" fmla="*/ 126062 h 2282761"/>
              <a:gd name="connsiteX3" fmla="*/ 1511682 w 2267585"/>
              <a:gd name="connsiteY3" fmla="*/ 0 h 2282761"/>
              <a:gd name="connsiteX4" fmla="*/ 1405183 w 2267585"/>
              <a:gd name="connsiteY4" fmla="*/ 783394 h 2282761"/>
              <a:gd name="connsiteX5" fmla="*/ 2267585 w 2267585"/>
              <a:gd name="connsiteY5" fmla="*/ 472061 h 2282761"/>
              <a:gd name="connsiteX6" fmla="*/ 1157544 w 2267585"/>
              <a:gd name="connsiteY6" fmla="*/ 2282761 h 2282761"/>
              <a:gd name="connsiteX7" fmla="*/ 0 w 2267585"/>
              <a:gd name="connsiteY7" fmla="*/ 472061 h 2282761"/>
              <a:gd name="connsiteX0" fmla="*/ 0 w 2267585"/>
              <a:gd name="connsiteY0" fmla="*/ 472061 h 2282761"/>
              <a:gd name="connsiteX1" fmla="*/ 901738 w 2267585"/>
              <a:gd name="connsiteY1" fmla="*/ 778984 h 2282761"/>
              <a:gd name="connsiteX2" fmla="*/ 913958 w 2267585"/>
              <a:gd name="connsiteY2" fmla="*/ 64112 h 2282761"/>
              <a:gd name="connsiteX3" fmla="*/ 1511682 w 2267585"/>
              <a:gd name="connsiteY3" fmla="*/ 0 h 2282761"/>
              <a:gd name="connsiteX4" fmla="*/ 1405183 w 2267585"/>
              <a:gd name="connsiteY4" fmla="*/ 783394 h 2282761"/>
              <a:gd name="connsiteX5" fmla="*/ 2267585 w 2267585"/>
              <a:gd name="connsiteY5" fmla="*/ 472061 h 2282761"/>
              <a:gd name="connsiteX6" fmla="*/ 1157544 w 2267585"/>
              <a:gd name="connsiteY6" fmla="*/ 2282761 h 2282761"/>
              <a:gd name="connsiteX7" fmla="*/ 0 w 2267585"/>
              <a:gd name="connsiteY7" fmla="*/ 472061 h 2282761"/>
              <a:gd name="connsiteX0" fmla="*/ 0 w 2267585"/>
              <a:gd name="connsiteY0" fmla="*/ 438269 h 2248969"/>
              <a:gd name="connsiteX1" fmla="*/ 901738 w 2267585"/>
              <a:gd name="connsiteY1" fmla="*/ 745192 h 2248969"/>
              <a:gd name="connsiteX2" fmla="*/ 913958 w 2267585"/>
              <a:gd name="connsiteY2" fmla="*/ 30320 h 2248969"/>
              <a:gd name="connsiteX3" fmla="*/ 1388050 w 2267585"/>
              <a:gd name="connsiteY3" fmla="*/ 0 h 2248969"/>
              <a:gd name="connsiteX4" fmla="*/ 1405183 w 2267585"/>
              <a:gd name="connsiteY4" fmla="*/ 749602 h 2248969"/>
              <a:gd name="connsiteX5" fmla="*/ 2267585 w 2267585"/>
              <a:gd name="connsiteY5" fmla="*/ 438269 h 2248969"/>
              <a:gd name="connsiteX6" fmla="*/ 1157544 w 2267585"/>
              <a:gd name="connsiteY6" fmla="*/ 2248969 h 2248969"/>
              <a:gd name="connsiteX7" fmla="*/ 0 w 2267585"/>
              <a:gd name="connsiteY7" fmla="*/ 438269 h 2248969"/>
              <a:gd name="connsiteX0" fmla="*/ 0 w 2267585"/>
              <a:gd name="connsiteY0" fmla="*/ 438269 h 2248969"/>
              <a:gd name="connsiteX1" fmla="*/ 901738 w 2267585"/>
              <a:gd name="connsiteY1" fmla="*/ 745192 h 2248969"/>
              <a:gd name="connsiteX2" fmla="*/ 902719 w 2267585"/>
              <a:gd name="connsiteY2" fmla="*/ 255579 h 2248969"/>
              <a:gd name="connsiteX3" fmla="*/ 1388050 w 2267585"/>
              <a:gd name="connsiteY3" fmla="*/ 0 h 2248969"/>
              <a:gd name="connsiteX4" fmla="*/ 1405183 w 2267585"/>
              <a:gd name="connsiteY4" fmla="*/ 749602 h 2248969"/>
              <a:gd name="connsiteX5" fmla="*/ 2267585 w 2267585"/>
              <a:gd name="connsiteY5" fmla="*/ 438269 h 2248969"/>
              <a:gd name="connsiteX6" fmla="*/ 1157544 w 2267585"/>
              <a:gd name="connsiteY6" fmla="*/ 2248969 h 2248969"/>
              <a:gd name="connsiteX7" fmla="*/ 0 w 2267585"/>
              <a:gd name="connsiteY7" fmla="*/ 438269 h 2248969"/>
              <a:gd name="connsiteX0" fmla="*/ 0 w 2267585"/>
              <a:gd name="connsiteY0" fmla="*/ 241167 h 2051867"/>
              <a:gd name="connsiteX1" fmla="*/ 901738 w 2267585"/>
              <a:gd name="connsiteY1" fmla="*/ 548090 h 2051867"/>
              <a:gd name="connsiteX2" fmla="*/ 902719 w 2267585"/>
              <a:gd name="connsiteY2" fmla="*/ 58477 h 2051867"/>
              <a:gd name="connsiteX3" fmla="*/ 1382430 w 2267585"/>
              <a:gd name="connsiteY3" fmla="*/ 0 h 2051867"/>
              <a:gd name="connsiteX4" fmla="*/ 1405183 w 2267585"/>
              <a:gd name="connsiteY4" fmla="*/ 552500 h 2051867"/>
              <a:gd name="connsiteX5" fmla="*/ 2267585 w 2267585"/>
              <a:gd name="connsiteY5" fmla="*/ 241167 h 2051867"/>
              <a:gd name="connsiteX6" fmla="*/ 1157544 w 2267585"/>
              <a:gd name="connsiteY6" fmla="*/ 2051867 h 2051867"/>
              <a:gd name="connsiteX7" fmla="*/ 0 w 2267585"/>
              <a:gd name="connsiteY7" fmla="*/ 241167 h 2051867"/>
              <a:gd name="connsiteX0" fmla="*/ 0 w 2267585"/>
              <a:gd name="connsiteY0" fmla="*/ 241167 h 2051867"/>
              <a:gd name="connsiteX1" fmla="*/ 941075 w 2267585"/>
              <a:gd name="connsiteY1" fmla="*/ 610039 h 2051867"/>
              <a:gd name="connsiteX2" fmla="*/ 902719 w 2267585"/>
              <a:gd name="connsiteY2" fmla="*/ 58477 h 2051867"/>
              <a:gd name="connsiteX3" fmla="*/ 1382430 w 2267585"/>
              <a:gd name="connsiteY3" fmla="*/ 0 h 2051867"/>
              <a:gd name="connsiteX4" fmla="*/ 1405183 w 2267585"/>
              <a:gd name="connsiteY4" fmla="*/ 552500 h 2051867"/>
              <a:gd name="connsiteX5" fmla="*/ 2267585 w 2267585"/>
              <a:gd name="connsiteY5" fmla="*/ 241167 h 2051867"/>
              <a:gd name="connsiteX6" fmla="*/ 1157544 w 2267585"/>
              <a:gd name="connsiteY6" fmla="*/ 2051867 h 2051867"/>
              <a:gd name="connsiteX7" fmla="*/ 0 w 2267585"/>
              <a:gd name="connsiteY7" fmla="*/ 241167 h 2051867"/>
              <a:gd name="connsiteX0" fmla="*/ 0 w 2267585"/>
              <a:gd name="connsiteY0" fmla="*/ 241167 h 2051867"/>
              <a:gd name="connsiteX1" fmla="*/ 941075 w 2267585"/>
              <a:gd name="connsiteY1" fmla="*/ 610039 h 2051867"/>
              <a:gd name="connsiteX2" fmla="*/ 902719 w 2267585"/>
              <a:gd name="connsiteY2" fmla="*/ 58477 h 2051867"/>
              <a:gd name="connsiteX3" fmla="*/ 1382430 w 2267585"/>
              <a:gd name="connsiteY3" fmla="*/ 0 h 2051867"/>
              <a:gd name="connsiteX4" fmla="*/ 1304030 w 2267585"/>
              <a:gd name="connsiteY4" fmla="*/ 620080 h 2051867"/>
              <a:gd name="connsiteX5" fmla="*/ 2267585 w 2267585"/>
              <a:gd name="connsiteY5" fmla="*/ 241167 h 2051867"/>
              <a:gd name="connsiteX6" fmla="*/ 1157544 w 2267585"/>
              <a:gd name="connsiteY6" fmla="*/ 2051867 h 2051867"/>
              <a:gd name="connsiteX7" fmla="*/ 0 w 2267585"/>
              <a:gd name="connsiteY7" fmla="*/ 241167 h 2051867"/>
              <a:gd name="connsiteX0" fmla="*/ 0 w 2267585"/>
              <a:gd name="connsiteY0" fmla="*/ 201746 h 2012446"/>
              <a:gd name="connsiteX1" fmla="*/ 941075 w 2267585"/>
              <a:gd name="connsiteY1" fmla="*/ 570618 h 2012446"/>
              <a:gd name="connsiteX2" fmla="*/ 902719 w 2267585"/>
              <a:gd name="connsiteY2" fmla="*/ 19056 h 2012446"/>
              <a:gd name="connsiteX3" fmla="*/ 1286898 w 2267585"/>
              <a:gd name="connsiteY3" fmla="*/ 0 h 2012446"/>
              <a:gd name="connsiteX4" fmla="*/ 1304030 w 2267585"/>
              <a:gd name="connsiteY4" fmla="*/ 580659 h 2012446"/>
              <a:gd name="connsiteX5" fmla="*/ 2267585 w 2267585"/>
              <a:gd name="connsiteY5" fmla="*/ 201746 h 2012446"/>
              <a:gd name="connsiteX6" fmla="*/ 1157544 w 2267585"/>
              <a:gd name="connsiteY6" fmla="*/ 2012446 h 2012446"/>
              <a:gd name="connsiteX7" fmla="*/ 0 w 2267585"/>
              <a:gd name="connsiteY7" fmla="*/ 201746 h 2012446"/>
              <a:gd name="connsiteX0" fmla="*/ 0 w 2267585"/>
              <a:gd name="connsiteY0" fmla="*/ 201746 h 2012446"/>
              <a:gd name="connsiteX1" fmla="*/ 941075 w 2267585"/>
              <a:gd name="connsiteY1" fmla="*/ 570618 h 2012446"/>
              <a:gd name="connsiteX2" fmla="*/ 936437 w 2267585"/>
              <a:gd name="connsiteY2" fmla="*/ 19056 h 2012446"/>
              <a:gd name="connsiteX3" fmla="*/ 1286898 w 2267585"/>
              <a:gd name="connsiteY3" fmla="*/ 0 h 2012446"/>
              <a:gd name="connsiteX4" fmla="*/ 1304030 w 2267585"/>
              <a:gd name="connsiteY4" fmla="*/ 580659 h 2012446"/>
              <a:gd name="connsiteX5" fmla="*/ 2267585 w 2267585"/>
              <a:gd name="connsiteY5" fmla="*/ 201746 h 2012446"/>
              <a:gd name="connsiteX6" fmla="*/ 1157544 w 2267585"/>
              <a:gd name="connsiteY6" fmla="*/ 2012446 h 2012446"/>
              <a:gd name="connsiteX7" fmla="*/ 0 w 2267585"/>
              <a:gd name="connsiteY7" fmla="*/ 201746 h 2012446"/>
              <a:gd name="connsiteX0" fmla="*/ -1 w 1985054"/>
              <a:gd name="connsiteY0" fmla="*/ 371610 h 2012446"/>
              <a:gd name="connsiteX1" fmla="*/ 658544 w 1985054"/>
              <a:gd name="connsiteY1" fmla="*/ 570618 h 2012446"/>
              <a:gd name="connsiteX2" fmla="*/ 653906 w 1985054"/>
              <a:gd name="connsiteY2" fmla="*/ 19056 h 2012446"/>
              <a:gd name="connsiteX3" fmla="*/ 1004367 w 1985054"/>
              <a:gd name="connsiteY3" fmla="*/ 0 h 2012446"/>
              <a:gd name="connsiteX4" fmla="*/ 1021499 w 1985054"/>
              <a:gd name="connsiteY4" fmla="*/ 580659 h 2012446"/>
              <a:gd name="connsiteX5" fmla="*/ 1985054 w 1985054"/>
              <a:gd name="connsiteY5" fmla="*/ 201746 h 2012446"/>
              <a:gd name="connsiteX6" fmla="*/ 875013 w 1985054"/>
              <a:gd name="connsiteY6" fmla="*/ 2012446 h 2012446"/>
              <a:gd name="connsiteX7" fmla="*/ -1 w 1985054"/>
              <a:gd name="connsiteY7" fmla="*/ 371610 h 2012446"/>
              <a:gd name="connsiteX0" fmla="*/ -1 w 1664932"/>
              <a:gd name="connsiteY0" fmla="*/ 371610 h 2012446"/>
              <a:gd name="connsiteX1" fmla="*/ 658544 w 1664932"/>
              <a:gd name="connsiteY1" fmla="*/ 570618 h 2012446"/>
              <a:gd name="connsiteX2" fmla="*/ 653906 w 1664932"/>
              <a:gd name="connsiteY2" fmla="*/ 19056 h 2012446"/>
              <a:gd name="connsiteX3" fmla="*/ 1004367 w 1664932"/>
              <a:gd name="connsiteY3" fmla="*/ 0 h 2012446"/>
              <a:gd name="connsiteX4" fmla="*/ 1021499 w 1664932"/>
              <a:gd name="connsiteY4" fmla="*/ 580659 h 2012446"/>
              <a:gd name="connsiteX5" fmla="*/ 1664932 w 1664932"/>
              <a:gd name="connsiteY5" fmla="*/ 371611 h 2012446"/>
              <a:gd name="connsiteX6" fmla="*/ 875013 w 1664932"/>
              <a:gd name="connsiteY6" fmla="*/ 2012446 h 2012446"/>
              <a:gd name="connsiteX7" fmla="*/ -1 w 1664932"/>
              <a:gd name="connsiteY7" fmla="*/ 371610 h 2012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64932" h="2012446">
                <a:moveTo>
                  <a:pt x="-1" y="371610"/>
                </a:moveTo>
                <a:lnTo>
                  <a:pt x="658544" y="570618"/>
                </a:lnTo>
                <a:lnTo>
                  <a:pt x="653906" y="19056"/>
                </a:lnTo>
                <a:lnTo>
                  <a:pt x="1004367" y="0"/>
                </a:lnTo>
                <a:lnTo>
                  <a:pt x="1021499" y="580659"/>
                </a:lnTo>
                <a:lnTo>
                  <a:pt x="1664932" y="371611"/>
                </a:lnTo>
                <a:lnTo>
                  <a:pt x="875013" y="2012446"/>
                </a:lnTo>
                <a:lnTo>
                  <a:pt x="-1" y="371610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569913" y="2808288"/>
            <a:ext cx="1792287" cy="19478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cxnSp>
        <p:nvCxnSpPr>
          <p:cNvPr id="7" name="直線接點 6"/>
          <p:cNvCxnSpPr/>
          <p:nvPr/>
        </p:nvCxnSpPr>
        <p:spPr>
          <a:xfrm>
            <a:off x="2362200" y="3067050"/>
            <a:ext cx="30956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2"/>
          <p:cNvSpPr txBox="1">
            <a:spLocks noChangeArrowheads="1"/>
          </p:cNvSpPr>
          <p:nvPr/>
        </p:nvSpPr>
        <p:spPr bwMode="auto">
          <a:xfrm>
            <a:off x="2670175" y="2673350"/>
            <a:ext cx="2981325" cy="11699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sz="1400" b="1" kern="0" spc="120" dirty="0">
                <a:solidFill>
                  <a:srgbClr val="222222"/>
                </a:solidFill>
                <a:latin typeface="Verdana"/>
                <a:ea typeface="新細明體"/>
                <a:cs typeface="新細明體"/>
              </a:rPr>
              <a:t>要合併兩個以上的工作視窗，先用滑鼠左鍵按住工作視窗標籤不放，移動工具視窗至欲合併的視窗中，視窗變成藍色時，放開左鍵。</a:t>
            </a:r>
            <a:endParaRPr kumimoji="0" lang="zh-TW" sz="1400" kern="100" dirty="0">
              <a:latin typeface="Calibri"/>
              <a:ea typeface="新細明體"/>
              <a:cs typeface="Times New Roman"/>
            </a:endParaRPr>
          </a:p>
        </p:txBody>
      </p:sp>
      <p:pic>
        <p:nvPicPr>
          <p:cNvPr id="23560" name="圖片 9"/>
          <p:cNvPicPr>
            <a:picLocks noChangeAspect="1" noChangeArrowheads="1"/>
          </p:cNvPicPr>
          <p:nvPr/>
        </p:nvPicPr>
        <p:blipFill>
          <a:blip r:embed="rId3"/>
          <a:srcRect l="82433" b="57478"/>
          <a:stretch>
            <a:fillRect/>
          </a:stretch>
        </p:blipFill>
        <p:spPr bwMode="auto">
          <a:xfrm>
            <a:off x="5995988" y="2017713"/>
            <a:ext cx="2463800" cy="372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矩形 10"/>
          <p:cNvSpPr/>
          <p:nvPr/>
        </p:nvSpPr>
        <p:spPr>
          <a:xfrm>
            <a:off x="5994400" y="2873375"/>
            <a:ext cx="2457450" cy="28733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cxnSp>
        <p:nvCxnSpPr>
          <p:cNvPr id="12" name="肘形接點 11"/>
          <p:cNvCxnSpPr/>
          <p:nvPr/>
        </p:nvCxnSpPr>
        <p:spPr>
          <a:xfrm rot="5400000">
            <a:off x="4895057" y="4231481"/>
            <a:ext cx="1993900" cy="201613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2"/>
          <p:cNvSpPr txBox="1">
            <a:spLocks noChangeArrowheads="1"/>
          </p:cNvSpPr>
          <p:nvPr/>
        </p:nvSpPr>
        <p:spPr bwMode="auto">
          <a:xfrm>
            <a:off x="3217863" y="5329238"/>
            <a:ext cx="2778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sz="1400" b="1" kern="100" dirty="0">
                <a:latin typeface="Calibri"/>
                <a:ea typeface="新細明體"/>
                <a:cs typeface="Times New Roman"/>
              </a:rPr>
              <a:t>工具視窗合併在同一個視窗，點選標籤可顯示其功能參數。</a:t>
            </a:r>
            <a:endParaRPr kumimoji="0" lang="zh-TW" sz="1400" kern="100" dirty="0">
              <a:latin typeface="Calibri"/>
              <a:ea typeface="新細明體"/>
              <a:cs typeface="Times New Roman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sz="quarter" idx="1"/>
          </p:nvPr>
        </p:nvGraphicFramePr>
        <p:xfrm>
          <a:off x="1908175" y="1773238"/>
          <a:ext cx="5873750" cy="3657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37101"/>
                <a:gridCol w="2937101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Ctrl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r>
                        <a:rPr lang="en-US" sz="1600" kern="100" spc="75">
                          <a:effectLst/>
                        </a:rPr>
                        <a:t>+</a:t>
                      </a: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Shift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r>
                        <a:rPr lang="en-US" sz="1600" kern="100" spc="75">
                          <a:effectLst/>
                        </a:rPr>
                        <a:t>+</a:t>
                      </a: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H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顯示</a:t>
                      </a:r>
                      <a:r>
                        <a:rPr lang="en-US" sz="1600" kern="100" spc="75">
                          <a:effectLst/>
                        </a:rPr>
                        <a:t>/</a:t>
                      </a:r>
                      <a:r>
                        <a:rPr lang="zh-TW" sz="1600" kern="100" spc="75">
                          <a:effectLst/>
                        </a:rPr>
                        <a:t>隱藏路徑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Ctrl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r>
                        <a:rPr lang="en-US" sz="1600" kern="100" spc="75">
                          <a:effectLst/>
                        </a:rPr>
                        <a:t>+</a:t>
                      </a: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R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顯示</a:t>
                      </a:r>
                      <a:r>
                        <a:rPr lang="en-US" sz="1600" kern="100" spc="75">
                          <a:effectLst/>
                        </a:rPr>
                        <a:t>/</a:t>
                      </a:r>
                      <a:r>
                        <a:rPr lang="zh-TW" sz="1600" kern="100" spc="75">
                          <a:effectLst/>
                        </a:rPr>
                        <a:t>隱藏尺標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Ctrl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r>
                        <a:rPr lang="en-US" sz="1600" kern="100" spc="75">
                          <a:effectLst/>
                        </a:rPr>
                        <a:t>+</a:t>
                      </a: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;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顯示</a:t>
                      </a:r>
                      <a:r>
                        <a:rPr lang="en-US" sz="1600" kern="100" spc="75">
                          <a:effectLst/>
                        </a:rPr>
                        <a:t>/</a:t>
                      </a:r>
                      <a:r>
                        <a:rPr lang="zh-TW" sz="1600" kern="100" spc="75">
                          <a:effectLst/>
                        </a:rPr>
                        <a:t>隱藏參考線 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Ctrl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r>
                        <a:rPr lang="en-US" sz="1600" kern="100" spc="75">
                          <a:effectLst/>
                        </a:rPr>
                        <a:t>+</a:t>
                      </a:r>
                      <a:r>
                        <a:rPr lang="zh-TW" sz="1600" kern="100" spc="75">
                          <a:effectLst/>
                        </a:rPr>
                        <a:t>【」】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顯示</a:t>
                      </a:r>
                      <a:r>
                        <a:rPr lang="en-US" sz="1600" kern="100" spc="75">
                          <a:effectLst/>
                        </a:rPr>
                        <a:t>/</a:t>
                      </a:r>
                      <a:r>
                        <a:rPr lang="zh-TW" sz="1600" kern="100" spc="75">
                          <a:effectLst/>
                        </a:rPr>
                        <a:t>隱藏網格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Ctrl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r>
                        <a:rPr lang="en-US" sz="1600" kern="100" spc="75">
                          <a:effectLst/>
                        </a:rPr>
                        <a:t>+</a:t>
                      </a: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Shift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r>
                        <a:rPr lang="en-US" sz="1600" kern="100" spc="75">
                          <a:effectLst/>
                        </a:rPr>
                        <a:t>+</a:t>
                      </a: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;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貼緊參考線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Ctrl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r>
                        <a:rPr lang="en-US" sz="1600" kern="100" spc="75">
                          <a:effectLst/>
                        </a:rPr>
                        <a:t>+</a:t>
                      </a: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Alt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r>
                        <a:rPr lang="en-US" sz="1600" kern="100" spc="75">
                          <a:effectLst/>
                        </a:rPr>
                        <a:t>+</a:t>
                      </a: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;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鎖定參考線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Ctrl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r>
                        <a:rPr lang="en-US" sz="1600" kern="100" spc="75">
                          <a:effectLst/>
                        </a:rPr>
                        <a:t>+</a:t>
                      </a: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Shift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r>
                        <a:rPr lang="en-US" sz="1600" kern="100" spc="75">
                          <a:effectLst/>
                        </a:rPr>
                        <a:t>+</a:t>
                      </a:r>
                      <a:r>
                        <a:rPr lang="zh-TW" sz="1600" kern="100" spc="75">
                          <a:effectLst/>
                        </a:rPr>
                        <a:t>【」】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貼緊網格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F5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顯示</a:t>
                      </a:r>
                      <a:r>
                        <a:rPr lang="en-US" sz="1600" kern="100" spc="75">
                          <a:effectLst/>
                        </a:rPr>
                        <a:t>/</a:t>
                      </a:r>
                      <a:r>
                        <a:rPr lang="zh-TW" sz="1600" kern="100" spc="75">
                          <a:effectLst/>
                        </a:rPr>
                        <a:t>隱藏「畫筆」面板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F6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顯示</a:t>
                      </a:r>
                      <a:r>
                        <a:rPr lang="en-US" sz="1600" kern="100" spc="75">
                          <a:effectLst/>
                        </a:rPr>
                        <a:t>/</a:t>
                      </a:r>
                      <a:r>
                        <a:rPr lang="zh-TW" sz="1600" kern="100" spc="75">
                          <a:effectLst/>
                        </a:rPr>
                        <a:t>隱藏「顏色」面板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F7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顯示</a:t>
                      </a:r>
                      <a:r>
                        <a:rPr lang="en-US" sz="1600" kern="100" spc="75">
                          <a:effectLst/>
                        </a:rPr>
                        <a:t>/</a:t>
                      </a:r>
                      <a:r>
                        <a:rPr lang="zh-TW" sz="1600" kern="100" spc="75">
                          <a:effectLst/>
                        </a:rPr>
                        <a:t>隱藏「圖層」面板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F8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顯示</a:t>
                      </a:r>
                      <a:r>
                        <a:rPr lang="en-US" sz="1600" kern="100" spc="75">
                          <a:effectLst/>
                        </a:rPr>
                        <a:t>/</a:t>
                      </a:r>
                      <a:r>
                        <a:rPr lang="zh-TW" sz="1600" kern="100" spc="75">
                          <a:effectLst/>
                        </a:rPr>
                        <a:t>隱藏「信息」面板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F9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顯示</a:t>
                      </a:r>
                      <a:r>
                        <a:rPr lang="en-US" sz="1600" kern="100" spc="75">
                          <a:effectLst/>
                        </a:rPr>
                        <a:t>/</a:t>
                      </a:r>
                      <a:r>
                        <a:rPr lang="zh-TW" sz="1600" kern="100" spc="75">
                          <a:effectLst/>
                        </a:rPr>
                        <a:t>隱藏「動作」面板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TAB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顯示</a:t>
                      </a:r>
                      <a:r>
                        <a:rPr lang="en-US" sz="1600" kern="100" spc="75">
                          <a:effectLst/>
                        </a:rPr>
                        <a:t>/</a:t>
                      </a:r>
                      <a:r>
                        <a:rPr lang="zh-TW" sz="1600" kern="100" spc="75">
                          <a:effectLst/>
                        </a:rPr>
                        <a:t>隱藏所有命令面板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Shift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r>
                        <a:rPr lang="en-US" sz="1600" kern="100" spc="75">
                          <a:effectLst/>
                        </a:rPr>
                        <a:t>+</a:t>
                      </a: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TAB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 dirty="0">
                          <a:effectLst/>
                        </a:rPr>
                        <a:t>顯示或隱藏工具箱以外的所有面板</a:t>
                      </a: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zh-TW" b="1" smtClean="0"/>
              <a:t>操作環境介紹</a:t>
            </a:r>
            <a:endParaRPr lang="zh-TW" altLang="en-US" smtClean="0"/>
          </a:p>
        </p:txBody>
      </p:sp>
      <p:sp>
        <p:nvSpPr>
          <p:cNvPr id="24578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1620838"/>
            <a:ext cx="8229600" cy="4857750"/>
          </a:xfrm>
        </p:spPr>
        <p:txBody>
          <a:bodyPr/>
          <a:lstStyle/>
          <a:p>
            <a:pPr eaLnBrk="1" hangingPunct="1"/>
            <a:r>
              <a:rPr lang="zh-TW" altLang="zh-TW" sz="2400" b="1" smtClean="0"/>
              <a:t>收合工具視窗</a:t>
            </a:r>
            <a:endParaRPr lang="en-US" altLang="zh-TW" sz="2400" smtClean="0"/>
          </a:p>
          <a:p>
            <a:pPr eaLnBrk="1" hangingPunct="1"/>
            <a:endParaRPr lang="en-US" altLang="zh-TW" sz="2400" b="1" smtClean="0"/>
          </a:p>
          <a:p>
            <a:pPr eaLnBrk="1" hangingPunct="1"/>
            <a:endParaRPr lang="en-US" altLang="zh-TW" sz="2400" b="1" smtClean="0"/>
          </a:p>
          <a:p>
            <a:pPr eaLnBrk="1" hangingPunct="1"/>
            <a:endParaRPr lang="en-US" altLang="zh-TW" sz="2400" b="1" smtClean="0"/>
          </a:p>
          <a:p>
            <a:pPr eaLnBrk="1" hangingPunct="1"/>
            <a:endParaRPr lang="en-US" altLang="zh-TW" sz="2400" b="1" smtClean="0"/>
          </a:p>
          <a:p>
            <a:pPr eaLnBrk="1" hangingPunct="1"/>
            <a:r>
              <a:rPr lang="zh-TW" altLang="zh-TW" sz="2400" b="1" smtClean="0"/>
              <a:t>儲存工作區</a:t>
            </a:r>
            <a:endParaRPr lang="zh-TW" altLang="zh-TW" sz="2400" smtClean="0"/>
          </a:p>
          <a:p>
            <a:pPr eaLnBrk="1" hangingPunct="1"/>
            <a:endParaRPr lang="zh-TW" altLang="en-US" smtClean="0"/>
          </a:p>
        </p:txBody>
      </p:sp>
      <p:grpSp>
        <p:nvGrpSpPr>
          <p:cNvPr id="24579" name="群組 11"/>
          <p:cNvGrpSpPr>
            <a:grpSpLocks/>
          </p:cNvGrpSpPr>
          <p:nvPr/>
        </p:nvGrpSpPr>
        <p:grpSpPr bwMode="auto">
          <a:xfrm>
            <a:off x="2938463" y="1628775"/>
            <a:ext cx="4945062" cy="1419225"/>
            <a:chOff x="1195387" y="2057082"/>
            <a:chExt cx="4678045" cy="1353820"/>
          </a:xfrm>
        </p:grpSpPr>
        <p:pic>
          <p:nvPicPr>
            <p:cNvPr id="24593" name="圖片 3"/>
            <p:cNvPicPr>
              <a:picLocks noChangeAspect="1" noChangeArrowheads="1"/>
            </p:cNvPicPr>
            <p:nvPr/>
          </p:nvPicPr>
          <p:blipFill>
            <a:blip r:embed="rId2"/>
            <a:srcRect l="41441" t="27748" r="41891" b="55315"/>
            <a:stretch>
              <a:fillRect/>
            </a:stretch>
          </p:blipFill>
          <p:spPr bwMode="auto">
            <a:xfrm>
              <a:off x="1195387" y="2093277"/>
              <a:ext cx="2075180" cy="1317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向下箭號 14"/>
            <p:cNvSpPr/>
            <p:nvPr/>
          </p:nvSpPr>
          <p:spPr>
            <a:xfrm rot="20760000" flipH="1" flipV="1">
              <a:off x="3006534" y="2108570"/>
              <a:ext cx="159189" cy="189293"/>
            </a:xfrm>
            <a:custGeom>
              <a:avLst/>
              <a:gdLst>
                <a:gd name="connsiteX0" fmla="*/ 0 w 2267585"/>
                <a:gd name="connsiteY0" fmla="*/ 1110028 h 2267585"/>
                <a:gd name="connsiteX1" fmla="*/ 566896 w 2267585"/>
                <a:gd name="connsiteY1" fmla="*/ 1110028 h 2267585"/>
                <a:gd name="connsiteX2" fmla="*/ 566896 w 2267585"/>
                <a:gd name="connsiteY2" fmla="*/ 0 h 2267585"/>
                <a:gd name="connsiteX3" fmla="*/ 1700689 w 2267585"/>
                <a:gd name="connsiteY3" fmla="*/ 0 h 2267585"/>
                <a:gd name="connsiteX4" fmla="*/ 1700689 w 2267585"/>
                <a:gd name="connsiteY4" fmla="*/ 1110028 h 2267585"/>
                <a:gd name="connsiteX5" fmla="*/ 2267585 w 2267585"/>
                <a:gd name="connsiteY5" fmla="*/ 1110028 h 2267585"/>
                <a:gd name="connsiteX6" fmla="*/ 1133793 w 2267585"/>
                <a:gd name="connsiteY6" fmla="*/ 2267585 h 2267585"/>
                <a:gd name="connsiteX7" fmla="*/ 0 w 2267585"/>
                <a:gd name="connsiteY7" fmla="*/ 1110028 h 2267585"/>
                <a:gd name="connsiteX0" fmla="*/ 0 w 2267585"/>
                <a:gd name="connsiteY0" fmla="*/ 1110028 h 2267585"/>
                <a:gd name="connsiteX1" fmla="*/ 733150 w 2267585"/>
                <a:gd name="connsiteY1" fmla="*/ 1383160 h 2267585"/>
                <a:gd name="connsiteX2" fmla="*/ 566896 w 2267585"/>
                <a:gd name="connsiteY2" fmla="*/ 0 h 2267585"/>
                <a:gd name="connsiteX3" fmla="*/ 1700689 w 2267585"/>
                <a:gd name="connsiteY3" fmla="*/ 0 h 2267585"/>
                <a:gd name="connsiteX4" fmla="*/ 1700689 w 2267585"/>
                <a:gd name="connsiteY4" fmla="*/ 1110028 h 2267585"/>
                <a:gd name="connsiteX5" fmla="*/ 2267585 w 2267585"/>
                <a:gd name="connsiteY5" fmla="*/ 1110028 h 2267585"/>
                <a:gd name="connsiteX6" fmla="*/ 1133793 w 2267585"/>
                <a:gd name="connsiteY6" fmla="*/ 2267585 h 2267585"/>
                <a:gd name="connsiteX7" fmla="*/ 0 w 2267585"/>
                <a:gd name="connsiteY7" fmla="*/ 1110028 h 2267585"/>
                <a:gd name="connsiteX0" fmla="*/ 0 w 2267585"/>
                <a:gd name="connsiteY0" fmla="*/ 1110028 h 2267585"/>
                <a:gd name="connsiteX1" fmla="*/ 733150 w 2267585"/>
                <a:gd name="connsiteY1" fmla="*/ 1383160 h 2267585"/>
                <a:gd name="connsiteX2" fmla="*/ 566896 w 2267585"/>
                <a:gd name="connsiteY2" fmla="*/ 0 h 2267585"/>
                <a:gd name="connsiteX3" fmla="*/ 1700689 w 2267585"/>
                <a:gd name="connsiteY3" fmla="*/ 0 h 2267585"/>
                <a:gd name="connsiteX4" fmla="*/ 1534434 w 2267585"/>
                <a:gd name="connsiteY4" fmla="*/ 1359410 h 2267585"/>
                <a:gd name="connsiteX5" fmla="*/ 2267585 w 2267585"/>
                <a:gd name="connsiteY5" fmla="*/ 1110028 h 2267585"/>
                <a:gd name="connsiteX6" fmla="*/ 1133793 w 2267585"/>
                <a:gd name="connsiteY6" fmla="*/ 2267585 h 2267585"/>
                <a:gd name="connsiteX7" fmla="*/ 0 w 2267585"/>
                <a:gd name="connsiteY7" fmla="*/ 1110028 h 2267585"/>
                <a:gd name="connsiteX0" fmla="*/ 0 w 2267585"/>
                <a:gd name="connsiteY0" fmla="*/ 1110028 h 2267585"/>
                <a:gd name="connsiteX1" fmla="*/ 733150 w 2267585"/>
                <a:gd name="connsiteY1" fmla="*/ 1383160 h 2267585"/>
                <a:gd name="connsiteX2" fmla="*/ 566896 w 2267585"/>
                <a:gd name="connsiteY2" fmla="*/ 0 h 2267585"/>
                <a:gd name="connsiteX3" fmla="*/ 1546310 w 2267585"/>
                <a:gd name="connsiteY3" fmla="*/ 0 h 2267585"/>
                <a:gd name="connsiteX4" fmla="*/ 1534434 w 2267585"/>
                <a:gd name="connsiteY4" fmla="*/ 1359410 h 2267585"/>
                <a:gd name="connsiteX5" fmla="*/ 2267585 w 2267585"/>
                <a:gd name="connsiteY5" fmla="*/ 1110028 h 2267585"/>
                <a:gd name="connsiteX6" fmla="*/ 1133793 w 2267585"/>
                <a:gd name="connsiteY6" fmla="*/ 2267585 h 2267585"/>
                <a:gd name="connsiteX7" fmla="*/ 0 w 2267585"/>
                <a:gd name="connsiteY7" fmla="*/ 1110028 h 2267585"/>
                <a:gd name="connsiteX0" fmla="*/ 0 w 2267585"/>
                <a:gd name="connsiteY0" fmla="*/ 1110028 h 2267585"/>
                <a:gd name="connsiteX1" fmla="*/ 733150 w 2267585"/>
                <a:gd name="connsiteY1" fmla="*/ 1383160 h 2267585"/>
                <a:gd name="connsiteX2" fmla="*/ 768776 w 2267585"/>
                <a:gd name="connsiteY2" fmla="*/ 0 h 2267585"/>
                <a:gd name="connsiteX3" fmla="*/ 1546310 w 2267585"/>
                <a:gd name="connsiteY3" fmla="*/ 0 h 2267585"/>
                <a:gd name="connsiteX4" fmla="*/ 1534434 w 2267585"/>
                <a:gd name="connsiteY4" fmla="*/ 1359410 h 2267585"/>
                <a:gd name="connsiteX5" fmla="*/ 2267585 w 2267585"/>
                <a:gd name="connsiteY5" fmla="*/ 1110028 h 2267585"/>
                <a:gd name="connsiteX6" fmla="*/ 1133793 w 2267585"/>
                <a:gd name="connsiteY6" fmla="*/ 2267585 h 2267585"/>
                <a:gd name="connsiteX7" fmla="*/ 0 w 2267585"/>
                <a:gd name="connsiteY7" fmla="*/ 1110028 h 2267585"/>
                <a:gd name="connsiteX0" fmla="*/ 0 w 2267585"/>
                <a:gd name="connsiteY0" fmla="*/ 1110028 h 2920728"/>
                <a:gd name="connsiteX1" fmla="*/ 733150 w 2267585"/>
                <a:gd name="connsiteY1" fmla="*/ 1383160 h 2920728"/>
                <a:gd name="connsiteX2" fmla="*/ 768776 w 2267585"/>
                <a:gd name="connsiteY2" fmla="*/ 0 h 2920728"/>
                <a:gd name="connsiteX3" fmla="*/ 1546310 w 2267585"/>
                <a:gd name="connsiteY3" fmla="*/ 0 h 2920728"/>
                <a:gd name="connsiteX4" fmla="*/ 1534434 w 2267585"/>
                <a:gd name="connsiteY4" fmla="*/ 1359410 h 2920728"/>
                <a:gd name="connsiteX5" fmla="*/ 2267585 w 2267585"/>
                <a:gd name="connsiteY5" fmla="*/ 1110028 h 2920728"/>
                <a:gd name="connsiteX6" fmla="*/ 1157544 w 2267585"/>
                <a:gd name="connsiteY6" fmla="*/ 2920728 h 2920728"/>
                <a:gd name="connsiteX7" fmla="*/ 0 w 2267585"/>
                <a:gd name="connsiteY7" fmla="*/ 1110028 h 2920728"/>
                <a:gd name="connsiteX0" fmla="*/ 0 w 2267585"/>
                <a:gd name="connsiteY0" fmla="*/ 1110028 h 2920728"/>
                <a:gd name="connsiteX1" fmla="*/ 733150 w 2267585"/>
                <a:gd name="connsiteY1" fmla="*/ 1383160 h 2920728"/>
                <a:gd name="connsiteX2" fmla="*/ 863382 w 2267585"/>
                <a:gd name="connsiteY2" fmla="*/ 662656 h 2920728"/>
                <a:gd name="connsiteX3" fmla="*/ 1546310 w 2267585"/>
                <a:gd name="connsiteY3" fmla="*/ 0 h 2920728"/>
                <a:gd name="connsiteX4" fmla="*/ 1534434 w 2267585"/>
                <a:gd name="connsiteY4" fmla="*/ 1359410 h 2920728"/>
                <a:gd name="connsiteX5" fmla="*/ 2267585 w 2267585"/>
                <a:gd name="connsiteY5" fmla="*/ 1110028 h 2920728"/>
                <a:gd name="connsiteX6" fmla="*/ 1157544 w 2267585"/>
                <a:gd name="connsiteY6" fmla="*/ 2920728 h 2920728"/>
                <a:gd name="connsiteX7" fmla="*/ 0 w 2267585"/>
                <a:gd name="connsiteY7" fmla="*/ 1110028 h 2920728"/>
                <a:gd name="connsiteX0" fmla="*/ 0 w 2267585"/>
                <a:gd name="connsiteY0" fmla="*/ 447377 h 2258077"/>
                <a:gd name="connsiteX1" fmla="*/ 733150 w 2267585"/>
                <a:gd name="connsiteY1" fmla="*/ 720509 h 2258077"/>
                <a:gd name="connsiteX2" fmla="*/ 863382 w 2267585"/>
                <a:gd name="connsiteY2" fmla="*/ 5 h 2258077"/>
                <a:gd name="connsiteX3" fmla="*/ 1073354 w 2267585"/>
                <a:gd name="connsiteY3" fmla="*/ 189329 h 2258077"/>
                <a:gd name="connsiteX4" fmla="*/ 1534434 w 2267585"/>
                <a:gd name="connsiteY4" fmla="*/ 696759 h 2258077"/>
                <a:gd name="connsiteX5" fmla="*/ 2267585 w 2267585"/>
                <a:gd name="connsiteY5" fmla="*/ 447377 h 2258077"/>
                <a:gd name="connsiteX6" fmla="*/ 1157544 w 2267585"/>
                <a:gd name="connsiteY6" fmla="*/ 2258077 h 2258077"/>
                <a:gd name="connsiteX7" fmla="*/ 0 w 2267585"/>
                <a:gd name="connsiteY7" fmla="*/ 447377 h 2258077"/>
                <a:gd name="connsiteX0" fmla="*/ 0 w 2267585"/>
                <a:gd name="connsiteY0" fmla="*/ 472061 h 2282761"/>
                <a:gd name="connsiteX1" fmla="*/ 733150 w 2267585"/>
                <a:gd name="connsiteY1" fmla="*/ 745193 h 2282761"/>
                <a:gd name="connsiteX2" fmla="*/ 863382 w 2267585"/>
                <a:gd name="connsiteY2" fmla="*/ 24689 h 2282761"/>
                <a:gd name="connsiteX3" fmla="*/ 1511682 w 2267585"/>
                <a:gd name="connsiteY3" fmla="*/ 0 h 2282761"/>
                <a:gd name="connsiteX4" fmla="*/ 1534434 w 2267585"/>
                <a:gd name="connsiteY4" fmla="*/ 721443 h 2282761"/>
                <a:gd name="connsiteX5" fmla="*/ 2267585 w 2267585"/>
                <a:gd name="connsiteY5" fmla="*/ 472061 h 2282761"/>
                <a:gd name="connsiteX6" fmla="*/ 1157544 w 2267585"/>
                <a:gd name="connsiteY6" fmla="*/ 2282761 h 2282761"/>
                <a:gd name="connsiteX7" fmla="*/ 0 w 2267585"/>
                <a:gd name="connsiteY7" fmla="*/ 472061 h 2282761"/>
                <a:gd name="connsiteX0" fmla="*/ 0 w 2267585"/>
                <a:gd name="connsiteY0" fmla="*/ 472061 h 2282761"/>
                <a:gd name="connsiteX1" fmla="*/ 733150 w 2267585"/>
                <a:gd name="connsiteY1" fmla="*/ 745193 h 2282761"/>
                <a:gd name="connsiteX2" fmla="*/ 728512 w 2267585"/>
                <a:gd name="connsiteY2" fmla="*/ 126062 h 2282761"/>
                <a:gd name="connsiteX3" fmla="*/ 1511682 w 2267585"/>
                <a:gd name="connsiteY3" fmla="*/ 0 h 2282761"/>
                <a:gd name="connsiteX4" fmla="*/ 1534434 w 2267585"/>
                <a:gd name="connsiteY4" fmla="*/ 721443 h 2282761"/>
                <a:gd name="connsiteX5" fmla="*/ 2267585 w 2267585"/>
                <a:gd name="connsiteY5" fmla="*/ 472061 h 2282761"/>
                <a:gd name="connsiteX6" fmla="*/ 1157544 w 2267585"/>
                <a:gd name="connsiteY6" fmla="*/ 2282761 h 2282761"/>
                <a:gd name="connsiteX7" fmla="*/ 0 w 2267585"/>
                <a:gd name="connsiteY7" fmla="*/ 472061 h 2282761"/>
                <a:gd name="connsiteX0" fmla="*/ 0 w 2267585"/>
                <a:gd name="connsiteY0" fmla="*/ 472061 h 2282761"/>
                <a:gd name="connsiteX1" fmla="*/ 733150 w 2267585"/>
                <a:gd name="connsiteY1" fmla="*/ 745193 h 2282761"/>
                <a:gd name="connsiteX2" fmla="*/ 728512 w 2267585"/>
                <a:gd name="connsiteY2" fmla="*/ 126062 h 2282761"/>
                <a:gd name="connsiteX3" fmla="*/ 1511682 w 2267585"/>
                <a:gd name="connsiteY3" fmla="*/ 0 h 2282761"/>
                <a:gd name="connsiteX4" fmla="*/ 1405183 w 2267585"/>
                <a:gd name="connsiteY4" fmla="*/ 783394 h 2282761"/>
                <a:gd name="connsiteX5" fmla="*/ 2267585 w 2267585"/>
                <a:gd name="connsiteY5" fmla="*/ 472061 h 2282761"/>
                <a:gd name="connsiteX6" fmla="*/ 1157544 w 2267585"/>
                <a:gd name="connsiteY6" fmla="*/ 2282761 h 2282761"/>
                <a:gd name="connsiteX7" fmla="*/ 0 w 2267585"/>
                <a:gd name="connsiteY7" fmla="*/ 472061 h 2282761"/>
                <a:gd name="connsiteX0" fmla="*/ 0 w 2267585"/>
                <a:gd name="connsiteY0" fmla="*/ 472061 h 2282761"/>
                <a:gd name="connsiteX1" fmla="*/ 901738 w 2267585"/>
                <a:gd name="connsiteY1" fmla="*/ 778984 h 2282761"/>
                <a:gd name="connsiteX2" fmla="*/ 728512 w 2267585"/>
                <a:gd name="connsiteY2" fmla="*/ 126062 h 2282761"/>
                <a:gd name="connsiteX3" fmla="*/ 1511682 w 2267585"/>
                <a:gd name="connsiteY3" fmla="*/ 0 h 2282761"/>
                <a:gd name="connsiteX4" fmla="*/ 1405183 w 2267585"/>
                <a:gd name="connsiteY4" fmla="*/ 783394 h 2282761"/>
                <a:gd name="connsiteX5" fmla="*/ 2267585 w 2267585"/>
                <a:gd name="connsiteY5" fmla="*/ 472061 h 2282761"/>
                <a:gd name="connsiteX6" fmla="*/ 1157544 w 2267585"/>
                <a:gd name="connsiteY6" fmla="*/ 2282761 h 2282761"/>
                <a:gd name="connsiteX7" fmla="*/ 0 w 2267585"/>
                <a:gd name="connsiteY7" fmla="*/ 472061 h 2282761"/>
                <a:gd name="connsiteX0" fmla="*/ 0 w 2267585"/>
                <a:gd name="connsiteY0" fmla="*/ 472061 h 2282761"/>
                <a:gd name="connsiteX1" fmla="*/ 901738 w 2267585"/>
                <a:gd name="connsiteY1" fmla="*/ 778984 h 2282761"/>
                <a:gd name="connsiteX2" fmla="*/ 913958 w 2267585"/>
                <a:gd name="connsiteY2" fmla="*/ 64112 h 2282761"/>
                <a:gd name="connsiteX3" fmla="*/ 1511682 w 2267585"/>
                <a:gd name="connsiteY3" fmla="*/ 0 h 2282761"/>
                <a:gd name="connsiteX4" fmla="*/ 1405183 w 2267585"/>
                <a:gd name="connsiteY4" fmla="*/ 783394 h 2282761"/>
                <a:gd name="connsiteX5" fmla="*/ 2267585 w 2267585"/>
                <a:gd name="connsiteY5" fmla="*/ 472061 h 2282761"/>
                <a:gd name="connsiteX6" fmla="*/ 1157544 w 2267585"/>
                <a:gd name="connsiteY6" fmla="*/ 2282761 h 2282761"/>
                <a:gd name="connsiteX7" fmla="*/ 0 w 2267585"/>
                <a:gd name="connsiteY7" fmla="*/ 472061 h 2282761"/>
                <a:gd name="connsiteX0" fmla="*/ 0 w 2267585"/>
                <a:gd name="connsiteY0" fmla="*/ 438269 h 2248969"/>
                <a:gd name="connsiteX1" fmla="*/ 901738 w 2267585"/>
                <a:gd name="connsiteY1" fmla="*/ 745192 h 2248969"/>
                <a:gd name="connsiteX2" fmla="*/ 913958 w 2267585"/>
                <a:gd name="connsiteY2" fmla="*/ 30320 h 2248969"/>
                <a:gd name="connsiteX3" fmla="*/ 1388050 w 2267585"/>
                <a:gd name="connsiteY3" fmla="*/ 0 h 2248969"/>
                <a:gd name="connsiteX4" fmla="*/ 1405183 w 2267585"/>
                <a:gd name="connsiteY4" fmla="*/ 749602 h 2248969"/>
                <a:gd name="connsiteX5" fmla="*/ 2267585 w 2267585"/>
                <a:gd name="connsiteY5" fmla="*/ 438269 h 2248969"/>
                <a:gd name="connsiteX6" fmla="*/ 1157544 w 2267585"/>
                <a:gd name="connsiteY6" fmla="*/ 2248969 h 2248969"/>
                <a:gd name="connsiteX7" fmla="*/ 0 w 2267585"/>
                <a:gd name="connsiteY7" fmla="*/ 438269 h 2248969"/>
                <a:gd name="connsiteX0" fmla="*/ 0 w 2267585"/>
                <a:gd name="connsiteY0" fmla="*/ 438269 h 2248969"/>
                <a:gd name="connsiteX1" fmla="*/ 901738 w 2267585"/>
                <a:gd name="connsiteY1" fmla="*/ 745192 h 2248969"/>
                <a:gd name="connsiteX2" fmla="*/ 902719 w 2267585"/>
                <a:gd name="connsiteY2" fmla="*/ 255579 h 2248969"/>
                <a:gd name="connsiteX3" fmla="*/ 1388050 w 2267585"/>
                <a:gd name="connsiteY3" fmla="*/ 0 h 2248969"/>
                <a:gd name="connsiteX4" fmla="*/ 1405183 w 2267585"/>
                <a:gd name="connsiteY4" fmla="*/ 749602 h 2248969"/>
                <a:gd name="connsiteX5" fmla="*/ 2267585 w 2267585"/>
                <a:gd name="connsiteY5" fmla="*/ 438269 h 2248969"/>
                <a:gd name="connsiteX6" fmla="*/ 1157544 w 2267585"/>
                <a:gd name="connsiteY6" fmla="*/ 2248969 h 2248969"/>
                <a:gd name="connsiteX7" fmla="*/ 0 w 2267585"/>
                <a:gd name="connsiteY7" fmla="*/ 438269 h 2248969"/>
                <a:gd name="connsiteX0" fmla="*/ 0 w 2267585"/>
                <a:gd name="connsiteY0" fmla="*/ 241167 h 2051867"/>
                <a:gd name="connsiteX1" fmla="*/ 901738 w 2267585"/>
                <a:gd name="connsiteY1" fmla="*/ 548090 h 2051867"/>
                <a:gd name="connsiteX2" fmla="*/ 902719 w 2267585"/>
                <a:gd name="connsiteY2" fmla="*/ 58477 h 2051867"/>
                <a:gd name="connsiteX3" fmla="*/ 1382430 w 2267585"/>
                <a:gd name="connsiteY3" fmla="*/ 0 h 2051867"/>
                <a:gd name="connsiteX4" fmla="*/ 1405183 w 2267585"/>
                <a:gd name="connsiteY4" fmla="*/ 552500 h 2051867"/>
                <a:gd name="connsiteX5" fmla="*/ 2267585 w 2267585"/>
                <a:gd name="connsiteY5" fmla="*/ 241167 h 2051867"/>
                <a:gd name="connsiteX6" fmla="*/ 1157544 w 2267585"/>
                <a:gd name="connsiteY6" fmla="*/ 2051867 h 2051867"/>
                <a:gd name="connsiteX7" fmla="*/ 0 w 2267585"/>
                <a:gd name="connsiteY7" fmla="*/ 241167 h 2051867"/>
                <a:gd name="connsiteX0" fmla="*/ 0 w 2267585"/>
                <a:gd name="connsiteY0" fmla="*/ 241167 h 2051867"/>
                <a:gd name="connsiteX1" fmla="*/ 941075 w 2267585"/>
                <a:gd name="connsiteY1" fmla="*/ 610039 h 2051867"/>
                <a:gd name="connsiteX2" fmla="*/ 902719 w 2267585"/>
                <a:gd name="connsiteY2" fmla="*/ 58477 h 2051867"/>
                <a:gd name="connsiteX3" fmla="*/ 1382430 w 2267585"/>
                <a:gd name="connsiteY3" fmla="*/ 0 h 2051867"/>
                <a:gd name="connsiteX4" fmla="*/ 1405183 w 2267585"/>
                <a:gd name="connsiteY4" fmla="*/ 552500 h 2051867"/>
                <a:gd name="connsiteX5" fmla="*/ 2267585 w 2267585"/>
                <a:gd name="connsiteY5" fmla="*/ 241167 h 2051867"/>
                <a:gd name="connsiteX6" fmla="*/ 1157544 w 2267585"/>
                <a:gd name="connsiteY6" fmla="*/ 2051867 h 2051867"/>
                <a:gd name="connsiteX7" fmla="*/ 0 w 2267585"/>
                <a:gd name="connsiteY7" fmla="*/ 241167 h 2051867"/>
                <a:gd name="connsiteX0" fmla="*/ 0 w 2267585"/>
                <a:gd name="connsiteY0" fmla="*/ 241167 h 2051867"/>
                <a:gd name="connsiteX1" fmla="*/ 941075 w 2267585"/>
                <a:gd name="connsiteY1" fmla="*/ 610039 h 2051867"/>
                <a:gd name="connsiteX2" fmla="*/ 902719 w 2267585"/>
                <a:gd name="connsiteY2" fmla="*/ 58477 h 2051867"/>
                <a:gd name="connsiteX3" fmla="*/ 1382430 w 2267585"/>
                <a:gd name="connsiteY3" fmla="*/ 0 h 2051867"/>
                <a:gd name="connsiteX4" fmla="*/ 1304030 w 2267585"/>
                <a:gd name="connsiteY4" fmla="*/ 620080 h 2051867"/>
                <a:gd name="connsiteX5" fmla="*/ 2267585 w 2267585"/>
                <a:gd name="connsiteY5" fmla="*/ 241167 h 2051867"/>
                <a:gd name="connsiteX6" fmla="*/ 1157544 w 2267585"/>
                <a:gd name="connsiteY6" fmla="*/ 2051867 h 2051867"/>
                <a:gd name="connsiteX7" fmla="*/ 0 w 2267585"/>
                <a:gd name="connsiteY7" fmla="*/ 241167 h 2051867"/>
                <a:gd name="connsiteX0" fmla="*/ 0 w 2267585"/>
                <a:gd name="connsiteY0" fmla="*/ 201746 h 2012446"/>
                <a:gd name="connsiteX1" fmla="*/ 941075 w 2267585"/>
                <a:gd name="connsiteY1" fmla="*/ 570618 h 2012446"/>
                <a:gd name="connsiteX2" fmla="*/ 902719 w 2267585"/>
                <a:gd name="connsiteY2" fmla="*/ 19056 h 2012446"/>
                <a:gd name="connsiteX3" fmla="*/ 1286898 w 2267585"/>
                <a:gd name="connsiteY3" fmla="*/ 0 h 2012446"/>
                <a:gd name="connsiteX4" fmla="*/ 1304030 w 2267585"/>
                <a:gd name="connsiteY4" fmla="*/ 580659 h 2012446"/>
                <a:gd name="connsiteX5" fmla="*/ 2267585 w 2267585"/>
                <a:gd name="connsiteY5" fmla="*/ 201746 h 2012446"/>
                <a:gd name="connsiteX6" fmla="*/ 1157544 w 2267585"/>
                <a:gd name="connsiteY6" fmla="*/ 2012446 h 2012446"/>
                <a:gd name="connsiteX7" fmla="*/ 0 w 2267585"/>
                <a:gd name="connsiteY7" fmla="*/ 201746 h 2012446"/>
                <a:gd name="connsiteX0" fmla="*/ 0 w 2267585"/>
                <a:gd name="connsiteY0" fmla="*/ 201746 h 2012446"/>
                <a:gd name="connsiteX1" fmla="*/ 941075 w 2267585"/>
                <a:gd name="connsiteY1" fmla="*/ 570618 h 2012446"/>
                <a:gd name="connsiteX2" fmla="*/ 936437 w 2267585"/>
                <a:gd name="connsiteY2" fmla="*/ 19056 h 2012446"/>
                <a:gd name="connsiteX3" fmla="*/ 1286898 w 2267585"/>
                <a:gd name="connsiteY3" fmla="*/ 0 h 2012446"/>
                <a:gd name="connsiteX4" fmla="*/ 1304030 w 2267585"/>
                <a:gd name="connsiteY4" fmla="*/ 580659 h 2012446"/>
                <a:gd name="connsiteX5" fmla="*/ 2267585 w 2267585"/>
                <a:gd name="connsiteY5" fmla="*/ 201746 h 2012446"/>
                <a:gd name="connsiteX6" fmla="*/ 1157544 w 2267585"/>
                <a:gd name="connsiteY6" fmla="*/ 2012446 h 2012446"/>
                <a:gd name="connsiteX7" fmla="*/ 0 w 2267585"/>
                <a:gd name="connsiteY7" fmla="*/ 201746 h 2012446"/>
                <a:gd name="connsiteX0" fmla="*/ -1 w 1985054"/>
                <a:gd name="connsiteY0" fmla="*/ 371610 h 2012446"/>
                <a:gd name="connsiteX1" fmla="*/ 658544 w 1985054"/>
                <a:gd name="connsiteY1" fmla="*/ 570618 h 2012446"/>
                <a:gd name="connsiteX2" fmla="*/ 653906 w 1985054"/>
                <a:gd name="connsiteY2" fmla="*/ 19056 h 2012446"/>
                <a:gd name="connsiteX3" fmla="*/ 1004367 w 1985054"/>
                <a:gd name="connsiteY3" fmla="*/ 0 h 2012446"/>
                <a:gd name="connsiteX4" fmla="*/ 1021499 w 1985054"/>
                <a:gd name="connsiteY4" fmla="*/ 580659 h 2012446"/>
                <a:gd name="connsiteX5" fmla="*/ 1985054 w 1985054"/>
                <a:gd name="connsiteY5" fmla="*/ 201746 h 2012446"/>
                <a:gd name="connsiteX6" fmla="*/ 875013 w 1985054"/>
                <a:gd name="connsiteY6" fmla="*/ 2012446 h 2012446"/>
                <a:gd name="connsiteX7" fmla="*/ -1 w 1985054"/>
                <a:gd name="connsiteY7" fmla="*/ 371610 h 2012446"/>
                <a:gd name="connsiteX0" fmla="*/ -1 w 1664932"/>
                <a:gd name="connsiteY0" fmla="*/ 371610 h 2012446"/>
                <a:gd name="connsiteX1" fmla="*/ 658544 w 1664932"/>
                <a:gd name="connsiteY1" fmla="*/ 570618 h 2012446"/>
                <a:gd name="connsiteX2" fmla="*/ 653906 w 1664932"/>
                <a:gd name="connsiteY2" fmla="*/ 19056 h 2012446"/>
                <a:gd name="connsiteX3" fmla="*/ 1004367 w 1664932"/>
                <a:gd name="connsiteY3" fmla="*/ 0 h 2012446"/>
                <a:gd name="connsiteX4" fmla="*/ 1021499 w 1664932"/>
                <a:gd name="connsiteY4" fmla="*/ 580659 h 2012446"/>
                <a:gd name="connsiteX5" fmla="*/ 1664932 w 1664932"/>
                <a:gd name="connsiteY5" fmla="*/ 371611 h 2012446"/>
                <a:gd name="connsiteX6" fmla="*/ 875013 w 1664932"/>
                <a:gd name="connsiteY6" fmla="*/ 2012446 h 2012446"/>
                <a:gd name="connsiteX7" fmla="*/ -1 w 1664932"/>
                <a:gd name="connsiteY7" fmla="*/ 371610 h 2012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64932" h="2012446">
                  <a:moveTo>
                    <a:pt x="-1" y="371610"/>
                  </a:moveTo>
                  <a:lnTo>
                    <a:pt x="658544" y="570618"/>
                  </a:lnTo>
                  <a:lnTo>
                    <a:pt x="653906" y="19056"/>
                  </a:lnTo>
                  <a:lnTo>
                    <a:pt x="1004367" y="0"/>
                  </a:lnTo>
                  <a:lnTo>
                    <a:pt x="1021499" y="580659"/>
                  </a:lnTo>
                  <a:lnTo>
                    <a:pt x="1664932" y="371611"/>
                  </a:lnTo>
                  <a:lnTo>
                    <a:pt x="875013" y="2012446"/>
                  </a:lnTo>
                  <a:lnTo>
                    <a:pt x="-1" y="37161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pic>
          <p:nvPicPr>
            <p:cNvPr id="24595" name="圖片 5"/>
            <p:cNvPicPr>
              <a:picLocks noChangeAspect="1" noChangeArrowheads="1"/>
            </p:cNvPicPr>
            <p:nvPr/>
          </p:nvPicPr>
          <p:blipFill>
            <a:blip r:embed="rId3"/>
            <a:srcRect l="41318" t="27026" r="42200" b="68999"/>
            <a:stretch>
              <a:fillRect/>
            </a:stretch>
          </p:blipFill>
          <p:spPr bwMode="auto">
            <a:xfrm>
              <a:off x="3758247" y="2549842"/>
              <a:ext cx="2113280" cy="318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7" name="直線單箭頭接點 6"/>
            <p:cNvCxnSpPr/>
            <p:nvPr/>
          </p:nvCxnSpPr>
          <p:spPr>
            <a:xfrm>
              <a:off x="3273851" y="2635560"/>
              <a:ext cx="476064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矩形 7"/>
            <p:cNvSpPr/>
            <p:nvPr/>
          </p:nvSpPr>
          <p:spPr>
            <a:xfrm>
              <a:off x="2976498" y="2057082"/>
              <a:ext cx="273324" cy="24835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cxnSp>
          <p:nvCxnSpPr>
            <p:cNvPr id="9" name="直線單箭頭接點 8"/>
            <p:cNvCxnSpPr/>
            <p:nvPr/>
          </p:nvCxnSpPr>
          <p:spPr>
            <a:xfrm flipH="1">
              <a:off x="3251324" y="2806681"/>
              <a:ext cx="477566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矩形 9"/>
            <p:cNvSpPr/>
            <p:nvPr/>
          </p:nvSpPr>
          <p:spPr>
            <a:xfrm>
              <a:off x="5549047" y="2549243"/>
              <a:ext cx="324385" cy="24986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sp>
          <p:nvSpPr>
            <p:cNvPr id="11" name="向下箭號 14"/>
            <p:cNvSpPr/>
            <p:nvPr/>
          </p:nvSpPr>
          <p:spPr>
            <a:xfrm rot="20760000" flipH="1" flipV="1">
              <a:off x="5627140" y="2596187"/>
              <a:ext cx="157687" cy="190807"/>
            </a:xfrm>
            <a:custGeom>
              <a:avLst/>
              <a:gdLst>
                <a:gd name="connsiteX0" fmla="*/ 0 w 2267585"/>
                <a:gd name="connsiteY0" fmla="*/ 1110028 h 2267585"/>
                <a:gd name="connsiteX1" fmla="*/ 566896 w 2267585"/>
                <a:gd name="connsiteY1" fmla="*/ 1110028 h 2267585"/>
                <a:gd name="connsiteX2" fmla="*/ 566896 w 2267585"/>
                <a:gd name="connsiteY2" fmla="*/ 0 h 2267585"/>
                <a:gd name="connsiteX3" fmla="*/ 1700689 w 2267585"/>
                <a:gd name="connsiteY3" fmla="*/ 0 h 2267585"/>
                <a:gd name="connsiteX4" fmla="*/ 1700689 w 2267585"/>
                <a:gd name="connsiteY4" fmla="*/ 1110028 h 2267585"/>
                <a:gd name="connsiteX5" fmla="*/ 2267585 w 2267585"/>
                <a:gd name="connsiteY5" fmla="*/ 1110028 h 2267585"/>
                <a:gd name="connsiteX6" fmla="*/ 1133793 w 2267585"/>
                <a:gd name="connsiteY6" fmla="*/ 2267585 h 2267585"/>
                <a:gd name="connsiteX7" fmla="*/ 0 w 2267585"/>
                <a:gd name="connsiteY7" fmla="*/ 1110028 h 2267585"/>
                <a:gd name="connsiteX0" fmla="*/ 0 w 2267585"/>
                <a:gd name="connsiteY0" fmla="*/ 1110028 h 2267585"/>
                <a:gd name="connsiteX1" fmla="*/ 733150 w 2267585"/>
                <a:gd name="connsiteY1" fmla="*/ 1383160 h 2267585"/>
                <a:gd name="connsiteX2" fmla="*/ 566896 w 2267585"/>
                <a:gd name="connsiteY2" fmla="*/ 0 h 2267585"/>
                <a:gd name="connsiteX3" fmla="*/ 1700689 w 2267585"/>
                <a:gd name="connsiteY3" fmla="*/ 0 h 2267585"/>
                <a:gd name="connsiteX4" fmla="*/ 1700689 w 2267585"/>
                <a:gd name="connsiteY4" fmla="*/ 1110028 h 2267585"/>
                <a:gd name="connsiteX5" fmla="*/ 2267585 w 2267585"/>
                <a:gd name="connsiteY5" fmla="*/ 1110028 h 2267585"/>
                <a:gd name="connsiteX6" fmla="*/ 1133793 w 2267585"/>
                <a:gd name="connsiteY6" fmla="*/ 2267585 h 2267585"/>
                <a:gd name="connsiteX7" fmla="*/ 0 w 2267585"/>
                <a:gd name="connsiteY7" fmla="*/ 1110028 h 2267585"/>
                <a:gd name="connsiteX0" fmla="*/ 0 w 2267585"/>
                <a:gd name="connsiteY0" fmla="*/ 1110028 h 2267585"/>
                <a:gd name="connsiteX1" fmla="*/ 733150 w 2267585"/>
                <a:gd name="connsiteY1" fmla="*/ 1383160 h 2267585"/>
                <a:gd name="connsiteX2" fmla="*/ 566896 w 2267585"/>
                <a:gd name="connsiteY2" fmla="*/ 0 h 2267585"/>
                <a:gd name="connsiteX3" fmla="*/ 1700689 w 2267585"/>
                <a:gd name="connsiteY3" fmla="*/ 0 h 2267585"/>
                <a:gd name="connsiteX4" fmla="*/ 1534434 w 2267585"/>
                <a:gd name="connsiteY4" fmla="*/ 1359410 h 2267585"/>
                <a:gd name="connsiteX5" fmla="*/ 2267585 w 2267585"/>
                <a:gd name="connsiteY5" fmla="*/ 1110028 h 2267585"/>
                <a:gd name="connsiteX6" fmla="*/ 1133793 w 2267585"/>
                <a:gd name="connsiteY6" fmla="*/ 2267585 h 2267585"/>
                <a:gd name="connsiteX7" fmla="*/ 0 w 2267585"/>
                <a:gd name="connsiteY7" fmla="*/ 1110028 h 2267585"/>
                <a:gd name="connsiteX0" fmla="*/ 0 w 2267585"/>
                <a:gd name="connsiteY0" fmla="*/ 1110028 h 2267585"/>
                <a:gd name="connsiteX1" fmla="*/ 733150 w 2267585"/>
                <a:gd name="connsiteY1" fmla="*/ 1383160 h 2267585"/>
                <a:gd name="connsiteX2" fmla="*/ 566896 w 2267585"/>
                <a:gd name="connsiteY2" fmla="*/ 0 h 2267585"/>
                <a:gd name="connsiteX3" fmla="*/ 1546310 w 2267585"/>
                <a:gd name="connsiteY3" fmla="*/ 0 h 2267585"/>
                <a:gd name="connsiteX4" fmla="*/ 1534434 w 2267585"/>
                <a:gd name="connsiteY4" fmla="*/ 1359410 h 2267585"/>
                <a:gd name="connsiteX5" fmla="*/ 2267585 w 2267585"/>
                <a:gd name="connsiteY5" fmla="*/ 1110028 h 2267585"/>
                <a:gd name="connsiteX6" fmla="*/ 1133793 w 2267585"/>
                <a:gd name="connsiteY6" fmla="*/ 2267585 h 2267585"/>
                <a:gd name="connsiteX7" fmla="*/ 0 w 2267585"/>
                <a:gd name="connsiteY7" fmla="*/ 1110028 h 2267585"/>
                <a:gd name="connsiteX0" fmla="*/ 0 w 2267585"/>
                <a:gd name="connsiteY0" fmla="*/ 1110028 h 2267585"/>
                <a:gd name="connsiteX1" fmla="*/ 733150 w 2267585"/>
                <a:gd name="connsiteY1" fmla="*/ 1383160 h 2267585"/>
                <a:gd name="connsiteX2" fmla="*/ 768776 w 2267585"/>
                <a:gd name="connsiteY2" fmla="*/ 0 h 2267585"/>
                <a:gd name="connsiteX3" fmla="*/ 1546310 w 2267585"/>
                <a:gd name="connsiteY3" fmla="*/ 0 h 2267585"/>
                <a:gd name="connsiteX4" fmla="*/ 1534434 w 2267585"/>
                <a:gd name="connsiteY4" fmla="*/ 1359410 h 2267585"/>
                <a:gd name="connsiteX5" fmla="*/ 2267585 w 2267585"/>
                <a:gd name="connsiteY5" fmla="*/ 1110028 h 2267585"/>
                <a:gd name="connsiteX6" fmla="*/ 1133793 w 2267585"/>
                <a:gd name="connsiteY6" fmla="*/ 2267585 h 2267585"/>
                <a:gd name="connsiteX7" fmla="*/ 0 w 2267585"/>
                <a:gd name="connsiteY7" fmla="*/ 1110028 h 2267585"/>
                <a:gd name="connsiteX0" fmla="*/ 0 w 2267585"/>
                <a:gd name="connsiteY0" fmla="*/ 1110028 h 2920728"/>
                <a:gd name="connsiteX1" fmla="*/ 733150 w 2267585"/>
                <a:gd name="connsiteY1" fmla="*/ 1383160 h 2920728"/>
                <a:gd name="connsiteX2" fmla="*/ 768776 w 2267585"/>
                <a:gd name="connsiteY2" fmla="*/ 0 h 2920728"/>
                <a:gd name="connsiteX3" fmla="*/ 1546310 w 2267585"/>
                <a:gd name="connsiteY3" fmla="*/ 0 h 2920728"/>
                <a:gd name="connsiteX4" fmla="*/ 1534434 w 2267585"/>
                <a:gd name="connsiteY4" fmla="*/ 1359410 h 2920728"/>
                <a:gd name="connsiteX5" fmla="*/ 2267585 w 2267585"/>
                <a:gd name="connsiteY5" fmla="*/ 1110028 h 2920728"/>
                <a:gd name="connsiteX6" fmla="*/ 1157544 w 2267585"/>
                <a:gd name="connsiteY6" fmla="*/ 2920728 h 2920728"/>
                <a:gd name="connsiteX7" fmla="*/ 0 w 2267585"/>
                <a:gd name="connsiteY7" fmla="*/ 1110028 h 2920728"/>
                <a:gd name="connsiteX0" fmla="*/ 0 w 2267585"/>
                <a:gd name="connsiteY0" fmla="*/ 1110028 h 2920728"/>
                <a:gd name="connsiteX1" fmla="*/ 733150 w 2267585"/>
                <a:gd name="connsiteY1" fmla="*/ 1383160 h 2920728"/>
                <a:gd name="connsiteX2" fmla="*/ 863382 w 2267585"/>
                <a:gd name="connsiteY2" fmla="*/ 662656 h 2920728"/>
                <a:gd name="connsiteX3" fmla="*/ 1546310 w 2267585"/>
                <a:gd name="connsiteY3" fmla="*/ 0 h 2920728"/>
                <a:gd name="connsiteX4" fmla="*/ 1534434 w 2267585"/>
                <a:gd name="connsiteY4" fmla="*/ 1359410 h 2920728"/>
                <a:gd name="connsiteX5" fmla="*/ 2267585 w 2267585"/>
                <a:gd name="connsiteY5" fmla="*/ 1110028 h 2920728"/>
                <a:gd name="connsiteX6" fmla="*/ 1157544 w 2267585"/>
                <a:gd name="connsiteY6" fmla="*/ 2920728 h 2920728"/>
                <a:gd name="connsiteX7" fmla="*/ 0 w 2267585"/>
                <a:gd name="connsiteY7" fmla="*/ 1110028 h 2920728"/>
                <a:gd name="connsiteX0" fmla="*/ 0 w 2267585"/>
                <a:gd name="connsiteY0" fmla="*/ 447377 h 2258077"/>
                <a:gd name="connsiteX1" fmla="*/ 733150 w 2267585"/>
                <a:gd name="connsiteY1" fmla="*/ 720509 h 2258077"/>
                <a:gd name="connsiteX2" fmla="*/ 863382 w 2267585"/>
                <a:gd name="connsiteY2" fmla="*/ 5 h 2258077"/>
                <a:gd name="connsiteX3" fmla="*/ 1073354 w 2267585"/>
                <a:gd name="connsiteY3" fmla="*/ 189329 h 2258077"/>
                <a:gd name="connsiteX4" fmla="*/ 1534434 w 2267585"/>
                <a:gd name="connsiteY4" fmla="*/ 696759 h 2258077"/>
                <a:gd name="connsiteX5" fmla="*/ 2267585 w 2267585"/>
                <a:gd name="connsiteY5" fmla="*/ 447377 h 2258077"/>
                <a:gd name="connsiteX6" fmla="*/ 1157544 w 2267585"/>
                <a:gd name="connsiteY6" fmla="*/ 2258077 h 2258077"/>
                <a:gd name="connsiteX7" fmla="*/ 0 w 2267585"/>
                <a:gd name="connsiteY7" fmla="*/ 447377 h 2258077"/>
                <a:gd name="connsiteX0" fmla="*/ 0 w 2267585"/>
                <a:gd name="connsiteY0" fmla="*/ 472061 h 2282761"/>
                <a:gd name="connsiteX1" fmla="*/ 733150 w 2267585"/>
                <a:gd name="connsiteY1" fmla="*/ 745193 h 2282761"/>
                <a:gd name="connsiteX2" fmla="*/ 863382 w 2267585"/>
                <a:gd name="connsiteY2" fmla="*/ 24689 h 2282761"/>
                <a:gd name="connsiteX3" fmla="*/ 1511682 w 2267585"/>
                <a:gd name="connsiteY3" fmla="*/ 0 h 2282761"/>
                <a:gd name="connsiteX4" fmla="*/ 1534434 w 2267585"/>
                <a:gd name="connsiteY4" fmla="*/ 721443 h 2282761"/>
                <a:gd name="connsiteX5" fmla="*/ 2267585 w 2267585"/>
                <a:gd name="connsiteY5" fmla="*/ 472061 h 2282761"/>
                <a:gd name="connsiteX6" fmla="*/ 1157544 w 2267585"/>
                <a:gd name="connsiteY6" fmla="*/ 2282761 h 2282761"/>
                <a:gd name="connsiteX7" fmla="*/ 0 w 2267585"/>
                <a:gd name="connsiteY7" fmla="*/ 472061 h 2282761"/>
                <a:gd name="connsiteX0" fmla="*/ 0 w 2267585"/>
                <a:gd name="connsiteY0" fmla="*/ 472061 h 2282761"/>
                <a:gd name="connsiteX1" fmla="*/ 733150 w 2267585"/>
                <a:gd name="connsiteY1" fmla="*/ 745193 h 2282761"/>
                <a:gd name="connsiteX2" fmla="*/ 728512 w 2267585"/>
                <a:gd name="connsiteY2" fmla="*/ 126062 h 2282761"/>
                <a:gd name="connsiteX3" fmla="*/ 1511682 w 2267585"/>
                <a:gd name="connsiteY3" fmla="*/ 0 h 2282761"/>
                <a:gd name="connsiteX4" fmla="*/ 1534434 w 2267585"/>
                <a:gd name="connsiteY4" fmla="*/ 721443 h 2282761"/>
                <a:gd name="connsiteX5" fmla="*/ 2267585 w 2267585"/>
                <a:gd name="connsiteY5" fmla="*/ 472061 h 2282761"/>
                <a:gd name="connsiteX6" fmla="*/ 1157544 w 2267585"/>
                <a:gd name="connsiteY6" fmla="*/ 2282761 h 2282761"/>
                <a:gd name="connsiteX7" fmla="*/ 0 w 2267585"/>
                <a:gd name="connsiteY7" fmla="*/ 472061 h 2282761"/>
                <a:gd name="connsiteX0" fmla="*/ 0 w 2267585"/>
                <a:gd name="connsiteY0" fmla="*/ 472061 h 2282761"/>
                <a:gd name="connsiteX1" fmla="*/ 733150 w 2267585"/>
                <a:gd name="connsiteY1" fmla="*/ 745193 h 2282761"/>
                <a:gd name="connsiteX2" fmla="*/ 728512 w 2267585"/>
                <a:gd name="connsiteY2" fmla="*/ 126062 h 2282761"/>
                <a:gd name="connsiteX3" fmla="*/ 1511682 w 2267585"/>
                <a:gd name="connsiteY3" fmla="*/ 0 h 2282761"/>
                <a:gd name="connsiteX4" fmla="*/ 1405183 w 2267585"/>
                <a:gd name="connsiteY4" fmla="*/ 783394 h 2282761"/>
                <a:gd name="connsiteX5" fmla="*/ 2267585 w 2267585"/>
                <a:gd name="connsiteY5" fmla="*/ 472061 h 2282761"/>
                <a:gd name="connsiteX6" fmla="*/ 1157544 w 2267585"/>
                <a:gd name="connsiteY6" fmla="*/ 2282761 h 2282761"/>
                <a:gd name="connsiteX7" fmla="*/ 0 w 2267585"/>
                <a:gd name="connsiteY7" fmla="*/ 472061 h 2282761"/>
                <a:gd name="connsiteX0" fmla="*/ 0 w 2267585"/>
                <a:gd name="connsiteY0" fmla="*/ 472061 h 2282761"/>
                <a:gd name="connsiteX1" fmla="*/ 901738 w 2267585"/>
                <a:gd name="connsiteY1" fmla="*/ 778984 h 2282761"/>
                <a:gd name="connsiteX2" fmla="*/ 728512 w 2267585"/>
                <a:gd name="connsiteY2" fmla="*/ 126062 h 2282761"/>
                <a:gd name="connsiteX3" fmla="*/ 1511682 w 2267585"/>
                <a:gd name="connsiteY3" fmla="*/ 0 h 2282761"/>
                <a:gd name="connsiteX4" fmla="*/ 1405183 w 2267585"/>
                <a:gd name="connsiteY4" fmla="*/ 783394 h 2282761"/>
                <a:gd name="connsiteX5" fmla="*/ 2267585 w 2267585"/>
                <a:gd name="connsiteY5" fmla="*/ 472061 h 2282761"/>
                <a:gd name="connsiteX6" fmla="*/ 1157544 w 2267585"/>
                <a:gd name="connsiteY6" fmla="*/ 2282761 h 2282761"/>
                <a:gd name="connsiteX7" fmla="*/ 0 w 2267585"/>
                <a:gd name="connsiteY7" fmla="*/ 472061 h 2282761"/>
                <a:gd name="connsiteX0" fmla="*/ 0 w 2267585"/>
                <a:gd name="connsiteY0" fmla="*/ 472061 h 2282761"/>
                <a:gd name="connsiteX1" fmla="*/ 901738 w 2267585"/>
                <a:gd name="connsiteY1" fmla="*/ 778984 h 2282761"/>
                <a:gd name="connsiteX2" fmla="*/ 913958 w 2267585"/>
                <a:gd name="connsiteY2" fmla="*/ 64112 h 2282761"/>
                <a:gd name="connsiteX3" fmla="*/ 1511682 w 2267585"/>
                <a:gd name="connsiteY3" fmla="*/ 0 h 2282761"/>
                <a:gd name="connsiteX4" fmla="*/ 1405183 w 2267585"/>
                <a:gd name="connsiteY4" fmla="*/ 783394 h 2282761"/>
                <a:gd name="connsiteX5" fmla="*/ 2267585 w 2267585"/>
                <a:gd name="connsiteY5" fmla="*/ 472061 h 2282761"/>
                <a:gd name="connsiteX6" fmla="*/ 1157544 w 2267585"/>
                <a:gd name="connsiteY6" fmla="*/ 2282761 h 2282761"/>
                <a:gd name="connsiteX7" fmla="*/ 0 w 2267585"/>
                <a:gd name="connsiteY7" fmla="*/ 472061 h 2282761"/>
                <a:gd name="connsiteX0" fmla="*/ 0 w 2267585"/>
                <a:gd name="connsiteY0" fmla="*/ 438269 h 2248969"/>
                <a:gd name="connsiteX1" fmla="*/ 901738 w 2267585"/>
                <a:gd name="connsiteY1" fmla="*/ 745192 h 2248969"/>
                <a:gd name="connsiteX2" fmla="*/ 913958 w 2267585"/>
                <a:gd name="connsiteY2" fmla="*/ 30320 h 2248969"/>
                <a:gd name="connsiteX3" fmla="*/ 1388050 w 2267585"/>
                <a:gd name="connsiteY3" fmla="*/ 0 h 2248969"/>
                <a:gd name="connsiteX4" fmla="*/ 1405183 w 2267585"/>
                <a:gd name="connsiteY4" fmla="*/ 749602 h 2248969"/>
                <a:gd name="connsiteX5" fmla="*/ 2267585 w 2267585"/>
                <a:gd name="connsiteY5" fmla="*/ 438269 h 2248969"/>
                <a:gd name="connsiteX6" fmla="*/ 1157544 w 2267585"/>
                <a:gd name="connsiteY6" fmla="*/ 2248969 h 2248969"/>
                <a:gd name="connsiteX7" fmla="*/ 0 w 2267585"/>
                <a:gd name="connsiteY7" fmla="*/ 438269 h 2248969"/>
                <a:gd name="connsiteX0" fmla="*/ 0 w 2267585"/>
                <a:gd name="connsiteY0" fmla="*/ 438269 h 2248969"/>
                <a:gd name="connsiteX1" fmla="*/ 901738 w 2267585"/>
                <a:gd name="connsiteY1" fmla="*/ 745192 h 2248969"/>
                <a:gd name="connsiteX2" fmla="*/ 902719 w 2267585"/>
                <a:gd name="connsiteY2" fmla="*/ 255579 h 2248969"/>
                <a:gd name="connsiteX3" fmla="*/ 1388050 w 2267585"/>
                <a:gd name="connsiteY3" fmla="*/ 0 h 2248969"/>
                <a:gd name="connsiteX4" fmla="*/ 1405183 w 2267585"/>
                <a:gd name="connsiteY4" fmla="*/ 749602 h 2248969"/>
                <a:gd name="connsiteX5" fmla="*/ 2267585 w 2267585"/>
                <a:gd name="connsiteY5" fmla="*/ 438269 h 2248969"/>
                <a:gd name="connsiteX6" fmla="*/ 1157544 w 2267585"/>
                <a:gd name="connsiteY6" fmla="*/ 2248969 h 2248969"/>
                <a:gd name="connsiteX7" fmla="*/ 0 w 2267585"/>
                <a:gd name="connsiteY7" fmla="*/ 438269 h 2248969"/>
                <a:gd name="connsiteX0" fmla="*/ 0 w 2267585"/>
                <a:gd name="connsiteY0" fmla="*/ 241167 h 2051867"/>
                <a:gd name="connsiteX1" fmla="*/ 901738 w 2267585"/>
                <a:gd name="connsiteY1" fmla="*/ 548090 h 2051867"/>
                <a:gd name="connsiteX2" fmla="*/ 902719 w 2267585"/>
                <a:gd name="connsiteY2" fmla="*/ 58477 h 2051867"/>
                <a:gd name="connsiteX3" fmla="*/ 1382430 w 2267585"/>
                <a:gd name="connsiteY3" fmla="*/ 0 h 2051867"/>
                <a:gd name="connsiteX4" fmla="*/ 1405183 w 2267585"/>
                <a:gd name="connsiteY4" fmla="*/ 552500 h 2051867"/>
                <a:gd name="connsiteX5" fmla="*/ 2267585 w 2267585"/>
                <a:gd name="connsiteY5" fmla="*/ 241167 h 2051867"/>
                <a:gd name="connsiteX6" fmla="*/ 1157544 w 2267585"/>
                <a:gd name="connsiteY6" fmla="*/ 2051867 h 2051867"/>
                <a:gd name="connsiteX7" fmla="*/ 0 w 2267585"/>
                <a:gd name="connsiteY7" fmla="*/ 241167 h 2051867"/>
                <a:gd name="connsiteX0" fmla="*/ 0 w 2267585"/>
                <a:gd name="connsiteY0" fmla="*/ 241167 h 2051867"/>
                <a:gd name="connsiteX1" fmla="*/ 941075 w 2267585"/>
                <a:gd name="connsiteY1" fmla="*/ 610039 h 2051867"/>
                <a:gd name="connsiteX2" fmla="*/ 902719 w 2267585"/>
                <a:gd name="connsiteY2" fmla="*/ 58477 h 2051867"/>
                <a:gd name="connsiteX3" fmla="*/ 1382430 w 2267585"/>
                <a:gd name="connsiteY3" fmla="*/ 0 h 2051867"/>
                <a:gd name="connsiteX4" fmla="*/ 1405183 w 2267585"/>
                <a:gd name="connsiteY4" fmla="*/ 552500 h 2051867"/>
                <a:gd name="connsiteX5" fmla="*/ 2267585 w 2267585"/>
                <a:gd name="connsiteY5" fmla="*/ 241167 h 2051867"/>
                <a:gd name="connsiteX6" fmla="*/ 1157544 w 2267585"/>
                <a:gd name="connsiteY6" fmla="*/ 2051867 h 2051867"/>
                <a:gd name="connsiteX7" fmla="*/ 0 w 2267585"/>
                <a:gd name="connsiteY7" fmla="*/ 241167 h 2051867"/>
                <a:gd name="connsiteX0" fmla="*/ 0 w 2267585"/>
                <a:gd name="connsiteY0" fmla="*/ 241167 h 2051867"/>
                <a:gd name="connsiteX1" fmla="*/ 941075 w 2267585"/>
                <a:gd name="connsiteY1" fmla="*/ 610039 h 2051867"/>
                <a:gd name="connsiteX2" fmla="*/ 902719 w 2267585"/>
                <a:gd name="connsiteY2" fmla="*/ 58477 h 2051867"/>
                <a:gd name="connsiteX3" fmla="*/ 1382430 w 2267585"/>
                <a:gd name="connsiteY3" fmla="*/ 0 h 2051867"/>
                <a:gd name="connsiteX4" fmla="*/ 1304030 w 2267585"/>
                <a:gd name="connsiteY4" fmla="*/ 620080 h 2051867"/>
                <a:gd name="connsiteX5" fmla="*/ 2267585 w 2267585"/>
                <a:gd name="connsiteY5" fmla="*/ 241167 h 2051867"/>
                <a:gd name="connsiteX6" fmla="*/ 1157544 w 2267585"/>
                <a:gd name="connsiteY6" fmla="*/ 2051867 h 2051867"/>
                <a:gd name="connsiteX7" fmla="*/ 0 w 2267585"/>
                <a:gd name="connsiteY7" fmla="*/ 241167 h 2051867"/>
                <a:gd name="connsiteX0" fmla="*/ 0 w 2267585"/>
                <a:gd name="connsiteY0" fmla="*/ 201746 h 2012446"/>
                <a:gd name="connsiteX1" fmla="*/ 941075 w 2267585"/>
                <a:gd name="connsiteY1" fmla="*/ 570618 h 2012446"/>
                <a:gd name="connsiteX2" fmla="*/ 902719 w 2267585"/>
                <a:gd name="connsiteY2" fmla="*/ 19056 h 2012446"/>
                <a:gd name="connsiteX3" fmla="*/ 1286898 w 2267585"/>
                <a:gd name="connsiteY3" fmla="*/ 0 h 2012446"/>
                <a:gd name="connsiteX4" fmla="*/ 1304030 w 2267585"/>
                <a:gd name="connsiteY4" fmla="*/ 580659 h 2012446"/>
                <a:gd name="connsiteX5" fmla="*/ 2267585 w 2267585"/>
                <a:gd name="connsiteY5" fmla="*/ 201746 h 2012446"/>
                <a:gd name="connsiteX6" fmla="*/ 1157544 w 2267585"/>
                <a:gd name="connsiteY6" fmla="*/ 2012446 h 2012446"/>
                <a:gd name="connsiteX7" fmla="*/ 0 w 2267585"/>
                <a:gd name="connsiteY7" fmla="*/ 201746 h 2012446"/>
                <a:gd name="connsiteX0" fmla="*/ 0 w 2267585"/>
                <a:gd name="connsiteY0" fmla="*/ 201746 h 2012446"/>
                <a:gd name="connsiteX1" fmla="*/ 941075 w 2267585"/>
                <a:gd name="connsiteY1" fmla="*/ 570618 h 2012446"/>
                <a:gd name="connsiteX2" fmla="*/ 936437 w 2267585"/>
                <a:gd name="connsiteY2" fmla="*/ 19056 h 2012446"/>
                <a:gd name="connsiteX3" fmla="*/ 1286898 w 2267585"/>
                <a:gd name="connsiteY3" fmla="*/ 0 h 2012446"/>
                <a:gd name="connsiteX4" fmla="*/ 1304030 w 2267585"/>
                <a:gd name="connsiteY4" fmla="*/ 580659 h 2012446"/>
                <a:gd name="connsiteX5" fmla="*/ 2267585 w 2267585"/>
                <a:gd name="connsiteY5" fmla="*/ 201746 h 2012446"/>
                <a:gd name="connsiteX6" fmla="*/ 1157544 w 2267585"/>
                <a:gd name="connsiteY6" fmla="*/ 2012446 h 2012446"/>
                <a:gd name="connsiteX7" fmla="*/ 0 w 2267585"/>
                <a:gd name="connsiteY7" fmla="*/ 201746 h 2012446"/>
                <a:gd name="connsiteX0" fmla="*/ -1 w 1985054"/>
                <a:gd name="connsiteY0" fmla="*/ 371610 h 2012446"/>
                <a:gd name="connsiteX1" fmla="*/ 658544 w 1985054"/>
                <a:gd name="connsiteY1" fmla="*/ 570618 h 2012446"/>
                <a:gd name="connsiteX2" fmla="*/ 653906 w 1985054"/>
                <a:gd name="connsiteY2" fmla="*/ 19056 h 2012446"/>
                <a:gd name="connsiteX3" fmla="*/ 1004367 w 1985054"/>
                <a:gd name="connsiteY3" fmla="*/ 0 h 2012446"/>
                <a:gd name="connsiteX4" fmla="*/ 1021499 w 1985054"/>
                <a:gd name="connsiteY4" fmla="*/ 580659 h 2012446"/>
                <a:gd name="connsiteX5" fmla="*/ 1985054 w 1985054"/>
                <a:gd name="connsiteY5" fmla="*/ 201746 h 2012446"/>
                <a:gd name="connsiteX6" fmla="*/ 875013 w 1985054"/>
                <a:gd name="connsiteY6" fmla="*/ 2012446 h 2012446"/>
                <a:gd name="connsiteX7" fmla="*/ -1 w 1985054"/>
                <a:gd name="connsiteY7" fmla="*/ 371610 h 2012446"/>
                <a:gd name="connsiteX0" fmla="*/ -1 w 1664932"/>
                <a:gd name="connsiteY0" fmla="*/ 371610 h 2012446"/>
                <a:gd name="connsiteX1" fmla="*/ 658544 w 1664932"/>
                <a:gd name="connsiteY1" fmla="*/ 570618 h 2012446"/>
                <a:gd name="connsiteX2" fmla="*/ 653906 w 1664932"/>
                <a:gd name="connsiteY2" fmla="*/ 19056 h 2012446"/>
                <a:gd name="connsiteX3" fmla="*/ 1004367 w 1664932"/>
                <a:gd name="connsiteY3" fmla="*/ 0 h 2012446"/>
                <a:gd name="connsiteX4" fmla="*/ 1021499 w 1664932"/>
                <a:gd name="connsiteY4" fmla="*/ 580659 h 2012446"/>
                <a:gd name="connsiteX5" fmla="*/ 1664932 w 1664932"/>
                <a:gd name="connsiteY5" fmla="*/ 371611 h 2012446"/>
                <a:gd name="connsiteX6" fmla="*/ 875013 w 1664932"/>
                <a:gd name="connsiteY6" fmla="*/ 2012446 h 2012446"/>
                <a:gd name="connsiteX7" fmla="*/ -1 w 1664932"/>
                <a:gd name="connsiteY7" fmla="*/ 371610 h 2012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64932" h="2012446">
                  <a:moveTo>
                    <a:pt x="-1" y="371610"/>
                  </a:moveTo>
                  <a:lnTo>
                    <a:pt x="658544" y="570618"/>
                  </a:lnTo>
                  <a:lnTo>
                    <a:pt x="653906" y="19056"/>
                  </a:lnTo>
                  <a:lnTo>
                    <a:pt x="1004367" y="0"/>
                  </a:lnTo>
                  <a:lnTo>
                    <a:pt x="1021499" y="580659"/>
                  </a:lnTo>
                  <a:lnTo>
                    <a:pt x="1664932" y="371611"/>
                  </a:lnTo>
                  <a:lnTo>
                    <a:pt x="875013" y="2012446"/>
                  </a:lnTo>
                  <a:lnTo>
                    <a:pt x="-1" y="37161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</p:grpSp>
      <p:sp>
        <p:nvSpPr>
          <p:cNvPr id="14" name="文字方塊 2"/>
          <p:cNvSpPr txBox="1">
            <a:spLocks noChangeArrowheads="1"/>
          </p:cNvSpPr>
          <p:nvPr/>
        </p:nvSpPr>
        <p:spPr bwMode="auto">
          <a:xfrm>
            <a:off x="5497513" y="2519363"/>
            <a:ext cx="2674937" cy="2619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sz="1100" b="1" kern="0" spc="120" dirty="0">
                <a:solidFill>
                  <a:srgbClr val="222222"/>
                </a:solidFill>
                <a:latin typeface="Verdana"/>
                <a:ea typeface="新細明體"/>
                <a:cs typeface="新細明體"/>
              </a:rPr>
              <a:t>游標按下「</a:t>
            </a:r>
            <a:r>
              <a:rPr kumimoji="0" lang="en-US" sz="1100" b="1" kern="0" spc="120" dirty="0">
                <a:solidFill>
                  <a:srgbClr val="222222"/>
                </a:solidFill>
                <a:latin typeface="Verdana"/>
                <a:ea typeface="新細明體"/>
                <a:cs typeface="新細明體"/>
              </a:rPr>
              <a:t>       </a:t>
            </a:r>
            <a:r>
              <a:rPr kumimoji="0" lang="zh-TW" sz="1100" b="1" kern="0" spc="120" dirty="0">
                <a:solidFill>
                  <a:srgbClr val="222222"/>
                </a:solidFill>
                <a:latin typeface="Verdana"/>
                <a:ea typeface="新細明體"/>
                <a:cs typeface="新細明體"/>
              </a:rPr>
              <a:t>」號可以收合視窗</a:t>
            </a:r>
            <a:endParaRPr kumimoji="0" lang="zh-TW" sz="1200" kern="100" dirty="0">
              <a:latin typeface="Calibri"/>
              <a:ea typeface="新細明體"/>
              <a:cs typeface="Times New Roman"/>
            </a:endParaRPr>
          </a:p>
        </p:txBody>
      </p:sp>
      <p:grpSp>
        <p:nvGrpSpPr>
          <p:cNvPr id="24581" name="Group 26"/>
          <p:cNvGrpSpPr>
            <a:grpSpLocks/>
          </p:cNvGrpSpPr>
          <p:nvPr/>
        </p:nvGrpSpPr>
        <p:grpSpPr bwMode="auto">
          <a:xfrm>
            <a:off x="6311900" y="2560638"/>
            <a:ext cx="276225" cy="200025"/>
            <a:chOff x="3976" y="1613"/>
            <a:chExt cx="174" cy="126"/>
          </a:xfrm>
        </p:grpSpPr>
        <p:sp>
          <p:nvSpPr>
            <p:cNvPr id="15" name="矩形 14"/>
            <p:cNvSpPr/>
            <p:nvPr/>
          </p:nvSpPr>
          <p:spPr>
            <a:xfrm>
              <a:off x="3976" y="1613"/>
              <a:ext cx="174" cy="126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3976" y="1613"/>
              <a:ext cx="174" cy="36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</p:grpSp>
      <p:sp>
        <p:nvSpPr>
          <p:cNvPr id="18" name="文字方塊 2"/>
          <p:cNvSpPr txBox="1">
            <a:spLocks noChangeArrowheads="1"/>
          </p:cNvSpPr>
          <p:nvPr/>
        </p:nvSpPr>
        <p:spPr bwMode="auto">
          <a:xfrm>
            <a:off x="5148263" y="1628775"/>
            <a:ext cx="2674937" cy="2603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sz="1100" b="1" kern="0" spc="120">
                <a:solidFill>
                  <a:srgbClr val="222222"/>
                </a:solidFill>
                <a:latin typeface="Verdana"/>
                <a:ea typeface="新細明體"/>
                <a:cs typeface="新細明體"/>
              </a:rPr>
              <a:t>游標按下「</a:t>
            </a:r>
            <a:r>
              <a:rPr kumimoji="0" lang="en-US" sz="1100" b="1" kern="0" spc="120">
                <a:solidFill>
                  <a:srgbClr val="222222"/>
                </a:solidFill>
                <a:latin typeface="Verdana"/>
                <a:ea typeface="新細明體"/>
                <a:cs typeface="新細明體"/>
              </a:rPr>
              <a:t>-</a:t>
            </a:r>
            <a:r>
              <a:rPr kumimoji="0" lang="zh-TW" sz="1100" b="1" kern="0" spc="120">
                <a:solidFill>
                  <a:srgbClr val="222222"/>
                </a:solidFill>
                <a:latin typeface="Verdana"/>
                <a:ea typeface="新細明體"/>
                <a:cs typeface="新細明體"/>
              </a:rPr>
              <a:t>」號可以收合視窗</a:t>
            </a:r>
            <a:endParaRPr kumimoji="0" lang="zh-TW" sz="1200" kern="100">
              <a:latin typeface="Calibri"/>
              <a:ea typeface="新細明體"/>
              <a:cs typeface="Times New Roman"/>
            </a:endParaRPr>
          </a:p>
        </p:txBody>
      </p:sp>
      <p:grpSp>
        <p:nvGrpSpPr>
          <p:cNvPr id="24583" name="群組 24"/>
          <p:cNvGrpSpPr>
            <a:grpSpLocks/>
          </p:cNvGrpSpPr>
          <p:nvPr/>
        </p:nvGrpSpPr>
        <p:grpSpPr bwMode="auto">
          <a:xfrm>
            <a:off x="2495550" y="3213100"/>
            <a:ext cx="5418138" cy="3600450"/>
            <a:chOff x="2715859" y="3618410"/>
            <a:chExt cx="5198110" cy="3274195"/>
          </a:xfrm>
        </p:grpSpPr>
        <p:pic>
          <p:nvPicPr>
            <p:cNvPr id="24585" name="圖片 18"/>
            <p:cNvPicPr>
              <a:picLocks noChangeAspect="1" noChangeArrowheads="1"/>
            </p:cNvPicPr>
            <p:nvPr/>
          </p:nvPicPr>
          <p:blipFill>
            <a:blip r:embed="rId4"/>
            <a:srcRect l="66891" t="5251" r="18623" b="50630"/>
            <a:stretch>
              <a:fillRect/>
            </a:stretch>
          </p:blipFill>
          <p:spPr bwMode="auto">
            <a:xfrm>
              <a:off x="2715859" y="3618410"/>
              <a:ext cx="1638300" cy="3274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86" name="圖片 19"/>
            <p:cNvPicPr>
              <a:picLocks noChangeAspect="1" noChangeArrowheads="1"/>
            </p:cNvPicPr>
            <p:nvPr/>
          </p:nvPicPr>
          <p:blipFill>
            <a:blip r:embed="rId5"/>
            <a:srcRect l="35104" t="24146" r="34685" b="54182"/>
            <a:stretch>
              <a:fillRect/>
            </a:stretch>
          </p:blipFill>
          <p:spPr bwMode="auto">
            <a:xfrm>
              <a:off x="4577044" y="4113845"/>
              <a:ext cx="3336925" cy="1496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向下箭號 14"/>
            <p:cNvSpPr/>
            <p:nvPr/>
          </p:nvSpPr>
          <p:spPr>
            <a:xfrm rot="20760000" flipH="1" flipV="1">
              <a:off x="7300186" y="4507698"/>
              <a:ext cx="158395" cy="189118"/>
            </a:xfrm>
            <a:custGeom>
              <a:avLst/>
              <a:gdLst>
                <a:gd name="connsiteX0" fmla="*/ 0 w 2267585"/>
                <a:gd name="connsiteY0" fmla="*/ 1110028 h 2267585"/>
                <a:gd name="connsiteX1" fmla="*/ 566896 w 2267585"/>
                <a:gd name="connsiteY1" fmla="*/ 1110028 h 2267585"/>
                <a:gd name="connsiteX2" fmla="*/ 566896 w 2267585"/>
                <a:gd name="connsiteY2" fmla="*/ 0 h 2267585"/>
                <a:gd name="connsiteX3" fmla="*/ 1700689 w 2267585"/>
                <a:gd name="connsiteY3" fmla="*/ 0 h 2267585"/>
                <a:gd name="connsiteX4" fmla="*/ 1700689 w 2267585"/>
                <a:gd name="connsiteY4" fmla="*/ 1110028 h 2267585"/>
                <a:gd name="connsiteX5" fmla="*/ 2267585 w 2267585"/>
                <a:gd name="connsiteY5" fmla="*/ 1110028 h 2267585"/>
                <a:gd name="connsiteX6" fmla="*/ 1133793 w 2267585"/>
                <a:gd name="connsiteY6" fmla="*/ 2267585 h 2267585"/>
                <a:gd name="connsiteX7" fmla="*/ 0 w 2267585"/>
                <a:gd name="connsiteY7" fmla="*/ 1110028 h 2267585"/>
                <a:gd name="connsiteX0" fmla="*/ 0 w 2267585"/>
                <a:gd name="connsiteY0" fmla="*/ 1110028 h 2267585"/>
                <a:gd name="connsiteX1" fmla="*/ 733150 w 2267585"/>
                <a:gd name="connsiteY1" fmla="*/ 1383160 h 2267585"/>
                <a:gd name="connsiteX2" fmla="*/ 566896 w 2267585"/>
                <a:gd name="connsiteY2" fmla="*/ 0 h 2267585"/>
                <a:gd name="connsiteX3" fmla="*/ 1700689 w 2267585"/>
                <a:gd name="connsiteY3" fmla="*/ 0 h 2267585"/>
                <a:gd name="connsiteX4" fmla="*/ 1700689 w 2267585"/>
                <a:gd name="connsiteY4" fmla="*/ 1110028 h 2267585"/>
                <a:gd name="connsiteX5" fmla="*/ 2267585 w 2267585"/>
                <a:gd name="connsiteY5" fmla="*/ 1110028 h 2267585"/>
                <a:gd name="connsiteX6" fmla="*/ 1133793 w 2267585"/>
                <a:gd name="connsiteY6" fmla="*/ 2267585 h 2267585"/>
                <a:gd name="connsiteX7" fmla="*/ 0 w 2267585"/>
                <a:gd name="connsiteY7" fmla="*/ 1110028 h 2267585"/>
                <a:gd name="connsiteX0" fmla="*/ 0 w 2267585"/>
                <a:gd name="connsiteY0" fmla="*/ 1110028 h 2267585"/>
                <a:gd name="connsiteX1" fmla="*/ 733150 w 2267585"/>
                <a:gd name="connsiteY1" fmla="*/ 1383160 h 2267585"/>
                <a:gd name="connsiteX2" fmla="*/ 566896 w 2267585"/>
                <a:gd name="connsiteY2" fmla="*/ 0 h 2267585"/>
                <a:gd name="connsiteX3" fmla="*/ 1700689 w 2267585"/>
                <a:gd name="connsiteY3" fmla="*/ 0 h 2267585"/>
                <a:gd name="connsiteX4" fmla="*/ 1534434 w 2267585"/>
                <a:gd name="connsiteY4" fmla="*/ 1359410 h 2267585"/>
                <a:gd name="connsiteX5" fmla="*/ 2267585 w 2267585"/>
                <a:gd name="connsiteY5" fmla="*/ 1110028 h 2267585"/>
                <a:gd name="connsiteX6" fmla="*/ 1133793 w 2267585"/>
                <a:gd name="connsiteY6" fmla="*/ 2267585 h 2267585"/>
                <a:gd name="connsiteX7" fmla="*/ 0 w 2267585"/>
                <a:gd name="connsiteY7" fmla="*/ 1110028 h 2267585"/>
                <a:gd name="connsiteX0" fmla="*/ 0 w 2267585"/>
                <a:gd name="connsiteY0" fmla="*/ 1110028 h 2267585"/>
                <a:gd name="connsiteX1" fmla="*/ 733150 w 2267585"/>
                <a:gd name="connsiteY1" fmla="*/ 1383160 h 2267585"/>
                <a:gd name="connsiteX2" fmla="*/ 566896 w 2267585"/>
                <a:gd name="connsiteY2" fmla="*/ 0 h 2267585"/>
                <a:gd name="connsiteX3" fmla="*/ 1546310 w 2267585"/>
                <a:gd name="connsiteY3" fmla="*/ 0 h 2267585"/>
                <a:gd name="connsiteX4" fmla="*/ 1534434 w 2267585"/>
                <a:gd name="connsiteY4" fmla="*/ 1359410 h 2267585"/>
                <a:gd name="connsiteX5" fmla="*/ 2267585 w 2267585"/>
                <a:gd name="connsiteY5" fmla="*/ 1110028 h 2267585"/>
                <a:gd name="connsiteX6" fmla="*/ 1133793 w 2267585"/>
                <a:gd name="connsiteY6" fmla="*/ 2267585 h 2267585"/>
                <a:gd name="connsiteX7" fmla="*/ 0 w 2267585"/>
                <a:gd name="connsiteY7" fmla="*/ 1110028 h 2267585"/>
                <a:gd name="connsiteX0" fmla="*/ 0 w 2267585"/>
                <a:gd name="connsiteY0" fmla="*/ 1110028 h 2267585"/>
                <a:gd name="connsiteX1" fmla="*/ 733150 w 2267585"/>
                <a:gd name="connsiteY1" fmla="*/ 1383160 h 2267585"/>
                <a:gd name="connsiteX2" fmla="*/ 768776 w 2267585"/>
                <a:gd name="connsiteY2" fmla="*/ 0 h 2267585"/>
                <a:gd name="connsiteX3" fmla="*/ 1546310 w 2267585"/>
                <a:gd name="connsiteY3" fmla="*/ 0 h 2267585"/>
                <a:gd name="connsiteX4" fmla="*/ 1534434 w 2267585"/>
                <a:gd name="connsiteY4" fmla="*/ 1359410 h 2267585"/>
                <a:gd name="connsiteX5" fmla="*/ 2267585 w 2267585"/>
                <a:gd name="connsiteY5" fmla="*/ 1110028 h 2267585"/>
                <a:gd name="connsiteX6" fmla="*/ 1133793 w 2267585"/>
                <a:gd name="connsiteY6" fmla="*/ 2267585 h 2267585"/>
                <a:gd name="connsiteX7" fmla="*/ 0 w 2267585"/>
                <a:gd name="connsiteY7" fmla="*/ 1110028 h 2267585"/>
                <a:gd name="connsiteX0" fmla="*/ 0 w 2267585"/>
                <a:gd name="connsiteY0" fmla="*/ 1110028 h 2920728"/>
                <a:gd name="connsiteX1" fmla="*/ 733150 w 2267585"/>
                <a:gd name="connsiteY1" fmla="*/ 1383160 h 2920728"/>
                <a:gd name="connsiteX2" fmla="*/ 768776 w 2267585"/>
                <a:gd name="connsiteY2" fmla="*/ 0 h 2920728"/>
                <a:gd name="connsiteX3" fmla="*/ 1546310 w 2267585"/>
                <a:gd name="connsiteY3" fmla="*/ 0 h 2920728"/>
                <a:gd name="connsiteX4" fmla="*/ 1534434 w 2267585"/>
                <a:gd name="connsiteY4" fmla="*/ 1359410 h 2920728"/>
                <a:gd name="connsiteX5" fmla="*/ 2267585 w 2267585"/>
                <a:gd name="connsiteY5" fmla="*/ 1110028 h 2920728"/>
                <a:gd name="connsiteX6" fmla="*/ 1157544 w 2267585"/>
                <a:gd name="connsiteY6" fmla="*/ 2920728 h 2920728"/>
                <a:gd name="connsiteX7" fmla="*/ 0 w 2267585"/>
                <a:gd name="connsiteY7" fmla="*/ 1110028 h 2920728"/>
                <a:gd name="connsiteX0" fmla="*/ 0 w 2267585"/>
                <a:gd name="connsiteY0" fmla="*/ 1110028 h 2920728"/>
                <a:gd name="connsiteX1" fmla="*/ 733150 w 2267585"/>
                <a:gd name="connsiteY1" fmla="*/ 1383160 h 2920728"/>
                <a:gd name="connsiteX2" fmla="*/ 863382 w 2267585"/>
                <a:gd name="connsiteY2" fmla="*/ 662656 h 2920728"/>
                <a:gd name="connsiteX3" fmla="*/ 1546310 w 2267585"/>
                <a:gd name="connsiteY3" fmla="*/ 0 h 2920728"/>
                <a:gd name="connsiteX4" fmla="*/ 1534434 w 2267585"/>
                <a:gd name="connsiteY4" fmla="*/ 1359410 h 2920728"/>
                <a:gd name="connsiteX5" fmla="*/ 2267585 w 2267585"/>
                <a:gd name="connsiteY5" fmla="*/ 1110028 h 2920728"/>
                <a:gd name="connsiteX6" fmla="*/ 1157544 w 2267585"/>
                <a:gd name="connsiteY6" fmla="*/ 2920728 h 2920728"/>
                <a:gd name="connsiteX7" fmla="*/ 0 w 2267585"/>
                <a:gd name="connsiteY7" fmla="*/ 1110028 h 2920728"/>
                <a:gd name="connsiteX0" fmla="*/ 0 w 2267585"/>
                <a:gd name="connsiteY0" fmla="*/ 447377 h 2258077"/>
                <a:gd name="connsiteX1" fmla="*/ 733150 w 2267585"/>
                <a:gd name="connsiteY1" fmla="*/ 720509 h 2258077"/>
                <a:gd name="connsiteX2" fmla="*/ 863382 w 2267585"/>
                <a:gd name="connsiteY2" fmla="*/ 5 h 2258077"/>
                <a:gd name="connsiteX3" fmla="*/ 1073354 w 2267585"/>
                <a:gd name="connsiteY3" fmla="*/ 189329 h 2258077"/>
                <a:gd name="connsiteX4" fmla="*/ 1534434 w 2267585"/>
                <a:gd name="connsiteY4" fmla="*/ 696759 h 2258077"/>
                <a:gd name="connsiteX5" fmla="*/ 2267585 w 2267585"/>
                <a:gd name="connsiteY5" fmla="*/ 447377 h 2258077"/>
                <a:gd name="connsiteX6" fmla="*/ 1157544 w 2267585"/>
                <a:gd name="connsiteY6" fmla="*/ 2258077 h 2258077"/>
                <a:gd name="connsiteX7" fmla="*/ 0 w 2267585"/>
                <a:gd name="connsiteY7" fmla="*/ 447377 h 2258077"/>
                <a:gd name="connsiteX0" fmla="*/ 0 w 2267585"/>
                <a:gd name="connsiteY0" fmla="*/ 472061 h 2282761"/>
                <a:gd name="connsiteX1" fmla="*/ 733150 w 2267585"/>
                <a:gd name="connsiteY1" fmla="*/ 745193 h 2282761"/>
                <a:gd name="connsiteX2" fmla="*/ 863382 w 2267585"/>
                <a:gd name="connsiteY2" fmla="*/ 24689 h 2282761"/>
                <a:gd name="connsiteX3" fmla="*/ 1511682 w 2267585"/>
                <a:gd name="connsiteY3" fmla="*/ 0 h 2282761"/>
                <a:gd name="connsiteX4" fmla="*/ 1534434 w 2267585"/>
                <a:gd name="connsiteY4" fmla="*/ 721443 h 2282761"/>
                <a:gd name="connsiteX5" fmla="*/ 2267585 w 2267585"/>
                <a:gd name="connsiteY5" fmla="*/ 472061 h 2282761"/>
                <a:gd name="connsiteX6" fmla="*/ 1157544 w 2267585"/>
                <a:gd name="connsiteY6" fmla="*/ 2282761 h 2282761"/>
                <a:gd name="connsiteX7" fmla="*/ 0 w 2267585"/>
                <a:gd name="connsiteY7" fmla="*/ 472061 h 2282761"/>
                <a:gd name="connsiteX0" fmla="*/ 0 w 2267585"/>
                <a:gd name="connsiteY0" fmla="*/ 472061 h 2282761"/>
                <a:gd name="connsiteX1" fmla="*/ 733150 w 2267585"/>
                <a:gd name="connsiteY1" fmla="*/ 745193 h 2282761"/>
                <a:gd name="connsiteX2" fmla="*/ 728512 w 2267585"/>
                <a:gd name="connsiteY2" fmla="*/ 126062 h 2282761"/>
                <a:gd name="connsiteX3" fmla="*/ 1511682 w 2267585"/>
                <a:gd name="connsiteY3" fmla="*/ 0 h 2282761"/>
                <a:gd name="connsiteX4" fmla="*/ 1534434 w 2267585"/>
                <a:gd name="connsiteY4" fmla="*/ 721443 h 2282761"/>
                <a:gd name="connsiteX5" fmla="*/ 2267585 w 2267585"/>
                <a:gd name="connsiteY5" fmla="*/ 472061 h 2282761"/>
                <a:gd name="connsiteX6" fmla="*/ 1157544 w 2267585"/>
                <a:gd name="connsiteY6" fmla="*/ 2282761 h 2282761"/>
                <a:gd name="connsiteX7" fmla="*/ 0 w 2267585"/>
                <a:gd name="connsiteY7" fmla="*/ 472061 h 2282761"/>
                <a:gd name="connsiteX0" fmla="*/ 0 w 2267585"/>
                <a:gd name="connsiteY0" fmla="*/ 472061 h 2282761"/>
                <a:gd name="connsiteX1" fmla="*/ 733150 w 2267585"/>
                <a:gd name="connsiteY1" fmla="*/ 745193 h 2282761"/>
                <a:gd name="connsiteX2" fmla="*/ 728512 w 2267585"/>
                <a:gd name="connsiteY2" fmla="*/ 126062 h 2282761"/>
                <a:gd name="connsiteX3" fmla="*/ 1511682 w 2267585"/>
                <a:gd name="connsiteY3" fmla="*/ 0 h 2282761"/>
                <a:gd name="connsiteX4" fmla="*/ 1405183 w 2267585"/>
                <a:gd name="connsiteY4" fmla="*/ 783394 h 2282761"/>
                <a:gd name="connsiteX5" fmla="*/ 2267585 w 2267585"/>
                <a:gd name="connsiteY5" fmla="*/ 472061 h 2282761"/>
                <a:gd name="connsiteX6" fmla="*/ 1157544 w 2267585"/>
                <a:gd name="connsiteY6" fmla="*/ 2282761 h 2282761"/>
                <a:gd name="connsiteX7" fmla="*/ 0 w 2267585"/>
                <a:gd name="connsiteY7" fmla="*/ 472061 h 2282761"/>
                <a:gd name="connsiteX0" fmla="*/ 0 w 2267585"/>
                <a:gd name="connsiteY0" fmla="*/ 472061 h 2282761"/>
                <a:gd name="connsiteX1" fmla="*/ 901738 w 2267585"/>
                <a:gd name="connsiteY1" fmla="*/ 778984 h 2282761"/>
                <a:gd name="connsiteX2" fmla="*/ 728512 w 2267585"/>
                <a:gd name="connsiteY2" fmla="*/ 126062 h 2282761"/>
                <a:gd name="connsiteX3" fmla="*/ 1511682 w 2267585"/>
                <a:gd name="connsiteY3" fmla="*/ 0 h 2282761"/>
                <a:gd name="connsiteX4" fmla="*/ 1405183 w 2267585"/>
                <a:gd name="connsiteY4" fmla="*/ 783394 h 2282761"/>
                <a:gd name="connsiteX5" fmla="*/ 2267585 w 2267585"/>
                <a:gd name="connsiteY5" fmla="*/ 472061 h 2282761"/>
                <a:gd name="connsiteX6" fmla="*/ 1157544 w 2267585"/>
                <a:gd name="connsiteY6" fmla="*/ 2282761 h 2282761"/>
                <a:gd name="connsiteX7" fmla="*/ 0 w 2267585"/>
                <a:gd name="connsiteY7" fmla="*/ 472061 h 2282761"/>
                <a:gd name="connsiteX0" fmla="*/ 0 w 2267585"/>
                <a:gd name="connsiteY0" fmla="*/ 472061 h 2282761"/>
                <a:gd name="connsiteX1" fmla="*/ 901738 w 2267585"/>
                <a:gd name="connsiteY1" fmla="*/ 778984 h 2282761"/>
                <a:gd name="connsiteX2" fmla="*/ 913958 w 2267585"/>
                <a:gd name="connsiteY2" fmla="*/ 64112 h 2282761"/>
                <a:gd name="connsiteX3" fmla="*/ 1511682 w 2267585"/>
                <a:gd name="connsiteY3" fmla="*/ 0 h 2282761"/>
                <a:gd name="connsiteX4" fmla="*/ 1405183 w 2267585"/>
                <a:gd name="connsiteY4" fmla="*/ 783394 h 2282761"/>
                <a:gd name="connsiteX5" fmla="*/ 2267585 w 2267585"/>
                <a:gd name="connsiteY5" fmla="*/ 472061 h 2282761"/>
                <a:gd name="connsiteX6" fmla="*/ 1157544 w 2267585"/>
                <a:gd name="connsiteY6" fmla="*/ 2282761 h 2282761"/>
                <a:gd name="connsiteX7" fmla="*/ 0 w 2267585"/>
                <a:gd name="connsiteY7" fmla="*/ 472061 h 2282761"/>
                <a:gd name="connsiteX0" fmla="*/ 0 w 2267585"/>
                <a:gd name="connsiteY0" fmla="*/ 438269 h 2248969"/>
                <a:gd name="connsiteX1" fmla="*/ 901738 w 2267585"/>
                <a:gd name="connsiteY1" fmla="*/ 745192 h 2248969"/>
                <a:gd name="connsiteX2" fmla="*/ 913958 w 2267585"/>
                <a:gd name="connsiteY2" fmla="*/ 30320 h 2248969"/>
                <a:gd name="connsiteX3" fmla="*/ 1388050 w 2267585"/>
                <a:gd name="connsiteY3" fmla="*/ 0 h 2248969"/>
                <a:gd name="connsiteX4" fmla="*/ 1405183 w 2267585"/>
                <a:gd name="connsiteY4" fmla="*/ 749602 h 2248969"/>
                <a:gd name="connsiteX5" fmla="*/ 2267585 w 2267585"/>
                <a:gd name="connsiteY5" fmla="*/ 438269 h 2248969"/>
                <a:gd name="connsiteX6" fmla="*/ 1157544 w 2267585"/>
                <a:gd name="connsiteY6" fmla="*/ 2248969 h 2248969"/>
                <a:gd name="connsiteX7" fmla="*/ 0 w 2267585"/>
                <a:gd name="connsiteY7" fmla="*/ 438269 h 2248969"/>
                <a:gd name="connsiteX0" fmla="*/ 0 w 2267585"/>
                <a:gd name="connsiteY0" fmla="*/ 438269 h 2248969"/>
                <a:gd name="connsiteX1" fmla="*/ 901738 w 2267585"/>
                <a:gd name="connsiteY1" fmla="*/ 745192 h 2248969"/>
                <a:gd name="connsiteX2" fmla="*/ 902719 w 2267585"/>
                <a:gd name="connsiteY2" fmla="*/ 255579 h 2248969"/>
                <a:gd name="connsiteX3" fmla="*/ 1388050 w 2267585"/>
                <a:gd name="connsiteY3" fmla="*/ 0 h 2248969"/>
                <a:gd name="connsiteX4" fmla="*/ 1405183 w 2267585"/>
                <a:gd name="connsiteY4" fmla="*/ 749602 h 2248969"/>
                <a:gd name="connsiteX5" fmla="*/ 2267585 w 2267585"/>
                <a:gd name="connsiteY5" fmla="*/ 438269 h 2248969"/>
                <a:gd name="connsiteX6" fmla="*/ 1157544 w 2267585"/>
                <a:gd name="connsiteY6" fmla="*/ 2248969 h 2248969"/>
                <a:gd name="connsiteX7" fmla="*/ 0 w 2267585"/>
                <a:gd name="connsiteY7" fmla="*/ 438269 h 2248969"/>
                <a:gd name="connsiteX0" fmla="*/ 0 w 2267585"/>
                <a:gd name="connsiteY0" fmla="*/ 241167 h 2051867"/>
                <a:gd name="connsiteX1" fmla="*/ 901738 w 2267585"/>
                <a:gd name="connsiteY1" fmla="*/ 548090 h 2051867"/>
                <a:gd name="connsiteX2" fmla="*/ 902719 w 2267585"/>
                <a:gd name="connsiteY2" fmla="*/ 58477 h 2051867"/>
                <a:gd name="connsiteX3" fmla="*/ 1382430 w 2267585"/>
                <a:gd name="connsiteY3" fmla="*/ 0 h 2051867"/>
                <a:gd name="connsiteX4" fmla="*/ 1405183 w 2267585"/>
                <a:gd name="connsiteY4" fmla="*/ 552500 h 2051867"/>
                <a:gd name="connsiteX5" fmla="*/ 2267585 w 2267585"/>
                <a:gd name="connsiteY5" fmla="*/ 241167 h 2051867"/>
                <a:gd name="connsiteX6" fmla="*/ 1157544 w 2267585"/>
                <a:gd name="connsiteY6" fmla="*/ 2051867 h 2051867"/>
                <a:gd name="connsiteX7" fmla="*/ 0 w 2267585"/>
                <a:gd name="connsiteY7" fmla="*/ 241167 h 2051867"/>
                <a:gd name="connsiteX0" fmla="*/ 0 w 2267585"/>
                <a:gd name="connsiteY0" fmla="*/ 241167 h 2051867"/>
                <a:gd name="connsiteX1" fmla="*/ 941075 w 2267585"/>
                <a:gd name="connsiteY1" fmla="*/ 610039 h 2051867"/>
                <a:gd name="connsiteX2" fmla="*/ 902719 w 2267585"/>
                <a:gd name="connsiteY2" fmla="*/ 58477 h 2051867"/>
                <a:gd name="connsiteX3" fmla="*/ 1382430 w 2267585"/>
                <a:gd name="connsiteY3" fmla="*/ 0 h 2051867"/>
                <a:gd name="connsiteX4" fmla="*/ 1405183 w 2267585"/>
                <a:gd name="connsiteY4" fmla="*/ 552500 h 2051867"/>
                <a:gd name="connsiteX5" fmla="*/ 2267585 w 2267585"/>
                <a:gd name="connsiteY5" fmla="*/ 241167 h 2051867"/>
                <a:gd name="connsiteX6" fmla="*/ 1157544 w 2267585"/>
                <a:gd name="connsiteY6" fmla="*/ 2051867 h 2051867"/>
                <a:gd name="connsiteX7" fmla="*/ 0 w 2267585"/>
                <a:gd name="connsiteY7" fmla="*/ 241167 h 2051867"/>
                <a:gd name="connsiteX0" fmla="*/ 0 w 2267585"/>
                <a:gd name="connsiteY0" fmla="*/ 241167 h 2051867"/>
                <a:gd name="connsiteX1" fmla="*/ 941075 w 2267585"/>
                <a:gd name="connsiteY1" fmla="*/ 610039 h 2051867"/>
                <a:gd name="connsiteX2" fmla="*/ 902719 w 2267585"/>
                <a:gd name="connsiteY2" fmla="*/ 58477 h 2051867"/>
                <a:gd name="connsiteX3" fmla="*/ 1382430 w 2267585"/>
                <a:gd name="connsiteY3" fmla="*/ 0 h 2051867"/>
                <a:gd name="connsiteX4" fmla="*/ 1304030 w 2267585"/>
                <a:gd name="connsiteY4" fmla="*/ 620080 h 2051867"/>
                <a:gd name="connsiteX5" fmla="*/ 2267585 w 2267585"/>
                <a:gd name="connsiteY5" fmla="*/ 241167 h 2051867"/>
                <a:gd name="connsiteX6" fmla="*/ 1157544 w 2267585"/>
                <a:gd name="connsiteY6" fmla="*/ 2051867 h 2051867"/>
                <a:gd name="connsiteX7" fmla="*/ 0 w 2267585"/>
                <a:gd name="connsiteY7" fmla="*/ 241167 h 2051867"/>
                <a:gd name="connsiteX0" fmla="*/ 0 w 2267585"/>
                <a:gd name="connsiteY0" fmla="*/ 201746 h 2012446"/>
                <a:gd name="connsiteX1" fmla="*/ 941075 w 2267585"/>
                <a:gd name="connsiteY1" fmla="*/ 570618 h 2012446"/>
                <a:gd name="connsiteX2" fmla="*/ 902719 w 2267585"/>
                <a:gd name="connsiteY2" fmla="*/ 19056 h 2012446"/>
                <a:gd name="connsiteX3" fmla="*/ 1286898 w 2267585"/>
                <a:gd name="connsiteY3" fmla="*/ 0 h 2012446"/>
                <a:gd name="connsiteX4" fmla="*/ 1304030 w 2267585"/>
                <a:gd name="connsiteY4" fmla="*/ 580659 h 2012446"/>
                <a:gd name="connsiteX5" fmla="*/ 2267585 w 2267585"/>
                <a:gd name="connsiteY5" fmla="*/ 201746 h 2012446"/>
                <a:gd name="connsiteX6" fmla="*/ 1157544 w 2267585"/>
                <a:gd name="connsiteY6" fmla="*/ 2012446 h 2012446"/>
                <a:gd name="connsiteX7" fmla="*/ 0 w 2267585"/>
                <a:gd name="connsiteY7" fmla="*/ 201746 h 2012446"/>
                <a:gd name="connsiteX0" fmla="*/ 0 w 2267585"/>
                <a:gd name="connsiteY0" fmla="*/ 201746 h 2012446"/>
                <a:gd name="connsiteX1" fmla="*/ 941075 w 2267585"/>
                <a:gd name="connsiteY1" fmla="*/ 570618 h 2012446"/>
                <a:gd name="connsiteX2" fmla="*/ 936437 w 2267585"/>
                <a:gd name="connsiteY2" fmla="*/ 19056 h 2012446"/>
                <a:gd name="connsiteX3" fmla="*/ 1286898 w 2267585"/>
                <a:gd name="connsiteY3" fmla="*/ 0 h 2012446"/>
                <a:gd name="connsiteX4" fmla="*/ 1304030 w 2267585"/>
                <a:gd name="connsiteY4" fmla="*/ 580659 h 2012446"/>
                <a:gd name="connsiteX5" fmla="*/ 2267585 w 2267585"/>
                <a:gd name="connsiteY5" fmla="*/ 201746 h 2012446"/>
                <a:gd name="connsiteX6" fmla="*/ 1157544 w 2267585"/>
                <a:gd name="connsiteY6" fmla="*/ 2012446 h 2012446"/>
                <a:gd name="connsiteX7" fmla="*/ 0 w 2267585"/>
                <a:gd name="connsiteY7" fmla="*/ 201746 h 2012446"/>
                <a:gd name="connsiteX0" fmla="*/ -1 w 1985054"/>
                <a:gd name="connsiteY0" fmla="*/ 371610 h 2012446"/>
                <a:gd name="connsiteX1" fmla="*/ 658544 w 1985054"/>
                <a:gd name="connsiteY1" fmla="*/ 570618 h 2012446"/>
                <a:gd name="connsiteX2" fmla="*/ 653906 w 1985054"/>
                <a:gd name="connsiteY2" fmla="*/ 19056 h 2012446"/>
                <a:gd name="connsiteX3" fmla="*/ 1004367 w 1985054"/>
                <a:gd name="connsiteY3" fmla="*/ 0 h 2012446"/>
                <a:gd name="connsiteX4" fmla="*/ 1021499 w 1985054"/>
                <a:gd name="connsiteY4" fmla="*/ 580659 h 2012446"/>
                <a:gd name="connsiteX5" fmla="*/ 1985054 w 1985054"/>
                <a:gd name="connsiteY5" fmla="*/ 201746 h 2012446"/>
                <a:gd name="connsiteX6" fmla="*/ 875013 w 1985054"/>
                <a:gd name="connsiteY6" fmla="*/ 2012446 h 2012446"/>
                <a:gd name="connsiteX7" fmla="*/ -1 w 1985054"/>
                <a:gd name="connsiteY7" fmla="*/ 371610 h 2012446"/>
                <a:gd name="connsiteX0" fmla="*/ -1 w 1664932"/>
                <a:gd name="connsiteY0" fmla="*/ 371610 h 2012446"/>
                <a:gd name="connsiteX1" fmla="*/ 658544 w 1664932"/>
                <a:gd name="connsiteY1" fmla="*/ 570618 h 2012446"/>
                <a:gd name="connsiteX2" fmla="*/ 653906 w 1664932"/>
                <a:gd name="connsiteY2" fmla="*/ 19056 h 2012446"/>
                <a:gd name="connsiteX3" fmla="*/ 1004367 w 1664932"/>
                <a:gd name="connsiteY3" fmla="*/ 0 h 2012446"/>
                <a:gd name="connsiteX4" fmla="*/ 1021499 w 1664932"/>
                <a:gd name="connsiteY4" fmla="*/ 580659 h 2012446"/>
                <a:gd name="connsiteX5" fmla="*/ 1664932 w 1664932"/>
                <a:gd name="connsiteY5" fmla="*/ 371611 h 2012446"/>
                <a:gd name="connsiteX6" fmla="*/ 875013 w 1664932"/>
                <a:gd name="connsiteY6" fmla="*/ 2012446 h 2012446"/>
                <a:gd name="connsiteX7" fmla="*/ -1 w 1664932"/>
                <a:gd name="connsiteY7" fmla="*/ 371610 h 2012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64932" h="2012446">
                  <a:moveTo>
                    <a:pt x="-1" y="371610"/>
                  </a:moveTo>
                  <a:lnTo>
                    <a:pt x="658544" y="570618"/>
                  </a:lnTo>
                  <a:lnTo>
                    <a:pt x="653906" y="19056"/>
                  </a:lnTo>
                  <a:lnTo>
                    <a:pt x="1004367" y="0"/>
                  </a:lnTo>
                  <a:lnTo>
                    <a:pt x="1021499" y="580659"/>
                  </a:lnTo>
                  <a:lnTo>
                    <a:pt x="1664932" y="371611"/>
                  </a:lnTo>
                  <a:lnTo>
                    <a:pt x="875013" y="2012446"/>
                  </a:lnTo>
                  <a:lnTo>
                    <a:pt x="-1" y="37161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sp>
          <p:nvSpPr>
            <p:cNvPr id="22" name="向下箭號 14"/>
            <p:cNvSpPr/>
            <p:nvPr/>
          </p:nvSpPr>
          <p:spPr>
            <a:xfrm rot="20760000" flipH="1" flipV="1">
              <a:off x="4174924" y="6613981"/>
              <a:ext cx="158395" cy="189118"/>
            </a:xfrm>
            <a:custGeom>
              <a:avLst/>
              <a:gdLst>
                <a:gd name="connsiteX0" fmla="*/ 0 w 2267585"/>
                <a:gd name="connsiteY0" fmla="*/ 1110028 h 2267585"/>
                <a:gd name="connsiteX1" fmla="*/ 566896 w 2267585"/>
                <a:gd name="connsiteY1" fmla="*/ 1110028 h 2267585"/>
                <a:gd name="connsiteX2" fmla="*/ 566896 w 2267585"/>
                <a:gd name="connsiteY2" fmla="*/ 0 h 2267585"/>
                <a:gd name="connsiteX3" fmla="*/ 1700689 w 2267585"/>
                <a:gd name="connsiteY3" fmla="*/ 0 h 2267585"/>
                <a:gd name="connsiteX4" fmla="*/ 1700689 w 2267585"/>
                <a:gd name="connsiteY4" fmla="*/ 1110028 h 2267585"/>
                <a:gd name="connsiteX5" fmla="*/ 2267585 w 2267585"/>
                <a:gd name="connsiteY5" fmla="*/ 1110028 h 2267585"/>
                <a:gd name="connsiteX6" fmla="*/ 1133793 w 2267585"/>
                <a:gd name="connsiteY6" fmla="*/ 2267585 h 2267585"/>
                <a:gd name="connsiteX7" fmla="*/ 0 w 2267585"/>
                <a:gd name="connsiteY7" fmla="*/ 1110028 h 2267585"/>
                <a:gd name="connsiteX0" fmla="*/ 0 w 2267585"/>
                <a:gd name="connsiteY0" fmla="*/ 1110028 h 2267585"/>
                <a:gd name="connsiteX1" fmla="*/ 733150 w 2267585"/>
                <a:gd name="connsiteY1" fmla="*/ 1383160 h 2267585"/>
                <a:gd name="connsiteX2" fmla="*/ 566896 w 2267585"/>
                <a:gd name="connsiteY2" fmla="*/ 0 h 2267585"/>
                <a:gd name="connsiteX3" fmla="*/ 1700689 w 2267585"/>
                <a:gd name="connsiteY3" fmla="*/ 0 h 2267585"/>
                <a:gd name="connsiteX4" fmla="*/ 1700689 w 2267585"/>
                <a:gd name="connsiteY4" fmla="*/ 1110028 h 2267585"/>
                <a:gd name="connsiteX5" fmla="*/ 2267585 w 2267585"/>
                <a:gd name="connsiteY5" fmla="*/ 1110028 h 2267585"/>
                <a:gd name="connsiteX6" fmla="*/ 1133793 w 2267585"/>
                <a:gd name="connsiteY6" fmla="*/ 2267585 h 2267585"/>
                <a:gd name="connsiteX7" fmla="*/ 0 w 2267585"/>
                <a:gd name="connsiteY7" fmla="*/ 1110028 h 2267585"/>
                <a:gd name="connsiteX0" fmla="*/ 0 w 2267585"/>
                <a:gd name="connsiteY0" fmla="*/ 1110028 h 2267585"/>
                <a:gd name="connsiteX1" fmla="*/ 733150 w 2267585"/>
                <a:gd name="connsiteY1" fmla="*/ 1383160 h 2267585"/>
                <a:gd name="connsiteX2" fmla="*/ 566896 w 2267585"/>
                <a:gd name="connsiteY2" fmla="*/ 0 h 2267585"/>
                <a:gd name="connsiteX3" fmla="*/ 1700689 w 2267585"/>
                <a:gd name="connsiteY3" fmla="*/ 0 h 2267585"/>
                <a:gd name="connsiteX4" fmla="*/ 1534434 w 2267585"/>
                <a:gd name="connsiteY4" fmla="*/ 1359410 h 2267585"/>
                <a:gd name="connsiteX5" fmla="*/ 2267585 w 2267585"/>
                <a:gd name="connsiteY5" fmla="*/ 1110028 h 2267585"/>
                <a:gd name="connsiteX6" fmla="*/ 1133793 w 2267585"/>
                <a:gd name="connsiteY6" fmla="*/ 2267585 h 2267585"/>
                <a:gd name="connsiteX7" fmla="*/ 0 w 2267585"/>
                <a:gd name="connsiteY7" fmla="*/ 1110028 h 2267585"/>
                <a:gd name="connsiteX0" fmla="*/ 0 w 2267585"/>
                <a:gd name="connsiteY0" fmla="*/ 1110028 h 2267585"/>
                <a:gd name="connsiteX1" fmla="*/ 733150 w 2267585"/>
                <a:gd name="connsiteY1" fmla="*/ 1383160 h 2267585"/>
                <a:gd name="connsiteX2" fmla="*/ 566896 w 2267585"/>
                <a:gd name="connsiteY2" fmla="*/ 0 h 2267585"/>
                <a:gd name="connsiteX3" fmla="*/ 1546310 w 2267585"/>
                <a:gd name="connsiteY3" fmla="*/ 0 h 2267585"/>
                <a:gd name="connsiteX4" fmla="*/ 1534434 w 2267585"/>
                <a:gd name="connsiteY4" fmla="*/ 1359410 h 2267585"/>
                <a:gd name="connsiteX5" fmla="*/ 2267585 w 2267585"/>
                <a:gd name="connsiteY5" fmla="*/ 1110028 h 2267585"/>
                <a:gd name="connsiteX6" fmla="*/ 1133793 w 2267585"/>
                <a:gd name="connsiteY6" fmla="*/ 2267585 h 2267585"/>
                <a:gd name="connsiteX7" fmla="*/ 0 w 2267585"/>
                <a:gd name="connsiteY7" fmla="*/ 1110028 h 2267585"/>
                <a:gd name="connsiteX0" fmla="*/ 0 w 2267585"/>
                <a:gd name="connsiteY0" fmla="*/ 1110028 h 2267585"/>
                <a:gd name="connsiteX1" fmla="*/ 733150 w 2267585"/>
                <a:gd name="connsiteY1" fmla="*/ 1383160 h 2267585"/>
                <a:gd name="connsiteX2" fmla="*/ 768776 w 2267585"/>
                <a:gd name="connsiteY2" fmla="*/ 0 h 2267585"/>
                <a:gd name="connsiteX3" fmla="*/ 1546310 w 2267585"/>
                <a:gd name="connsiteY3" fmla="*/ 0 h 2267585"/>
                <a:gd name="connsiteX4" fmla="*/ 1534434 w 2267585"/>
                <a:gd name="connsiteY4" fmla="*/ 1359410 h 2267585"/>
                <a:gd name="connsiteX5" fmla="*/ 2267585 w 2267585"/>
                <a:gd name="connsiteY5" fmla="*/ 1110028 h 2267585"/>
                <a:gd name="connsiteX6" fmla="*/ 1133793 w 2267585"/>
                <a:gd name="connsiteY6" fmla="*/ 2267585 h 2267585"/>
                <a:gd name="connsiteX7" fmla="*/ 0 w 2267585"/>
                <a:gd name="connsiteY7" fmla="*/ 1110028 h 2267585"/>
                <a:gd name="connsiteX0" fmla="*/ 0 w 2267585"/>
                <a:gd name="connsiteY0" fmla="*/ 1110028 h 2920728"/>
                <a:gd name="connsiteX1" fmla="*/ 733150 w 2267585"/>
                <a:gd name="connsiteY1" fmla="*/ 1383160 h 2920728"/>
                <a:gd name="connsiteX2" fmla="*/ 768776 w 2267585"/>
                <a:gd name="connsiteY2" fmla="*/ 0 h 2920728"/>
                <a:gd name="connsiteX3" fmla="*/ 1546310 w 2267585"/>
                <a:gd name="connsiteY3" fmla="*/ 0 h 2920728"/>
                <a:gd name="connsiteX4" fmla="*/ 1534434 w 2267585"/>
                <a:gd name="connsiteY4" fmla="*/ 1359410 h 2920728"/>
                <a:gd name="connsiteX5" fmla="*/ 2267585 w 2267585"/>
                <a:gd name="connsiteY5" fmla="*/ 1110028 h 2920728"/>
                <a:gd name="connsiteX6" fmla="*/ 1157544 w 2267585"/>
                <a:gd name="connsiteY6" fmla="*/ 2920728 h 2920728"/>
                <a:gd name="connsiteX7" fmla="*/ 0 w 2267585"/>
                <a:gd name="connsiteY7" fmla="*/ 1110028 h 2920728"/>
                <a:gd name="connsiteX0" fmla="*/ 0 w 2267585"/>
                <a:gd name="connsiteY0" fmla="*/ 1110028 h 2920728"/>
                <a:gd name="connsiteX1" fmla="*/ 733150 w 2267585"/>
                <a:gd name="connsiteY1" fmla="*/ 1383160 h 2920728"/>
                <a:gd name="connsiteX2" fmla="*/ 863382 w 2267585"/>
                <a:gd name="connsiteY2" fmla="*/ 662656 h 2920728"/>
                <a:gd name="connsiteX3" fmla="*/ 1546310 w 2267585"/>
                <a:gd name="connsiteY3" fmla="*/ 0 h 2920728"/>
                <a:gd name="connsiteX4" fmla="*/ 1534434 w 2267585"/>
                <a:gd name="connsiteY4" fmla="*/ 1359410 h 2920728"/>
                <a:gd name="connsiteX5" fmla="*/ 2267585 w 2267585"/>
                <a:gd name="connsiteY5" fmla="*/ 1110028 h 2920728"/>
                <a:gd name="connsiteX6" fmla="*/ 1157544 w 2267585"/>
                <a:gd name="connsiteY6" fmla="*/ 2920728 h 2920728"/>
                <a:gd name="connsiteX7" fmla="*/ 0 w 2267585"/>
                <a:gd name="connsiteY7" fmla="*/ 1110028 h 2920728"/>
                <a:gd name="connsiteX0" fmla="*/ 0 w 2267585"/>
                <a:gd name="connsiteY0" fmla="*/ 447377 h 2258077"/>
                <a:gd name="connsiteX1" fmla="*/ 733150 w 2267585"/>
                <a:gd name="connsiteY1" fmla="*/ 720509 h 2258077"/>
                <a:gd name="connsiteX2" fmla="*/ 863382 w 2267585"/>
                <a:gd name="connsiteY2" fmla="*/ 5 h 2258077"/>
                <a:gd name="connsiteX3" fmla="*/ 1073354 w 2267585"/>
                <a:gd name="connsiteY3" fmla="*/ 189329 h 2258077"/>
                <a:gd name="connsiteX4" fmla="*/ 1534434 w 2267585"/>
                <a:gd name="connsiteY4" fmla="*/ 696759 h 2258077"/>
                <a:gd name="connsiteX5" fmla="*/ 2267585 w 2267585"/>
                <a:gd name="connsiteY5" fmla="*/ 447377 h 2258077"/>
                <a:gd name="connsiteX6" fmla="*/ 1157544 w 2267585"/>
                <a:gd name="connsiteY6" fmla="*/ 2258077 h 2258077"/>
                <a:gd name="connsiteX7" fmla="*/ 0 w 2267585"/>
                <a:gd name="connsiteY7" fmla="*/ 447377 h 2258077"/>
                <a:gd name="connsiteX0" fmla="*/ 0 w 2267585"/>
                <a:gd name="connsiteY0" fmla="*/ 472061 h 2282761"/>
                <a:gd name="connsiteX1" fmla="*/ 733150 w 2267585"/>
                <a:gd name="connsiteY1" fmla="*/ 745193 h 2282761"/>
                <a:gd name="connsiteX2" fmla="*/ 863382 w 2267585"/>
                <a:gd name="connsiteY2" fmla="*/ 24689 h 2282761"/>
                <a:gd name="connsiteX3" fmla="*/ 1511682 w 2267585"/>
                <a:gd name="connsiteY3" fmla="*/ 0 h 2282761"/>
                <a:gd name="connsiteX4" fmla="*/ 1534434 w 2267585"/>
                <a:gd name="connsiteY4" fmla="*/ 721443 h 2282761"/>
                <a:gd name="connsiteX5" fmla="*/ 2267585 w 2267585"/>
                <a:gd name="connsiteY5" fmla="*/ 472061 h 2282761"/>
                <a:gd name="connsiteX6" fmla="*/ 1157544 w 2267585"/>
                <a:gd name="connsiteY6" fmla="*/ 2282761 h 2282761"/>
                <a:gd name="connsiteX7" fmla="*/ 0 w 2267585"/>
                <a:gd name="connsiteY7" fmla="*/ 472061 h 2282761"/>
                <a:gd name="connsiteX0" fmla="*/ 0 w 2267585"/>
                <a:gd name="connsiteY0" fmla="*/ 472061 h 2282761"/>
                <a:gd name="connsiteX1" fmla="*/ 733150 w 2267585"/>
                <a:gd name="connsiteY1" fmla="*/ 745193 h 2282761"/>
                <a:gd name="connsiteX2" fmla="*/ 728512 w 2267585"/>
                <a:gd name="connsiteY2" fmla="*/ 126062 h 2282761"/>
                <a:gd name="connsiteX3" fmla="*/ 1511682 w 2267585"/>
                <a:gd name="connsiteY3" fmla="*/ 0 h 2282761"/>
                <a:gd name="connsiteX4" fmla="*/ 1534434 w 2267585"/>
                <a:gd name="connsiteY4" fmla="*/ 721443 h 2282761"/>
                <a:gd name="connsiteX5" fmla="*/ 2267585 w 2267585"/>
                <a:gd name="connsiteY5" fmla="*/ 472061 h 2282761"/>
                <a:gd name="connsiteX6" fmla="*/ 1157544 w 2267585"/>
                <a:gd name="connsiteY6" fmla="*/ 2282761 h 2282761"/>
                <a:gd name="connsiteX7" fmla="*/ 0 w 2267585"/>
                <a:gd name="connsiteY7" fmla="*/ 472061 h 2282761"/>
                <a:gd name="connsiteX0" fmla="*/ 0 w 2267585"/>
                <a:gd name="connsiteY0" fmla="*/ 472061 h 2282761"/>
                <a:gd name="connsiteX1" fmla="*/ 733150 w 2267585"/>
                <a:gd name="connsiteY1" fmla="*/ 745193 h 2282761"/>
                <a:gd name="connsiteX2" fmla="*/ 728512 w 2267585"/>
                <a:gd name="connsiteY2" fmla="*/ 126062 h 2282761"/>
                <a:gd name="connsiteX3" fmla="*/ 1511682 w 2267585"/>
                <a:gd name="connsiteY3" fmla="*/ 0 h 2282761"/>
                <a:gd name="connsiteX4" fmla="*/ 1405183 w 2267585"/>
                <a:gd name="connsiteY4" fmla="*/ 783394 h 2282761"/>
                <a:gd name="connsiteX5" fmla="*/ 2267585 w 2267585"/>
                <a:gd name="connsiteY5" fmla="*/ 472061 h 2282761"/>
                <a:gd name="connsiteX6" fmla="*/ 1157544 w 2267585"/>
                <a:gd name="connsiteY6" fmla="*/ 2282761 h 2282761"/>
                <a:gd name="connsiteX7" fmla="*/ 0 w 2267585"/>
                <a:gd name="connsiteY7" fmla="*/ 472061 h 2282761"/>
                <a:gd name="connsiteX0" fmla="*/ 0 w 2267585"/>
                <a:gd name="connsiteY0" fmla="*/ 472061 h 2282761"/>
                <a:gd name="connsiteX1" fmla="*/ 901738 w 2267585"/>
                <a:gd name="connsiteY1" fmla="*/ 778984 h 2282761"/>
                <a:gd name="connsiteX2" fmla="*/ 728512 w 2267585"/>
                <a:gd name="connsiteY2" fmla="*/ 126062 h 2282761"/>
                <a:gd name="connsiteX3" fmla="*/ 1511682 w 2267585"/>
                <a:gd name="connsiteY3" fmla="*/ 0 h 2282761"/>
                <a:gd name="connsiteX4" fmla="*/ 1405183 w 2267585"/>
                <a:gd name="connsiteY4" fmla="*/ 783394 h 2282761"/>
                <a:gd name="connsiteX5" fmla="*/ 2267585 w 2267585"/>
                <a:gd name="connsiteY5" fmla="*/ 472061 h 2282761"/>
                <a:gd name="connsiteX6" fmla="*/ 1157544 w 2267585"/>
                <a:gd name="connsiteY6" fmla="*/ 2282761 h 2282761"/>
                <a:gd name="connsiteX7" fmla="*/ 0 w 2267585"/>
                <a:gd name="connsiteY7" fmla="*/ 472061 h 2282761"/>
                <a:gd name="connsiteX0" fmla="*/ 0 w 2267585"/>
                <a:gd name="connsiteY0" fmla="*/ 472061 h 2282761"/>
                <a:gd name="connsiteX1" fmla="*/ 901738 w 2267585"/>
                <a:gd name="connsiteY1" fmla="*/ 778984 h 2282761"/>
                <a:gd name="connsiteX2" fmla="*/ 913958 w 2267585"/>
                <a:gd name="connsiteY2" fmla="*/ 64112 h 2282761"/>
                <a:gd name="connsiteX3" fmla="*/ 1511682 w 2267585"/>
                <a:gd name="connsiteY3" fmla="*/ 0 h 2282761"/>
                <a:gd name="connsiteX4" fmla="*/ 1405183 w 2267585"/>
                <a:gd name="connsiteY4" fmla="*/ 783394 h 2282761"/>
                <a:gd name="connsiteX5" fmla="*/ 2267585 w 2267585"/>
                <a:gd name="connsiteY5" fmla="*/ 472061 h 2282761"/>
                <a:gd name="connsiteX6" fmla="*/ 1157544 w 2267585"/>
                <a:gd name="connsiteY6" fmla="*/ 2282761 h 2282761"/>
                <a:gd name="connsiteX7" fmla="*/ 0 w 2267585"/>
                <a:gd name="connsiteY7" fmla="*/ 472061 h 2282761"/>
                <a:gd name="connsiteX0" fmla="*/ 0 w 2267585"/>
                <a:gd name="connsiteY0" fmla="*/ 438269 h 2248969"/>
                <a:gd name="connsiteX1" fmla="*/ 901738 w 2267585"/>
                <a:gd name="connsiteY1" fmla="*/ 745192 h 2248969"/>
                <a:gd name="connsiteX2" fmla="*/ 913958 w 2267585"/>
                <a:gd name="connsiteY2" fmla="*/ 30320 h 2248969"/>
                <a:gd name="connsiteX3" fmla="*/ 1388050 w 2267585"/>
                <a:gd name="connsiteY3" fmla="*/ 0 h 2248969"/>
                <a:gd name="connsiteX4" fmla="*/ 1405183 w 2267585"/>
                <a:gd name="connsiteY4" fmla="*/ 749602 h 2248969"/>
                <a:gd name="connsiteX5" fmla="*/ 2267585 w 2267585"/>
                <a:gd name="connsiteY5" fmla="*/ 438269 h 2248969"/>
                <a:gd name="connsiteX6" fmla="*/ 1157544 w 2267585"/>
                <a:gd name="connsiteY6" fmla="*/ 2248969 h 2248969"/>
                <a:gd name="connsiteX7" fmla="*/ 0 w 2267585"/>
                <a:gd name="connsiteY7" fmla="*/ 438269 h 2248969"/>
                <a:gd name="connsiteX0" fmla="*/ 0 w 2267585"/>
                <a:gd name="connsiteY0" fmla="*/ 438269 h 2248969"/>
                <a:gd name="connsiteX1" fmla="*/ 901738 w 2267585"/>
                <a:gd name="connsiteY1" fmla="*/ 745192 h 2248969"/>
                <a:gd name="connsiteX2" fmla="*/ 902719 w 2267585"/>
                <a:gd name="connsiteY2" fmla="*/ 255579 h 2248969"/>
                <a:gd name="connsiteX3" fmla="*/ 1388050 w 2267585"/>
                <a:gd name="connsiteY3" fmla="*/ 0 h 2248969"/>
                <a:gd name="connsiteX4" fmla="*/ 1405183 w 2267585"/>
                <a:gd name="connsiteY4" fmla="*/ 749602 h 2248969"/>
                <a:gd name="connsiteX5" fmla="*/ 2267585 w 2267585"/>
                <a:gd name="connsiteY5" fmla="*/ 438269 h 2248969"/>
                <a:gd name="connsiteX6" fmla="*/ 1157544 w 2267585"/>
                <a:gd name="connsiteY6" fmla="*/ 2248969 h 2248969"/>
                <a:gd name="connsiteX7" fmla="*/ 0 w 2267585"/>
                <a:gd name="connsiteY7" fmla="*/ 438269 h 2248969"/>
                <a:gd name="connsiteX0" fmla="*/ 0 w 2267585"/>
                <a:gd name="connsiteY0" fmla="*/ 241167 h 2051867"/>
                <a:gd name="connsiteX1" fmla="*/ 901738 w 2267585"/>
                <a:gd name="connsiteY1" fmla="*/ 548090 h 2051867"/>
                <a:gd name="connsiteX2" fmla="*/ 902719 w 2267585"/>
                <a:gd name="connsiteY2" fmla="*/ 58477 h 2051867"/>
                <a:gd name="connsiteX3" fmla="*/ 1382430 w 2267585"/>
                <a:gd name="connsiteY3" fmla="*/ 0 h 2051867"/>
                <a:gd name="connsiteX4" fmla="*/ 1405183 w 2267585"/>
                <a:gd name="connsiteY4" fmla="*/ 552500 h 2051867"/>
                <a:gd name="connsiteX5" fmla="*/ 2267585 w 2267585"/>
                <a:gd name="connsiteY5" fmla="*/ 241167 h 2051867"/>
                <a:gd name="connsiteX6" fmla="*/ 1157544 w 2267585"/>
                <a:gd name="connsiteY6" fmla="*/ 2051867 h 2051867"/>
                <a:gd name="connsiteX7" fmla="*/ 0 w 2267585"/>
                <a:gd name="connsiteY7" fmla="*/ 241167 h 2051867"/>
                <a:gd name="connsiteX0" fmla="*/ 0 w 2267585"/>
                <a:gd name="connsiteY0" fmla="*/ 241167 h 2051867"/>
                <a:gd name="connsiteX1" fmla="*/ 941075 w 2267585"/>
                <a:gd name="connsiteY1" fmla="*/ 610039 h 2051867"/>
                <a:gd name="connsiteX2" fmla="*/ 902719 w 2267585"/>
                <a:gd name="connsiteY2" fmla="*/ 58477 h 2051867"/>
                <a:gd name="connsiteX3" fmla="*/ 1382430 w 2267585"/>
                <a:gd name="connsiteY3" fmla="*/ 0 h 2051867"/>
                <a:gd name="connsiteX4" fmla="*/ 1405183 w 2267585"/>
                <a:gd name="connsiteY4" fmla="*/ 552500 h 2051867"/>
                <a:gd name="connsiteX5" fmla="*/ 2267585 w 2267585"/>
                <a:gd name="connsiteY5" fmla="*/ 241167 h 2051867"/>
                <a:gd name="connsiteX6" fmla="*/ 1157544 w 2267585"/>
                <a:gd name="connsiteY6" fmla="*/ 2051867 h 2051867"/>
                <a:gd name="connsiteX7" fmla="*/ 0 w 2267585"/>
                <a:gd name="connsiteY7" fmla="*/ 241167 h 2051867"/>
                <a:gd name="connsiteX0" fmla="*/ 0 w 2267585"/>
                <a:gd name="connsiteY0" fmla="*/ 241167 h 2051867"/>
                <a:gd name="connsiteX1" fmla="*/ 941075 w 2267585"/>
                <a:gd name="connsiteY1" fmla="*/ 610039 h 2051867"/>
                <a:gd name="connsiteX2" fmla="*/ 902719 w 2267585"/>
                <a:gd name="connsiteY2" fmla="*/ 58477 h 2051867"/>
                <a:gd name="connsiteX3" fmla="*/ 1382430 w 2267585"/>
                <a:gd name="connsiteY3" fmla="*/ 0 h 2051867"/>
                <a:gd name="connsiteX4" fmla="*/ 1304030 w 2267585"/>
                <a:gd name="connsiteY4" fmla="*/ 620080 h 2051867"/>
                <a:gd name="connsiteX5" fmla="*/ 2267585 w 2267585"/>
                <a:gd name="connsiteY5" fmla="*/ 241167 h 2051867"/>
                <a:gd name="connsiteX6" fmla="*/ 1157544 w 2267585"/>
                <a:gd name="connsiteY6" fmla="*/ 2051867 h 2051867"/>
                <a:gd name="connsiteX7" fmla="*/ 0 w 2267585"/>
                <a:gd name="connsiteY7" fmla="*/ 241167 h 2051867"/>
                <a:gd name="connsiteX0" fmla="*/ 0 w 2267585"/>
                <a:gd name="connsiteY0" fmla="*/ 201746 h 2012446"/>
                <a:gd name="connsiteX1" fmla="*/ 941075 w 2267585"/>
                <a:gd name="connsiteY1" fmla="*/ 570618 h 2012446"/>
                <a:gd name="connsiteX2" fmla="*/ 902719 w 2267585"/>
                <a:gd name="connsiteY2" fmla="*/ 19056 h 2012446"/>
                <a:gd name="connsiteX3" fmla="*/ 1286898 w 2267585"/>
                <a:gd name="connsiteY3" fmla="*/ 0 h 2012446"/>
                <a:gd name="connsiteX4" fmla="*/ 1304030 w 2267585"/>
                <a:gd name="connsiteY4" fmla="*/ 580659 h 2012446"/>
                <a:gd name="connsiteX5" fmla="*/ 2267585 w 2267585"/>
                <a:gd name="connsiteY5" fmla="*/ 201746 h 2012446"/>
                <a:gd name="connsiteX6" fmla="*/ 1157544 w 2267585"/>
                <a:gd name="connsiteY6" fmla="*/ 2012446 h 2012446"/>
                <a:gd name="connsiteX7" fmla="*/ 0 w 2267585"/>
                <a:gd name="connsiteY7" fmla="*/ 201746 h 2012446"/>
                <a:gd name="connsiteX0" fmla="*/ 0 w 2267585"/>
                <a:gd name="connsiteY0" fmla="*/ 201746 h 2012446"/>
                <a:gd name="connsiteX1" fmla="*/ 941075 w 2267585"/>
                <a:gd name="connsiteY1" fmla="*/ 570618 h 2012446"/>
                <a:gd name="connsiteX2" fmla="*/ 936437 w 2267585"/>
                <a:gd name="connsiteY2" fmla="*/ 19056 h 2012446"/>
                <a:gd name="connsiteX3" fmla="*/ 1286898 w 2267585"/>
                <a:gd name="connsiteY3" fmla="*/ 0 h 2012446"/>
                <a:gd name="connsiteX4" fmla="*/ 1304030 w 2267585"/>
                <a:gd name="connsiteY4" fmla="*/ 580659 h 2012446"/>
                <a:gd name="connsiteX5" fmla="*/ 2267585 w 2267585"/>
                <a:gd name="connsiteY5" fmla="*/ 201746 h 2012446"/>
                <a:gd name="connsiteX6" fmla="*/ 1157544 w 2267585"/>
                <a:gd name="connsiteY6" fmla="*/ 2012446 h 2012446"/>
                <a:gd name="connsiteX7" fmla="*/ 0 w 2267585"/>
                <a:gd name="connsiteY7" fmla="*/ 201746 h 2012446"/>
                <a:gd name="connsiteX0" fmla="*/ -1 w 1985054"/>
                <a:gd name="connsiteY0" fmla="*/ 371610 h 2012446"/>
                <a:gd name="connsiteX1" fmla="*/ 658544 w 1985054"/>
                <a:gd name="connsiteY1" fmla="*/ 570618 h 2012446"/>
                <a:gd name="connsiteX2" fmla="*/ 653906 w 1985054"/>
                <a:gd name="connsiteY2" fmla="*/ 19056 h 2012446"/>
                <a:gd name="connsiteX3" fmla="*/ 1004367 w 1985054"/>
                <a:gd name="connsiteY3" fmla="*/ 0 h 2012446"/>
                <a:gd name="connsiteX4" fmla="*/ 1021499 w 1985054"/>
                <a:gd name="connsiteY4" fmla="*/ 580659 h 2012446"/>
                <a:gd name="connsiteX5" fmla="*/ 1985054 w 1985054"/>
                <a:gd name="connsiteY5" fmla="*/ 201746 h 2012446"/>
                <a:gd name="connsiteX6" fmla="*/ 875013 w 1985054"/>
                <a:gd name="connsiteY6" fmla="*/ 2012446 h 2012446"/>
                <a:gd name="connsiteX7" fmla="*/ -1 w 1985054"/>
                <a:gd name="connsiteY7" fmla="*/ 371610 h 2012446"/>
                <a:gd name="connsiteX0" fmla="*/ -1 w 1664932"/>
                <a:gd name="connsiteY0" fmla="*/ 371610 h 2012446"/>
                <a:gd name="connsiteX1" fmla="*/ 658544 w 1664932"/>
                <a:gd name="connsiteY1" fmla="*/ 570618 h 2012446"/>
                <a:gd name="connsiteX2" fmla="*/ 653906 w 1664932"/>
                <a:gd name="connsiteY2" fmla="*/ 19056 h 2012446"/>
                <a:gd name="connsiteX3" fmla="*/ 1004367 w 1664932"/>
                <a:gd name="connsiteY3" fmla="*/ 0 h 2012446"/>
                <a:gd name="connsiteX4" fmla="*/ 1021499 w 1664932"/>
                <a:gd name="connsiteY4" fmla="*/ 580659 h 2012446"/>
                <a:gd name="connsiteX5" fmla="*/ 1664932 w 1664932"/>
                <a:gd name="connsiteY5" fmla="*/ 371611 h 2012446"/>
                <a:gd name="connsiteX6" fmla="*/ 875013 w 1664932"/>
                <a:gd name="connsiteY6" fmla="*/ 2012446 h 2012446"/>
                <a:gd name="connsiteX7" fmla="*/ -1 w 1664932"/>
                <a:gd name="connsiteY7" fmla="*/ 371610 h 2012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64932" h="2012446">
                  <a:moveTo>
                    <a:pt x="-1" y="371610"/>
                  </a:moveTo>
                  <a:lnTo>
                    <a:pt x="658544" y="570618"/>
                  </a:lnTo>
                  <a:lnTo>
                    <a:pt x="653906" y="19056"/>
                  </a:lnTo>
                  <a:lnTo>
                    <a:pt x="1004367" y="0"/>
                  </a:lnTo>
                  <a:lnTo>
                    <a:pt x="1021499" y="580659"/>
                  </a:lnTo>
                  <a:lnTo>
                    <a:pt x="1664932" y="371611"/>
                  </a:lnTo>
                  <a:lnTo>
                    <a:pt x="875013" y="2012446"/>
                  </a:lnTo>
                  <a:lnTo>
                    <a:pt x="-1" y="37161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3092048" y="6478278"/>
              <a:ext cx="1259547" cy="41432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cxnSp>
          <p:nvCxnSpPr>
            <p:cNvPr id="24" name="肘形接點 23"/>
            <p:cNvCxnSpPr/>
            <p:nvPr/>
          </p:nvCxnSpPr>
          <p:spPr>
            <a:xfrm flipV="1">
              <a:off x="4153602" y="5158783"/>
              <a:ext cx="423403" cy="1199672"/>
            </a:xfrm>
            <a:prstGeom prst="bentConnector3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文字方塊 2"/>
          <p:cNvSpPr txBox="1">
            <a:spLocks noChangeArrowheads="1"/>
          </p:cNvSpPr>
          <p:nvPr/>
        </p:nvSpPr>
        <p:spPr bwMode="auto">
          <a:xfrm>
            <a:off x="4067175" y="5516563"/>
            <a:ext cx="39068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851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sz="1400" b="1" kern="0" spc="120">
                <a:solidFill>
                  <a:srgbClr val="222222"/>
                </a:solidFill>
                <a:latin typeface="Verdana"/>
                <a:ea typeface="新細明體"/>
                <a:cs typeface="新細明體"/>
              </a:rPr>
              <a:t>設定好滿意的工作介面後，命名儲存。</a:t>
            </a:r>
            <a:endParaRPr kumimoji="0" lang="zh-TW" sz="1400" kern="100">
              <a:latin typeface="Calibri"/>
              <a:ea typeface="新細明體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en-US" b="1" smtClean="0"/>
              <a:t>基本</a:t>
            </a:r>
            <a:r>
              <a:rPr lang="zh-TW" altLang="zh-TW" b="1" smtClean="0"/>
              <a:t>操作</a:t>
            </a:r>
            <a:r>
              <a:rPr lang="zh-TW" altLang="en-US" b="1" smtClean="0"/>
              <a:t>與認識</a:t>
            </a:r>
            <a:endParaRPr lang="zh-TW" altLang="en-US" smtClean="0"/>
          </a:p>
        </p:txBody>
      </p:sp>
      <p:sp>
        <p:nvSpPr>
          <p:cNvPr id="25602" name="內容版面配置區 2"/>
          <p:cNvSpPr>
            <a:spLocks noGrp="1"/>
          </p:cNvSpPr>
          <p:nvPr>
            <p:ph sz="quarter" idx="1"/>
          </p:nvPr>
        </p:nvSpPr>
        <p:spPr>
          <a:xfrm>
            <a:off x="412750" y="1700213"/>
            <a:ext cx="8229600" cy="5400675"/>
          </a:xfrm>
        </p:spPr>
        <p:txBody>
          <a:bodyPr/>
          <a:lstStyle/>
          <a:p>
            <a:pPr eaLnBrk="1" hangingPunct="1"/>
            <a:r>
              <a:rPr lang="zh-TW" altLang="zh-TW" sz="2000" b="1" smtClean="0"/>
              <a:t>存取檔案</a:t>
            </a:r>
            <a:endParaRPr lang="zh-TW" altLang="zh-TW" sz="2000" smtClean="0"/>
          </a:p>
          <a:p>
            <a:pPr eaLnBrk="1" hangingPunct="1"/>
            <a:r>
              <a:rPr lang="en-US" altLang="zh-TW" sz="2000" b="1" smtClean="0"/>
              <a:t>(</a:t>
            </a:r>
            <a:r>
              <a:rPr lang="zh-TW" altLang="zh-TW" sz="2000" b="1" smtClean="0"/>
              <a:t>一</a:t>
            </a:r>
            <a:r>
              <a:rPr lang="en-US" altLang="zh-TW" sz="2000" b="1" smtClean="0"/>
              <a:t>)</a:t>
            </a:r>
            <a:r>
              <a:rPr lang="zh-TW" altLang="zh-TW" sz="2000" b="1" smtClean="0"/>
              <a:t>常用的開啟檔案方式</a:t>
            </a:r>
            <a:endParaRPr lang="zh-TW" altLang="zh-TW" sz="2000" smtClean="0"/>
          </a:p>
          <a:p>
            <a:pPr lvl="1" eaLnBrk="1" hangingPunct="1"/>
            <a:r>
              <a:rPr lang="zh-TW" altLang="zh-TW" sz="1600" b="1" smtClean="0"/>
              <a:t>從功能列表的檔案開啟</a:t>
            </a:r>
            <a:endParaRPr lang="zh-TW" altLang="en-US" sz="1600" smtClean="0"/>
          </a:p>
        </p:txBody>
      </p:sp>
      <p:grpSp>
        <p:nvGrpSpPr>
          <p:cNvPr id="25603" name="群組 13"/>
          <p:cNvGrpSpPr>
            <a:grpSpLocks/>
          </p:cNvGrpSpPr>
          <p:nvPr/>
        </p:nvGrpSpPr>
        <p:grpSpPr bwMode="auto">
          <a:xfrm>
            <a:off x="1962150" y="2771775"/>
            <a:ext cx="5956300" cy="2097088"/>
            <a:chOff x="1835697" y="2466482"/>
            <a:chExt cx="5362648" cy="1985619"/>
          </a:xfrm>
        </p:grpSpPr>
        <p:pic>
          <p:nvPicPr>
            <p:cNvPr id="25604" name="Picture 2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9095" t="52158" r="39618" b="27248"/>
            <a:stretch>
              <a:fillRect/>
            </a:stretch>
          </p:blipFill>
          <p:spPr bwMode="auto">
            <a:xfrm>
              <a:off x="1835697" y="2466482"/>
              <a:ext cx="4826360" cy="19856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文字方塊 2"/>
            <p:cNvSpPr txBox="1">
              <a:spLocks noChangeArrowheads="1"/>
            </p:cNvSpPr>
            <p:nvPr/>
          </p:nvSpPr>
          <p:spPr bwMode="auto">
            <a:xfrm>
              <a:off x="5437476" y="2833243"/>
              <a:ext cx="1224891" cy="308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sz="1400" kern="100" dirty="0">
                  <a:latin typeface="Calibri"/>
                  <a:ea typeface="新細明體"/>
                  <a:cs typeface="Times New Roman"/>
                </a:rPr>
                <a:t>點擊檔案</a:t>
              </a:r>
            </a:p>
          </p:txBody>
        </p:sp>
        <p:sp>
          <p:nvSpPr>
            <p:cNvPr id="13" name="文字方塊 2"/>
            <p:cNvSpPr txBox="1">
              <a:spLocks noChangeArrowheads="1"/>
            </p:cNvSpPr>
            <p:nvPr/>
          </p:nvSpPr>
          <p:spPr bwMode="auto">
            <a:xfrm>
              <a:off x="5437476" y="3460043"/>
              <a:ext cx="1760869" cy="306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sz="1400" kern="100" dirty="0">
                  <a:latin typeface="Calibri"/>
                  <a:ea typeface="新細明體"/>
                  <a:cs typeface="Times New Roman"/>
                </a:rPr>
                <a:t>選擇檔案類型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en-US" b="1" smtClean="0"/>
              <a:t>基本</a:t>
            </a:r>
            <a:r>
              <a:rPr lang="zh-TW" altLang="zh-TW" b="1" smtClean="0"/>
              <a:t>操作</a:t>
            </a:r>
            <a:r>
              <a:rPr lang="zh-TW" altLang="en-US" b="1" smtClean="0"/>
              <a:t>與認識</a:t>
            </a:r>
            <a:endParaRPr lang="zh-TW" altLang="en-US" smtClean="0"/>
          </a:p>
        </p:txBody>
      </p:sp>
      <p:pic>
        <p:nvPicPr>
          <p:cNvPr id="26626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463" t="21529" r="30074" b="15314"/>
          <a:stretch>
            <a:fillRect/>
          </a:stretch>
        </p:blipFill>
        <p:spPr>
          <a:xfrm>
            <a:off x="1042988" y="2062163"/>
            <a:ext cx="5764212" cy="4895850"/>
          </a:xfrm>
        </p:spPr>
      </p:pic>
      <p:sp>
        <p:nvSpPr>
          <p:cNvPr id="5" name="文字方塊 4"/>
          <p:cNvSpPr txBox="1"/>
          <p:nvPr/>
        </p:nvSpPr>
        <p:spPr>
          <a:xfrm>
            <a:off x="684213" y="1630363"/>
            <a:ext cx="1689100" cy="8223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l"/>
              <a:defRPr/>
            </a:pPr>
            <a:r>
              <a:rPr kumimoji="0" lang="zh-TW" altLang="zh-TW" sz="2400" b="1" dirty="0">
                <a:latin typeface="+mn-lt"/>
                <a:ea typeface="+mn-ea"/>
              </a:rPr>
              <a:t>開新檔案</a:t>
            </a:r>
            <a:endParaRPr kumimoji="0" lang="zh-TW" altLang="zh-TW" sz="2400" dirty="0"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2400" dirty="0">
              <a:latin typeface="+mn-lt"/>
              <a:ea typeface="+mn-ea"/>
            </a:endParaRPr>
          </a:p>
        </p:txBody>
      </p:sp>
      <p:sp>
        <p:nvSpPr>
          <p:cNvPr id="26628" name="文字方塊 5"/>
          <p:cNvSpPr txBox="1">
            <a:spLocks noChangeArrowheads="1"/>
          </p:cNvSpPr>
          <p:nvPr/>
        </p:nvSpPr>
        <p:spPr bwMode="auto">
          <a:xfrm>
            <a:off x="6156325" y="3627438"/>
            <a:ext cx="895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Tw Cen MT" pitchFamily="34" charset="0"/>
                <a:ea typeface="微軟正黑體" pitchFamily="34" charset="-120"/>
              </a:rPr>
              <a:t>檔案命名</a:t>
            </a:r>
          </a:p>
        </p:txBody>
      </p:sp>
      <p:sp>
        <p:nvSpPr>
          <p:cNvPr id="26629" name="文字方塊 6"/>
          <p:cNvSpPr txBox="1">
            <a:spLocks noChangeArrowheads="1"/>
          </p:cNvSpPr>
          <p:nvPr/>
        </p:nvSpPr>
        <p:spPr bwMode="auto">
          <a:xfrm>
            <a:off x="6340475" y="4275138"/>
            <a:ext cx="1250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Tw Cen MT" pitchFamily="34" charset="0"/>
                <a:ea typeface="微軟正黑體" pitchFamily="34" charset="-120"/>
              </a:rPr>
              <a:t>設定檔案內容</a:t>
            </a:r>
          </a:p>
        </p:txBody>
      </p:sp>
      <p:sp>
        <p:nvSpPr>
          <p:cNvPr id="26630" name="文字方塊 7"/>
          <p:cNvSpPr txBox="1">
            <a:spLocks noChangeArrowheads="1"/>
          </p:cNvSpPr>
          <p:nvPr/>
        </p:nvSpPr>
        <p:spPr bwMode="auto">
          <a:xfrm>
            <a:off x="5076825" y="2441575"/>
            <a:ext cx="1250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Tw Cen MT" pitchFamily="34" charset="0"/>
                <a:ea typeface="微軟正黑體" pitchFamily="34" charset="-120"/>
              </a:rPr>
              <a:t>選擇開新檔案</a:t>
            </a:r>
          </a:p>
        </p:txBody>
      </p:sp>
      <p:sp>
        <p:nvSpPr>
          <p:cNvPr id="26631" name="文字方塊 8"/>
          <p:cNvSpPr txBox="1">
            <a:spLocks noChangeArrowheads="1"/>
          </p:cNvSpPr>
          <p:nvPr/>
        </p:nvSpPr>
        <p:spPr bwMode="auto">
          <a:xfrm>
            <a:off x="6519863" y="4779963"/>
            <a:ext cx="895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Tw Cen MT" pitchFamily="34" charset="0"/>
                <a:ea typeface="微軟正黑體" pitchFamily="34" charset="-120"/>
              </a:rPr>
              <a:t>點擊確定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en-US" b="1" smtClean="0"/>
              <a:t>基本</a:t>
            </a:r>
            <a:r>
              <a:rPr lang="zh-TW" altLang="zh-TW" b="1" smtClean="0"/>
              <a:t>操作</a:t>
            </a:r>
            <a:r>
              <a:rPr lang="zh-TW" altLang="en-US" b="1" smtClean="0"/>
              <a:t>與認識</a:t>
            </a:r>
            <a:endParaRPr lang="zh-TW" altLang="en-US" smtClean="0"/>
          </a:p>
        </p:txBody>
      </p:sp>
      <p:sp>
        <p:nvSpPr>
          <p:cNvPr id="27650" name="內容版面配置區 2"/>
          <p:cNvSpPr>
            <a:spLocks noGrp="1"/>
          </p:cNvSpPr>
          <p:nvPr>
            <p:ph sz="quarter" idx="1"/>
          </p:nvPr>
        </p:nvSpPr>
        <p:spPr>
          <a:xfrm>
            <a:off x="446088" y="1927225"/>
            <a:ext cx="8229600" cy="4525963"/>
          </a:xfrm>
        </p:spPr>
        <p:txBody>
          <a:bodyPr/>
          <a:lstStyle/>
          <a:p>
            <a:pPr eaLnBrk="1" hangingPunct="1"/>
            <a:r>
              <a:rPr lang="zh-TW" altLang="zh-TW" sz="2800" smtClean="0"/>
              <a:t>新增檔案設定說明</a:t>
            </a:r>
            <a:endParaRPr lang="zh-TW" altLang="en-US" sz="2800" smtClean="0"/>
          </a:p>
          <a:p>
            <a:pPr marL="742950" lvl="1" indent="-285750" eaLnBrk="1" hangingPunct="1"/>
            <a:r>
              <a:rPr lang="zh-TW" altLang="zh-TW" sz="2000" smtClean="0"/>
              <a:t>名稱：開新檔案時可以設定影像的名稱，也可以在稍後儲存檔案時在進行設定</a:t>
            </a:r>
            <a:endParaRPr lang="zh-TW" altLang="en-US" sz="2000" smtClean="0"/>
          </a:p>
          <a:p>
            <a:pPr marL="742950" lvl="1" indent="-285750" eaLnBrk="1" hangingPunct="1"/>
            <a:r>
              <a:rPr lang="zh-TW" altLang="zh-TW" sz="2000" smtClean="0"/>
              <a:t>預設集：提供檔案時可以設定影相的名稱，也可以在稍後儲存檔案時在進行設定</a:t>
            </a:r>
            <a:endParaRPr lang="zh-TW" altLang="en-US" sz="2000" smtClean="0"/>
          </a:p>
          <a:p>
            <a:pPr marL="742950" lvl="1" indent="-285750" eaLnBrk="1" hangingPunct="1"/>
            <a:r>
              <a:rPr lang="zh-TW" altLang="zh-TW" sz="2000" smtClean="0"/>
              <a:t>寬度：設定影相的寬度</a:t>
            </a:r>
            <a:endParaRPr lang="zh-TW" altLang="en-US" sz="2000" smtClean="0"/>
          </a:p>
          <a:p>
            <a:pPr marL="742950" lvl="1" indent="-285750" eaLnBrk="1" hangingPunct="1"/>
            <a:r>
              <a:rPr lang="zh-TW" altLang="zh-TW" sz="2000" smtClean="0"/>
              <a:t>高度：設定影相的高度</a:t>
            </a:r>
            <a:endParaRPr lang="zh-TW" altLang="en-US" sz="2000" smtClean="0"/>
          </a:p>
          <a:p>
            <a:pPr marL="742950" lvl="1" indent="-285750" eaLnBrk="1" hangingPunct="1"/>
            <a:r>
              <a:rPr lang="zh-TW" altLang="zh-TW" sz="2000" smtClean="0"/>
              <a:t>色彩模式：點陣圖、灰階、RGB色彩、CMYK色彩、</a:t>
            </a:r>
            <a:r>
              <a:rPr lang="zh-TW" altLang="en-US" sz="2000" smtClean="0"/>
              <a:t>L</a:t>
            </a:r>
            <a:r>
              <a:rPr lang="en-US" altLang="zh-TW" sz="2000" smtClean="0"/>
              <a:t>ab</a:t>
            </a:r>
            <a:r>
              <a:rPr lang="zh-TW" altLang="en-US" sz="2000" smtClean="0"/>
              <a:t>色彩</a:t>
            </a:r>
          </a:p>
          <a:p>
            <a:pPr marL="742950" lvl="1" indent="-285750" eaLnBrk="1" hangingPunct="1"/>
            <a:r>
              <a:rPr lang="zh-TW" altLang="zh-TW" sz="2000" smtClean="0"/>
              <a:t>背景內容：影像的預設背景可設定為白色、背景色或透明</a:t>
            </a:r>
          </a:p>
          <a:p>
            <a:pPr eaLnBrk="1" hangingPunct="1"/>
            <a:endParaRPr lang="zh-TW" altLang="en-US" sz="2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en-US" b="1" smtClean="0"/>
              <a:t>基本</a:t>
            </a:r>
            <a:r>
              <a:rPr lang="zh-TW" altLang="zh-TW" b="1" smtClean="0"/>
              <a:t>操作</a:t>
            </a:r>
            <a:r>
              <a:rPr lang="zh-TW" altLang="en-US" b="1" smtClean="0"/>
              <a:t>與認識</a:t>
            </a:r>
            <a:endParaRPr lang="zh-TW" altLang="en-US" smtClean="0"/>
          </a:p>
        </p:txBody>
      </p:sp>
      <p:sp>
        <p:nvSpPr>
          <p:cNvPr id="28674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zh-TW" altLang="en-US" sz="2400" b="1" smtClean="0"/>
              <a:t>開啟舊檔</a:t>
            </a:r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815" t="13940" r="30185" b="10001"/>
          <a:stretch>
            <a:fillRect/>
          </a:stretch>
        </p:blipFill>
        <p:spPr bwMode="auto">
          <a:xfrm>
            <a:off x="2339975" y="1563688"/>
            <a:ext cx="5040313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矩形 3"/>
          <p:cNvSpPr>
            <a:spLocks noChangeArrowheads="1"/>
          </p:cNvSpPr>
          <p:nvPr/>
        </p:nvSpPr>
        <p:spPr bwMode="auto">
          <a:xfrm>
            <a:off x="5003800" y="1619250"/>
            <a:ext cx="16208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Tw Cen MT" pitchFamily="34" charset="0"/>
                <a:ea typeface="微軟正黑體" pitchFamily="34" charset="-120"/>
              </a:rPr>
              <a:t>選擇開啟舊檔指令</a:t>
            </a:r>
          </a:p>
        </p:txBody>
      </p:sp>
      <p:sp>
        <p:nvSpPr>
          <p:cNvPr id="28677" name="矩形 5"/>
          <p:cNvSpPr>
            <a:spLocks noChangeArrowheads="1"/>
          </p:cNvSpPr>
          <p:nvPr/>
        </p:nvSpPr>
        <p:spPr bwMode="auto">
          <a:xfrm>
            <a:off x="7092950" y="2636838"/>
            <a:ext cx="16208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Tw Cen MT" pitchFamily="34" charset="0"/>
                <a:ea typeface="微軟正黑體" pitchFamily="34" charset="-120"/>
              </a:rPr>
              <a:t>選擇檔案所在位置</a:t>
            </a:r>
          </a:p>
        </p:txBody>
      </p:sp>
      <p:sp>
        <p:nvSpPr>
          <p:cNvPr id="28678" name="矩形 7"/>
          <p:cNvSpPr>
            <a:spLocks noChangeArrowheads="1"/>
          </p:cNvSpPr>
          <p:nvPr/>
        </p:nvSpPr>
        <p:spPr bwMode="auto">
          <a:xfrm>
            <a:off x="7245350" y="3213100"/>
            <a:ext cx="12604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Tw Cen MT" pitchFamily="34" charset="0"/>
                <a:ea typeface="微軟正黑體" pitchFamily="34" charset="-120"/>
              </a:rPr>
              <a:t>選擇開啟檔案</a:t>
            </a:r>
          </a:p>
        </p:txBody>
      </p:sp>
      <p:sp>
        <p:nvSpPr>
          <p:cNvPr id="28679" name="矩形 8"/>
          <p:cNvSpPr>
            <a:spLocks noChangeArrowheads="1"/>
          </p:cNvSpPr>
          <p:nvPr/>
        </p:nvSpPr>
        <p:spPr bwMode="auto">
          <a:xfrm>
            <a:off x="7318375" y="4797425"/>
            <a:ext cx="9032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Tw Cen MT" pitchFamily="34" charset="0"/>
                <a:ea typeface="微軟正黑體" pitchFamily="34" charset="-120"/>
              </a:rPr>
              <a:t>開啟舊檔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en-US" b="1" smtClean="0"/>
              <a:t>基本</a:t>
            </a:r>
            <a:r>
              <a:rPr lang="zh-TW" altLang="zh-TW" b="1" smtClean="0"/>
              <a:t>操作</a:t>
            </a:r>
            <a:r>
              <a:rPr lang="zh-TW" altLang="en-US" b="1" smtClean="0"/>
              <a:t>與認識</a:t>
            </a:r>
            <a:endParaRPr lang="zh-TW" altLang="en-US" smtClean="0"/>
          </a:p>
        </p:txBody>
      </p:sp>
      <p:sp>
        <p:nvSpPr>
          <p:cNvPr id="29698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1558925"/>
            <a:ext cx="8229600" cy="5183188"/>
          </a:xfrm>
        </p:spPr>
        <p:txBody>
          <a:bodyPr/>
          <a:lstStyle/>
          <a:p>
            <a:pPr eaLnBrk="1" hangingPunct="1"/>
            <a:r>
              <a:rPr lang="zh-TW" altLang="en-US" sz="2000" b="1" smtClean="0"/>
              <a:t>從資料夾拖曳檔案到影像編輯區開啟</a:t>
            </a:r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2"/>
          <a:srcRect l="26250" t="38116" r="26213" b="19600"/>
          <a:stretch>
            <a:fillRect/>
          </a:stretch>
        </p:blipFill>
        <p:spPr bwMode="auto">
          <a:xfrm>
            <a:off x="468313" y="1905000"/>
            <a:ext cx="8207375" cy="456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文字方塊 3"/>
          <p:cNvSpPr txBox="1">
            <a:spLocks noChangeArrowheads="1"/>
          </p:cNvSpPr>
          <p:nvPr/>
        </p:nvSpPr>
        <p:spPr bwMode="auto">
          <a:xfrm>
            <a:off x="7008813" y="4202113"/>
            <a:ext cx="1620837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 b="1">
                <a:latin typeface="Tw Cen MT" pitchFamily="34" charset="0"/>
                <a:ea typeface="微軟正黑體" pitchFamily="34" charset="-120"/>
              </a:rPr>
              <a:t>左鍵按住檔案拖曳</a:t>
            </a:r>
          </a:p>
        </p:txBody>
      </p:sp>
      <p:sp>
        <p:nvSpPr>
          <p:cNvPr id="29701" name="文字方塊 4"/>
          <p:cNvSpPr txBox="1">
            <a:spLocks noChangeArrowheads="1"/>
          </p:cNvSpPr>
          <p:nvPr/>
        </p:nvSpPr>
        <p:spPr bwMode="auto">
          <a:xfrm>
            <a:off x="1549400" y="6130925"/>
            <a:ext cx="5399088" cy="61118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zh-TW" sz="1600" b="1">
                <a:latin typeface="Tw Cen MT" pitchFamily="34" charset="0"/>
                <a:ea typeface="微軟正黑體" pitchFamily="34" charset="-120"/>
              </a:rPr>
              <a:t>備註</a:t>
            </a:r>
            <a:r>
              <a:rPr kumimoji="0" lang="en-US" altLang="zh-TW" sz="1600" b="1">
                <a:latin typeface="Tw Cen MT" pitchFamily="34" charset="0"/>
                <a:ea typeface="微軟正黑體" pitchFamily="34" charset="-120"/>
              </a:rPr>
              <a:t>:</a:t>
            </a:r>
            <a:r>
              <a:rPr kumimoji="0" lang="zh-TW" altLang="zh-TW" sz="1600" b="1">
                <a:latin typeface="Tw Cen MT" pitchFamily="34" charset="0"/>
                <a:ea typeface="微軟正黑體" pitchFamily="34" charset="-120"/>
              </a:rPr>
              <a:t>此外還有從檔案的快顯功能表選取由</a:t>
            </a:r>
            <a:r>
              <a:rPr kumimoji="0" lang="en-US" altLang="zh-TW" sz="1600" b="1">
                <a:latin typeface="Tw Cen MT" pitchFamily="34" charset="0"/>
                <a:ea typeface="微軟正黑體" pitchFamily="34" charset="-120"/>
              </a:rPr>
              <a:t>Photoshop</a:t>
            </a:r>
            <a:r>
              <a:rPr kumimoji="0" lang="zh-TW" altLang="zh-TW" sz="1600" b="1">
                <a:latin typeface="Tw Cen MT" pitchFamily="34" charset="0"/>
                <a:ea typeface="微軟正黑體" pitchFamily="34" charset="-120"/>
              </a:rPr>
              <a:t>開啟、</a:t>
            </a:r>
            <a:endParaRPr kumimoji="0" lang="zh-TW" altLang="zh-TW" sz="1600">
              <a:latin typeface="Tw Cen MT" pitchFamily="34" charset="0"/>
              <a:ea typeface="微軟正黑體" pitchFamily="34" charset="-120"/>
            </a:endParaRPr>
          </a:p>
          <a:p>
            <a:r>
              <a:rPr kumimoji="0" lang="zh-TW" altLang="zh-TW" sz="1600" b="1">
                <a:latin typeface="Tw Cen MT" pitchFamily="34" charset="0"/>
                <a:ea typeface="微軟正黑體" pitchFamily="34" charset="-120"/>
              </a:rPr>
              <a:t>或從</a:t>
            </a:r>
            <a:r>
              <a:rPr kumimoji="0" lang="en-US" altLang="zh-TW" sz="1600" b="1">
                <a:latin typeface="Tw Cen MT" pitchFamily="34" charset="0"/>
                <a:ea typeface="微軟正黑體" pitchFamily="34" charset="-120"/>
              </a:rPr>
              <a:t>Bridge</a:t>
            </a:r>
            <a:r>
              <a:rPr kumimoji="0" lang="zh-TW" altLang="zh-TW" sz="1600" b="1">
                <a:latin typeface="Tw Cen MT" pitchFamily="34" charset="0"/>
                <a:ea typeface="微軟正黑體" pitchFamily="34" charset="-120"/>
              </a:rPr>
              <a:t>影像瀏覽軟體雙擊左鍵開啟等方式</a:t>
            </a:r>
            <a:r>
              <a:rPr kumimoji="0" lang="zh-TW" altLang="zh-TW" b="1">
                <a:latin typeface="Tw Cen MT" pitchFamily="34" charset="0"/>
                <a:ea typeface="微軟正黑體" pitchFamily="34" charset="-120"/>
              </a:rPr>
              <a:t>。</a:t>
            </a:r>
            <a:endParaRPr kumimoji="0" lang="zh-TW" altLang="en-US">
              <a:latin typeface="Tw Cen MT" pitchFamily="34" charset="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en-US" b="1" smtClean="0"/>
              <a:t>基本</a:t>
            </a:r>
            <a:r>
              <a:rPr lang="zh-TW" altLang="zh-TW" b="1" smtClean="0"/>
              <a:t>操作</a:t>
            </a:r>
            <a:r>
              <a:rPr lang="zh-TW" altLang="en-US" b="1" smtClean="0"/>
              <a:t>與認識</a:t>
            </a:r>
            <a:endParaRPr lang="zh-TW" altLang="en-US" smtClean="0"/>
          </a:p>
        </p:txBody>
      </p:sp>
      <p:sp>
        <p:nvSpPr>
          <p:cNvPr id="30722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70050"/>
            <a:ext cx="8153400" cy="4495800"/>
          </a:xfrm>
        </p:spPr>
        <p:txBody>
          <a:bodyPr/>
          <a:lstStyle/>
          <a:p>
            <a:pPr eaLnBrk="1" hangingPunct="1"/>
            <a:r>
              <a:rPr lang="en-US" altLang="zh-TW" sz="2000" b="1" smtClean="0"/>
              <a:t>(</a:t>
            </a:r>
            <a:r>
              <a:rPr lang="zh-TW" altLang="zh-TW" sz="2000" b="1" smtClean="0"/>
              <a:t>二</a:t>
            </a:r>
            <a:r>
              <a:rPr lang="en-US" altLang="zh-TW" sz="2000" b="1" smtClean="0"/>
              <a:t>)</a:t>
            </a:r>
            <a:r>
              <a:rPr lang="zh-TW" altLang="zh-TW" sz="2000" b="1" smtClean="0"/>
              <a:t>檔案儲存方式</a:t>
            </a:r>
            <a:endParaRPr lang="en-US" altLang="zh-TW" sz="2000" b="1" smtClean="0"/>
          </a:p>
          <a:p>
            <a:pPr lvl="1" eaLnBrk="1" hangingPunct="1"/>
            <a:r>
              <a:rPr lang="zh-TW" altLang="zh-TW" sz="1600" b="1" smtClean="0"/>
              <a:t>儲存檔案</a:t>
            </a:r>
            <a:endParaRPr lang="zh-TW" altLang="zh-TW" sz="1600" smtClean="0"/>
          </a:p>
          <a:p>
            <a:pPr lvl="1" eaLnBrk="1" hangingPunct="1"/>
            <a:endParaRPr lang="zh-TW" altLang="en-US" sz="1600" smtClean="0"/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772" t="11658" r="42206" b="47412"/>
          <a:stretch>
            <a:fillRect/>
          </a:stretch>
        </p:blipFill>
        <p:spPr bwMode="auto">
          <a:xfrm>
            <a:off x="2411413" y="2133600"/>
            <a:ext cx="4198937" cy="397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en-US" b="1" smtClean="0"/>
              <a:t>基本</a:t>
            </a:r>
            <a:r>
              <a:rPr lang="zh-TW" altLang="zh-TW" b="1" smtClean="0"/>
              <a:t>操作</a:t>
            </a:r>
            <a:r>
              <a:rPr lang="zh-TW" altLang="en-US" b="1" smtClean="0"/>
              <a:t>與認識</a:t>
            </a:r>
            <a:endParaRPr lang="zh-TW" altLang="en-US" smtClean="0"/>
          </a:p>
        </p:txBody>
      </p:sp>
      <p:sp>
        <p:nvSpPr>
          <p:cNvPr id="31746" name="內容版面配置區 2"/>
          <p:cNvSpPr>
            <a:spLocks noGrp="1"/>
          </p:cNvSpPr>
          <p:nvPr>
            <p:ph sz="quarter" idx="1"/>
          </p:nvPr>
        </p:nvSpPr>
        <p:spPr>
          <a:xfrm>
            <a:off x="446088" y="1639888"/>
            <a:ext cx="8229600" cy="4525962"/>
          </a:xfrm>
        </p:spPr>
        <p:txBody>
          <a:bodyPr/>
          <a:lstStyle/>
          <a:p>
            <a:pPr eaLnBrk="1" hangingPunct="1"/>
            <a:r>
              <a:rPr lang="zh-TW" altLang="zh-TW" sz="2000" b="1" smtClean="0"/>
              <a:t>另存新檔</a:t>
            </a:r>
            <a:endParaRPr lang="zh-TW" altLang="zh-TW" sz="2000" smtClean="0"/>
          </a:p>
          <a:p>
            <a:pPr eaLnBrk="1" hangingPunct="1"/>
            <a:endParaRPr lang="zh-TW" altLang="en-US" smtClean="0"/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544" t="13235" r="36140" b="41940"/>
          <a:stretch>
            <a:fillRect/>
          </a:stretch>
        </p:blipFill>
        <p:spPr bwMode="auto">
          <a:xfrm>
            <a:off x="474663" y="2311400"/>
            <a:ext cx="3940175" cy="341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3"/>
          <a:srcRect l="32108" t="10829" r="24072" b="16315"/>
          <a:stretch>
            <a:fillRect/>
          </a:stretch>
        </p:blipFill>
        <p:spPr bwMode="auto">
          <a:xfrm>
            <a:off x="4067175" y="1844675"/>
            <a:ext cx="4600575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文字方塊 3"/>
          <p:cNvSpPr txBox="1">
            <a:spLocks noChangeArrowheads="1"/>
          </p:cNvSpPr>
          <p:nvPr/>
        </p:nvSpPr>
        <p:spPr bwMode="auto">
          <a:xfrm>
            <a:off x="7929563" y="4868863"/>
            <a:ext cx="125095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Tw Cen MT" pitchFamily="34" charset="0"/>
                <a:ea typeface="微軟正黑體" pitchFamily="34" charset="-120"/>
              </a:rPr>
              <a:t>選擇檔案類型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en-US" b="1" smtClean="0"/>
              <a:t>基本</a:t>
            </a:r>
            <a:r>
              <a:rPr lang="zh-TW" altLang="zh-TW" b="1" smtClean="0"/>
              <a:t>操作</a:t>
            </a:r>
            <a:r>
              <a:rPr lang="zh-TW" altLang="en-US" b="1" smtClean="0"/>
              <a:t>與認識</a:t>
            </a:r>
            <a:endParaRPr lang="zh-TW" altLang="en-US" smtClean="0"/>
          </a:p>
        </p:txBody>
      </p:sp>
      <p:sp>
        <p:nvSpPr>
          <p:cNvPr id="32770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zh-TW" altLang="zh-TW" sz="2000" b="1" smtClean="0"/>
              <a:t>常用儲存影像格式設定</a:t>
            </a:r>
            <a:endParaRPr lang="zh-TW" altLang="zh-TW" sz="2000" smtClean="0"/>
          </a:p>
          <a:p>
            <a:pPr eaLnBrk="1" hangingPunct="1"/>
            <a:endParaRPr lang="zh-TW" altLang="en-US" smtClean="0"/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2"/>
          <a:srcRect l="31500" t="17657" r="31441" b="44412"/>
          <a:stretch>
            <a:fillRect/>
          </a:stretch>
        </p:blipFill>
        <p:spPr bwMode="auto">
          <a:xfrm>
            <a:off x="971550" y="2133600"/>
            <a:ext cx="5326063" cy="340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smtClean="0"/>
              <a:t>Outline</a:t>
            </a:r>
            <a:endParaRPr lang="zh-TW" altLang="en-US" smtClean="0"/>
          </a:p>
        </p:txBody>
      </p:sp>
      <p:sp>
        <p:nvSpPr>
          <p:cNvPr id="15362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1485900"/>
            <a:ext cx="8229600" cy="5472113"/>
          </a:xfrm>
        </p:spPr>
        <p:txBody>
          <a:bodyPr/>
          <a:lstStyle/>
          <a:p>
            <a:pPr eaLnBrk="1" hangingPunct="1"/>
            <a:r>
              <a:rPr lang="en-US" altLang="zh-TW" smtClean="0"/>
              <a:t>Photoshop</a:t>
            </a:r>
            <a:r>
              <a:rPr lang="zh-TW" altLang="en-US" smtClean="0"/>
              <a:t>環境介紹</a:t>
            </a:r>
            <a:endParaRPr lang="en-US" altLang="zh-TW" smtClean="0"/>
          </a:p>
          <a:p>
            <a:pPr lvl="1" eaLnBrk="1" hangingPunct="1"/>
            <a:r>
              <a:rPr lang="zh-TW" altLang="zh-TW" b="1" smtClean="0"/>
              <a:t>自訂介面環境操作</a:t>
            </a:r>
            <a:endParaRPr lang="en-US" altLang="zh-TW" smtClean="0"/>
          </a:p>
          <a:p>
            <a:pPr eaLnBrk="1" hangingPunct="1"/>
            <a:r>
              <a:rPr lang="en-US" altLang="zh-TW" smtClean="0"/>
              <a:t>Photoshop</a:t>
            </a:r>
            <a:r>
              <a:rPr lang="zh-TW" altLang="en-US" smtClean="0"/>
              <a:t>基本操作</a:t>
            </a:r>
            <a:endParaRPr lang="en-US" altLang="zh-TW" smtClean="0"/>
          </a:p>
          <a:p>
            <a:pPr lvl="1" eaLnBrk="1" hangingPunct="1"/>
            <a:r>
              <a:rPr lang="zh-TW" altLang="en-US" smtClean="0"/>
              <a:t>存取檔案操作</a:t>
            </a:r>
            <a:endParaRPr lang="en-US" altLang="zh-TW" smtClean="0"/>
          </a:p>
          <a:p>
            <a:pPr lvl="1" eaLnBrk="1" hangingPunct="1"/>
            <a:r>
              <a:rPr lang="zh-TW" altLang="en-US" smtClean="0"/>
              <a:t>工具箱工具操作</a:t>
            </a:r>
            <a:endParaRPr lang="en-US" altLang="zh-TW" smtClean="0"/>
          </a:p>
          <a:p>
            <a:pPr lvl="1" eaLnBrk="1" hangingPunct="1"/>
            <a:r>
              <a:rPr lang="zh-TW" altLang="en-US" smtClean="0"/>
              <a:t>功能表列指令操作</a:t>
            </a:r>
            <a:endParaRPr lang="en-US" altLang="zh-TW" smtClean="0"/>
          </a:p>
          <a:p>
            <a:pPr lvl="1" eaLnBrk="1" hangingPunct="1"/>
            <a:r>
              <a:rPr lang="zh-TW" altLang="en-US" smtClean="0"/>
              <a:t>其他重要功能操作</a:t>
            </a:r>
            <a:endParaRPr lang="en-US" altLang="zh-TW" smtClean="0"/>
          </a:p>
          <a:p>
            <a:pPr lvl="1" eaLnBrk="1" hangingPunct="1"/>
            <a:r>
              <a:rPr lang="en-US" altLang="zh-TW" smtClean="0"/>
              <a:t>photoshop</a:t>
            </a:r>
            <a:r>
              <a:rPr lang="zh-TW" altLang="en-US" smtClean="0"/>
              <a:t>快捷鍵一覽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en-US" b="1" smtClean="0"/>
              <a:t>基本</a:t>
            </a:r>
            <a:r>
              <a:rPr lang="zh-TW" altLang="zh-TW" b="1" smtClean="0"/>
              <a:t>操作</a:t>
            </a:r>
            <a:r>
              <a:rPr lang="zh-TW" altLang="en-US" b="1" smtClean="0"/>
              <a:t>與認識</a:t>
            </a:r>
            <a:endParaRPr lang="zh-TW" altLang="en-US" smtClean="0"/>
          </a:p>
        </p:txBody>
      </p:sp>
      <p:sp>
        <p:nvSpPr>
          <p:cNvPr id="33794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en-US" altLang="zh-TW" sz="2400" smtClean="0"/>
              <a:t>PSD</a:t>
            </a:r>
            <a:r>
              <a:rPr lang="zh-TW" altLang="en-US" sz="2400" smtClean="0"/>
              <a:t>檔案格式：</a:t>
            </a:r>
            <a:r>
              <a:rPr lang="en-US" altLang="zh-TW" sz="2400" smtClean="0"/>
              <a:t>Photoshop</a:t>
            </a:r>
            <a:r>
              <a:rPr lang="zh-TW" altLang="en-US" sz="2400" smtClean="0"/>
              <a:t>內定檔案格式</a:t>
            </a:r>
            <a:r>
              <a:rPr lang="zh-TW" altLang="en-US" sz="2100" smtClean="0"/>
              <a:t>，保留所有</a:t>
            </a:r>
            <a:r>
              <a:rPr lang="en-US" altLang="zh-TW" sz="2100" smtClean="0"/>
              <a:t>Photoshop</a:t>
            </a:r>
            <a:r>
              <a:rPr lang="zh-TW" altLang="en-US" sz="2100" smtClean="0"/>
              <a:t>的編輯格式</a:t>
            </a:r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2"/>
          <a:srcRect l="36340" t="41118" r="35535" b="11058"/>
          <a:stretch>
            <a:fillRect/>
          </a:stretch>
        </p:blipFill>
        <p:spPr bwMode="auto">
          <a:xfrm>
            <a:off x="2771775" y="2133600"/>
            <a:ext cx="4148138" cy="44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en-US" b="1" smtClean="0"/>
              <a:t>基本</a:t>
            </a:r>
            <a:r>
              <a:rPr lang="zh-TW" altLang="zh-TW" b="1" smtClean="0"/>
              <a:t>操作</a:t>
            </a:r>
            <a:r>
              <a:rPr lang="zh-TW" altLang="en-US" b="1" smtClean="0"/>
              <a:t>與認識</a:t>
            </a:r>
            <a:endParaRPr lang="zh-TW" altLang="en-US" smtClean="0"/>
          </a:p>
        </p:txBody>
      </p:sp>
      <p:sp>
        <p:nvSpPr>
          <p:cNvPr id="34818" name="內容版面配置區 2"/>
          <p:cNvSpPr>
            <a:spLocks noGrp="1"/>
          </p:cNvSpPr>
          <p:nvPr>
            <p:ph sz="quarter" idx="1"/>
          </p:nvPr>
        </p:nvSpPr>
        <p:spPr>
          <a:xfrm>
            <a:off x="395288" y="1600200"/>
            <a:ext cx="3743325" cy="4495800"/>
          </a:xfrm>
        </p:spPr>
        <p:txBody>
          <a:bodyPr/>
          <a:lstStyle/>
          <a:p>
            <a:pPr eaLnBrk="1" hangingPunct="1"/>
            <a:r>
              <a:rPr lang="en-US" altLang="zh-TW" sz="2000" smtClean="0"/>
              <a:t>GIF</a:t>
            </a:r>
            <a:r>
              <a:rPr lang="zh-TW" altLang="en-US" sz="2000" smtClean="0"/>
              <a:t>檔案格式：一種點陣圖形壓縮的擋案格式，以</a:t>
            </a:r>
            <a:r>
              <a:rPr lang="en-US" altLang="zh-TW" sz="2000" smtClean="0"/>
              <a:t>8</a:t>
            </a:r>
            <a:r>
              <a:rPr lang="zh-TW" altLang="en-US" sz="2000" smtClean="0"/>
              <a:t>位元</a:t>
            </a:r>
            <a:r>
              <a:rPr lang="en-US" altLang="zh-TW" sz="2000" smtClean="0"/>
              <a:t>(256</a:t>
            </a:r>
            <a:r>
              <a:rPr lang="zh-TW" altLang="en-US" sz="2000" smtClean="0"/>
              <a:t>色</a:t>
            </a:r>
            <a:r>
              <a:rPr lang="en-US" altLang="zh-TW" sz="2000" smtClean="0"/>
              <a:t>)</a:t>
            </a:r>
            <a:r>
              <a:rPr lang="zh-TW" altLang="en-US" sz="2000" smtClean="0"/>
              <a:t>來儲存圖片檔案，通常用來儲存固定顏色數目的圖片，使用交錯方式支援多張圖片動態圖形</a:t>
            </a:r>
          </a:p>
          <a:p>
            <a:pPr eaLnBrk="1" hangingPunct="1"/>
            <a:endParaRPr lang="en-US" altLang="zh-TW" sz="2000" smtClean="0"/>
          </a:p>
          <a:p>
            <a:pPr eaLnBrk="1" hangingPunct="1"/>
            <a:r>
              <a:rPr lang="en-US" altLang="zh-TW" sz="2000" smtClean="0"/>
              <a:t>JEPG</a:t>
            </a:r>
            <a:r>
              <a:rPr lang="zh-TW" altLang="en-US" sz="2000" smtClean="0"/>
              <a:t>檔案：一種點陣圖形壓縮的擋案格式，是一種破壞性的失真壓縮</a:t>
            </a:r>
            <a:r>
              <a:rPr lang="zh-TW" altLang="en-US" sz="2100" smtClean="0"/>
              <a:t>，</a:t>
            </a:r>
            <a:r>
              <a:rPr lang="zh-TW" altLang="en-US" sz="2000" smtClean="0"/>
              <a:t>可選擇壓縮率，壓縮率越大，影像越模糊</a:t>
            </a:r>
            <a:r>
              <a:rPr lang="zh-TW" altLang="zh-TW" sz="2000" smtClean="0"/>
              <a:t>，</a:t>
            </a:r>
            <a:r>
              <a:rPr lang="zh-TW" altLang="en-US" sz="2000" smtClean="0"/>
              <a:t>通常用來儲存有許多顏色的照片</a:t>
            </a: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/>
          <a:srcRect l="30714" t="9457" r="30606" b="66238"/>
          <a:stretch>
            <a:fillRect/>
          </a:stretch>
        </p:blipFill>
        <p:spPr bwMode="auto">
          <a:xfrm>
            <a:off x="4067175" y="1773238"/>
            <a:ext cx="5083175" cy="199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3"/>
          <a:srcRect l="19499" t="51695" r="42868" b="14114"/>
          <a:stretch>
            <a:fillRect/>
          </a:stretch>
        </p:blipFill>
        <p:spPr bwMode="auto">
          <a:xfrm>
            <a:off x="4135438" y="4005263"/>
            <a:ext cx="4324350" cy="245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en-US" b="1" smtClean="0"/>
              <a:t>基本</a:t>
            </a:r>
            <a:r>
              <a:rPr lang="zh-TW" altLang="zh-TW" b="1" smtClean="0"/>
              <a:t>操作</a:t>
            </a:r>
            <a:r>
              <a:rPr lang="zh-TW" altLang="en-US" b="1" smtClean="0"/>
              <a:t>與認識</a:t>
            </a:r>
            <a:endParaRPr lang="zh-TW" altLang="en-US" smtClean="0"/>
          </a:p>
        </p:txBody>
      </p:sp>
      <p:sp>
        <p:nvSpPr>
          <p:cNvPr id="35842" name="內容版面配置區 2"/>
          <p:cNvSpPr>
            <a:spLocks noGrp="1"/>
          </p:cNvSpPr>
          <p:nvPr>
            <p:ph sz="quarter" idx="1"/>
          </p:nvPr>
        </p:nvSpPr>
        <p:spPr>
          <a:xfrm>
            <a:off x="684213" y="1812925"/>
            <a:ext cx="7775575" cy="4495800"/>
          </a:xfrm>
        </p:spPr>
        <p:txBody>
          <a:bodyPr/>
          <a:lstStyle/>
          <a:p>
            <a:pPr eaLnBrk="1" hangingPunct="1"/>
            <a:r>
              <a:rPr lang="en-US" altLang="zh-TW" sz="2400" smtClean="0"/>
              <a:t>PNG</a:t>
            </a:r>
            <a:r>
              <a:rPr lang="zh-TW" altLang="en-US" sz="2400" smtClean="0"/>
              <a:t>檔案格式：是一種無失真的點陣圖形格式，支援</a:t>
            </a:r>
            <a:r>
              <a:rPr lang="en-US" altLang="zh-TW" sz="2400" smtClean="0"/>
              <a:t>RGB</a:t>
            </a:r>
            <a:r>
              <a:rPr lang="zh-TW" altLang="en-US" sz="2400" smtClean="0"/>
              <a:t>、灰階、</a:t>
            </a:r>
            <a:r>
              <a:rPr lang="en-US" altLang="zh-TW" sz="2400" smtClean="0"/>
              <a:t>Alpha Channel</a:t>
            </a:r>
            <a:r>
              <a:rPr lang="zh-TW" altLang="en-US" sz="2400" smtClean="0"/>
              <a:t>等，開發目的是位取帶</a:t>
            </a:r>
            <a:r>
              <a:rPr lang="en-US" altLang="zh-TW" sz="2400" smtClean="0"/>
              <a:t>GIF</a:t>
            </a:r>
            <a:r>
              <a:rPr lang="zh-TW" altLang="en-US" sz="2400" smtClean="0"/>
              <a:t>作為適合網路使用的檔案格式</a:t>
            </a:r>
          </a:p>
        </p:txBody>
      </p:sp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227" t="12418" r="25700" b="54668"/>
          <a:stretch>
            <a:fillRect/>
          </a:stretch>
        </p:blipFill>
        <p:spPr bwMode="auto">
          <a:xfrm>
            <a:off x="1547813" y="3284538"/>
            <a:ext cx="5761037" cy="275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en-US" b="1" smtClean="0"/>
              <a:t>基本</a:t>
            </a:r>
            <a:r>
              <a:rPr lang="zh-TW" altLang="zh-TW" b="1" smtClean="0"/>
              <a:t>操作</a:t>
            </a:r>
            <a:r>
              <a:rPr lang="zh-TW" altLang="en-US" b="1" smtClean="0"/>
              <a:t>與認識</a:t>
            </a:r>
            <a:endParaRPr lang="zh-TW" altLang="en-US" smtClean="0"/>
          </a:p>
        </p:txBody>
      </p:sp>
      <p:sp>
        <p:nvSpPr>
          <p:cNvPr id="36866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323850" y="1600200"/>
            <a:ext cx="4030663" cy="4495800"/>
          </a:xfrm>
        </p:spPr>
        <p:txBody>
          <a:bodyPr/>
          <a:lstStyle/>
          <a:p>
            <a:pPr eaLnBrk="1" hangingPunct="1"/>
            <a:r>
              <a:rPr lang="en-US" altLang="zh-TW" sz="2400" smtClean="0"/>
              <a:t>TIFF</a:t>
            </a:r>
            <a:r>
              <a:rPr lang="zh-TW" altLang="en-US" sz="2400" smtClean="0"/>
              <a:t>檔案格式：是一種無失真點陣圖形格式，可選擇是否壓縮。支援</a:t>
            </a:r>
            <a:r>
              <a:rPr lang="en-US" altLang="zh-TW" sz="2400" smtClean="0"/>
              <a:t>RGB</a:t>
            </a:r>
            <a:r>
              <a:rPr lang="zh-TW" altLang="en-US" sz="2400" smtClean="0"/>
              <a:t>、灰階、</a:t>
            </a:r>
            <a:r>
              <a:rPr lang="en-US" altLang="zh-TW" sz="2400" smtClean="0"/>
              <a:t>Alpha Channel</a:t>
            </a:r>
            <a:r>
              <a:rPr lang="zh-TW" altLang="en-US" sz="2400" smtClean="0"/>
              <a:t>等，並支援圖層，檔案較大，通常用於印刷等需要較高精細度的圖形</a:t>
            </a: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/>
          <a:srcRect l="30499" t="23857" r="24500" b="17514"/>
          <a:stretch>
            <a:fillRect/>
          </a:stretch>
        </p:blipFill>
        <p:spPr bwMode="auto">
          <a:xfrm>
            <a:off x="4249738" y="1916113"/>
            <a:ext cx="4859337" cy="395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b="1" smtClean="0"/>
              <a:t>工具一覽</a:t>
            </a:r>
          </a:p>
        </p:txBody>
      </p:sp>
      <p:sp>
        <p:nvSpPr>
          <p:cNvPr id="37890" name="內容版面配置區 2"/>
          <p:cNvSpPr>
            <a:spLocks noGrp="1"/>
          </p:cNvSpPr>
          <p:nvPr>
            <p:ph sz="quarter" idx="1"/>
          </p:nvPr>
        </p:nvSpPr>
        <p:spPr>
          <a:xfrm>
            <a:off x="539750" y="1741488"/>
            <a:ext cx="3238500" cy="4495800"/>
          </a:xfrm>
        </p:spPr>
        <p:txBody>
          <a:bodyPr/>
          <a:lstStyle/>
          <a:p>
            <a:pPr eaLnBrk="1" hangingPunct="1"/>
            <a:r>
              <a:rPr lang="zh-TW" altLang="zh-TW" sz="2400" smtClean="0"/>
              <a:t>以下把工具箱常用的工具依照功能分類，了解之後，再進一步學會這些工具的操作方法</a:t>
            </a:r>
          </a:p>
          <a:p>
            <a:pPr eaLnBrk="1" hangingPunct="1"/>
            <a:endParaRPr lang="zh-TW" altLang="en-US" sz="2400" smtClean="0"/>
          </a:p>
        </p:txBody>
      </p:sp>
      <p:grpSp>
        <p:nvGrpSpPr>
          <p:cNvPr id="37891" name="群組 10"/>
          <p:cNvGrpSpPr>
            <a:grpSpLocks/>
          </p:cNvGrpSpPr>
          <p:nvPr/>
        </p:nvGrpSpPr>
        <p:grpSpPr bwMode="auto">
          <a:xfrm>
            <a:off x="3617913" y="-12700"/>
            <a:ext cx="5778500" cy="6883400"/>
            <a:chOff x="1406525" y="-229870"/>
            <a:chExt cx="6330950" cy="7317740"/>
          </a:xfrm>
        </p:grpSpPr>
        <p:pic>
          <p:nvPicPr>
            <p:cNvPr id="37892" name="圖片 7"/>
            <p:cNvPicPr>
              <a:picLocks noChangeAspect="1" noChangeArrowheads="1"/>
            </p:cNvPicPr>
            <p:nvPr/>
          </p:nvPicPr>
          <p:blipFill>
            <a:blip r:embed="rId2"/>
            <a:srcRect l="30655" t="10646" r="30331" b="12476"/>
            <a:stretch>
              <a:fillRect/>
            </a:stretch>
          </p:blipFill>
          <p:spPr bwMode="auto">
            <a:xfrm>
              <a:off x="1406525" y="-229870"/>
              <a:ext cx="5940425" cy="7317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文字方塊 2"/>
            <p:cNvSpPr txBox="1">
              <a:spLocks noChangeArrowheads="1"/>
            </p:cNvSpPr>
            <p:nvPr/>
          </p:nvSpPr>
          <p:spPr bwMode="auto">
            <a:xfrm>
              <a:off x="5627738" y="-104982"/>
              <a:ext cx="2109737" cy="291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sz="1200" b="1" kern="100">
                  <a:latin typeface="Calibri"/>
                  <a:ea typeface="新細明體"/>
                  <a:cs typeface="Times New Roman"/>
                </a:rPr>
                <a:t>移動工具</a:t>
              </a:r>
            </a:p>
          </p:txBody>
        </p:sp>
        <p:sp>
          <p:nvSpPr>
            <p:cNvPr id="5" name="文字方塊 2"/>
            <p:cNvSpPr txBox="1">
              <a:spLocks noChangeArrowheads="1"/>
            </p:cNvSpPr>
            <p:nvPr/>
          </p:nvSpPr>
          <p:spPr bwMode="auto">
            <a:xfrm>
              <a:off x="2357906" y="1331226"/>
              <a:ext cx="2109737" cy="2919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sz="1200" b="1" kern="100">
                  <a:latin typeface="Calibri"/>
                  <a:ea typeface="新細明體"/>
                  <a:cs typeface="Times New Roman"/>
                </a:rPr>
                <a:t>裁切工具</a:t>
              </a:r>
            </a:p>
          </p:txBody>
        </p:sp>
        <p:sp>
          <p:nvSpPr>
            <p:cNvPr id="6" name="文字方塊 2"/>
            <p:cNvSpPr txBox="1">
              <a:spLocks noChangeArrowheads="1"/>
            </p:cNvSpPr>
            <p:nvPr/>
          </p:nvSpPr>
          <p:spPr bwMode="auto">
            <a:xfrm>
              <a:off x="3891944" y="4627246"/>
              <a:ext cx="2109737" cy="4860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sz="1200" b="1" kern="100" dirty="0">
                  <a:latin typeface="Calibri"/>
                  <a:ea typeface="新細明體"/>
                  <a:cs typeface="Times New Roman"/>
                </a:rPr>
                <a:t>快速遮色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sz="1200" b="1" kern="100" dirty="0">
                  <a:latin typeface="Calibri"/>
                  <a:ea typeface="新細明體"/>
                  <a:cs typeface="Times New Roman"/>
                </a:rPr>
                <a:t>片顯示模式</a:t>
              </a:r>
            </a:p>
          </p:txBody>
        </p:sp>
        <p:sp>
          <p:nvSpPr>
            <p:cNvPr id="7" name="文字方塊 2"/>
            <p:cNvSpPr txBox="1">
              <a:spLocks noChangeArrowheads="1"/>
            </p:cNvSpPr>
            <p:nvPr/>
          </p:nvSpPr>
          <p:spPr bwMode="auto">
            <a:xfrm>
              <a:off x="3822373" y="5123421"/>
              <a:ext cx="2109737" cy="291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sz="1200" b="1" kern="100">
                  <a:latin typeface="Calibri"/>
                  <a:ea typeface="新細明體"/>
                  <a:cs typeface="Times New Roman"/>
                </a:rPr>
                <a:t>前景</a:t>
              </a:r>
              <a:r>
                <a:rPr kumimoji="0" lang="en-US" sz="1200" b="1" kern="100">
                  <a:latin typeface="Calibri"/>
                  <a:ea typeface="新細明體"/>
                  <a:cs typeface="Times New Roman"/>
                </a:rPr>
                <a:t>/</a:t>
              </a:r>
              <a:r>
                <a:rPr kumimoji="0" lang="zh-TW" sz="1200" b="1" kern="100">
                  <a:latin typeface="Calibri"/>
                  <a:ea typeface="新細明體"/>
                  <a:cs typeface="Times New Roman"/>
                </a:rPr>
                <a:t>背景色</a:t>
              </a:r>
            </a:p>
          </p:txBody>
        </p:sp>
        <p:sp>
          <p:nvSpPr>
            <p:cNvPr id="9" name="文字方塊 2"/>
            <p:cNvSpPr txBox="1">
              <a:spLocks noChangeArrowheads="1"/>
            </p:cNvSpPr>
            <p:nvPr/>
          </p:nvSpPr>
          <p:spPr bwMode="auto">
            <a:xfrm>
              <a:off x="3881508" y="4406162"/>
              <a:ext cx="2109737" cy="2919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sz="1200" b="1" kern="100">
                  <a:latin typeface="Calibri"/>
                  <a:ea typeface="新細明體"/>
                  <a:cs typeface="Times New Roman"/>
                </a:rPr>
                <a:t>手形工具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en-US" b="1" smtClean="0"/>
              <a:t>基本</a:t>
            </a:r>
            <a:r>
              <a:rPr lang="zh-TW" altLang="zh-TW" b="1" smtClean="0"/>
              <a:t>操作</a:t>
            </a:r>
            <a:r>
              <a:rPr lang="zh-TW" altLang="en-US" b="1" smtClean="0"/>
              <a:t>與認識</a:t>
            </a:r>
            <a:endParaRPr lang="zh-TW" altLang="en-US" smtClean="0"/>
          </a:p>
        </p:txBody>
      </p:sp>
      <p:sp>
        <p:nvSpPr>
          <p:cNvPr id="38914" name="內容版面配置區 2"/>
          <p:cNvSpPr>
            <a:spLocks noGrp="1"/>
          </p:cNvSpPr>
          <p:nvPr>
            <p:ph sz="quarter" idx="1"/>
          </p:nvPr>
        </p:nvSpPr>
        <p:spPr>
          <a:xfrm>
            <a:off x="827088" y="1700213"/>
            <a:ext cx="8856662" cy="5329237"/>
          </a:xfrm>
        </p:spPr>
        <p:txBody>
          <a:bodyPr/>
          <a:lstStyle/>
          <a:p>
            <a:pPr eaLnBrk="1" hangingPunct="1"/>
            <a:r>
              <a:rPr lang="zh-TW" altLang="zh-TW" sz="2800" smtClean="0"/>
              <a:t>移動工具</a:t>
            </a:r>
            <a:endParaRPr lang="en-US" altLang="zh-TW" sz="1300" smtClean="0"/>
          </a:p>
        </p:txBody>
      </p:sp>
      <p:pic>
        <p:nvPicPr>
          <p:cNvPr id="38915" name="圖片 4" descr="「移動」工具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250" y="2895600"/>
            <a:ext cx="196850" cy="17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8916" name="Group 9"/>
          <p:cNvGrpSpPr>
            <a:grpSpLocks/>
          </p:cNvGrpSpPr>
          <p:nvPr/>
        </p:nvGrpSpPr>
        <p:grpSpPr bwMode="auto">
          <a:xfrm>
            <a:off x="1908175" y="1727200"/>
            <a:ext cx="6511925" cy="5157788"/>
            <a:chOff x="1202" y="1088"/>
            <a:chExt cx="4102" cy="3249"/>
          </a:xfrm>
        </p:grpSpPr>
        <p:pic>
          <p:nvPicPr>
            <p:cNvPr id="38917" name="Picture 2"/>
            <p:cNvPicPr>
              <a:picLocks noChangeAspect="1" noChangeArrowheads="1"/>
            </p:cNvPicPr>
            <p:nvPr/>
          </p:nvPicPr>
          <p:blipFill>
            <a:blip r:embed="rId3"/>
            <a:srcRect l="33971" t="33177" r="39890" b="22882"/>
            <a:stretch>
              <a:fillRect/>
            </a:stretch>
          </p:blipFill>
          <p:spPr bwMode="auto">
            <a:xfrm>
              <a:off x="2212" y="1088"/>
              <a:ext cx="3092" cy="3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918" name="Text Box 7"/>
            <p:cNvSpPr txBox="1">
              <a:spLocks noChangeArrowheads="1"/>
            </p:cNvSpPr>
            <p:nvPr/>
          </p:nvSpPr>
          <p:spPr bwMode="auto">
            <a:xfrm>
              <a:off x="1202" y="3080"/>
              <a:ext cx="1678" cy="57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0" lang="zh-TW" altLang="zh-TW">
                  <a:latin typeface="微軟正黑體" pitchFamily="34" charset="-120"/>
                  <a:ea typeface="微軟正黑體" pitchFamily="34" charset="-120"/>
                </a:rPr>
                <a:t>點擊工具，滑鼠右鍵拖移選取範圍或圖層至影像中的新位置</a:t>
              </a:r>
              <a:endParaRPr kumimoji="0"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en-US" b="1" smtClean="0"/>
              <a:t>基本</a:t>
            </a:r>
            <a:r>
              <a:rPr lang="zh-TW" altLang="zh-TW" b="1" smtClean="0"/>
              <a:t>操作</a:t>
            </a:r>
            <a:r>
              <a:rPr lang="zh-TW" altLang="en-US" b="1" smtClean="0"/>
              <a:t>與認識</a:t>
            </a:r>
            <a:endParaRPr lang="zh-TW" altLang="en-US" smtClean="0"/>
          </a:p>
        </p:txBody>
      </p:sp>
      <p:sp>
        <p:nvSpPr>
          <p:cNvPr id="39938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1566863"/>
            <a:ext cx="8229600" cy="4525962"/>
          </a:xfrm>
        </p:spPr>
        <p:txBody>
          <a:bodyPr/>
          <a:lstStyle/>
          <a:p>
            <a:pPr eaLnBrk="1" hangingPunct="1"/>
            <a:r>
              <a:rPr lang="zh-TW" altLang="zh-TW" sz="2800" smtClean="0"/>
              <a:t>選取畫面工具</a:t>
            </a:r>
          </a:p>
          <a:p>
            <a:pPr lvl="1" eaLnBrk="1" hangingPunct="1">
              <a:buFont typeface="Wingdings 2" pitchFamily="18" charset="2"/>
              <a:buNone/>
            </a:pPr>
            <a:endParaRPr lang="zh-TW" altLang="en-US" sz="2400" smtClean="0"/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2"/>
          <a:srcRect l="34251" t="19591" r="42035" b="52176"/>
          <a:stretch>
            <a:fillRect/>
          </a:stretch>
        </p:blipFill>
        <p:spPr bwMode="auto">
          <a:xfrm>
            <a:off x="684213" y="2133600"/>
            <a:ext cx="3206750" cy="238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文字方塊 3"/>
          <p:cNvSpPr txBox="1">
            <a:spLocks noChangeArrowheads="1"/>
          </p:cNvSpPr>
          <p:nvPr/>
        </p:nvSpPr>
        <p:spPr bwMode="auto">
          <a:xfrm>
            <a:off x="900113" y="4292600"/>
            <a:ext cx="3206750" cy="51752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zh-TW" altLang="zh-TW" sz="1400" b="1">
                <a:latin typeface="Tw Cen MT" pitchFamily="34" charset="0"/>
                <a:ea typeface="微軟正黑體" pitchFamily="34" charset="-120"/>
              </a:rPr>
              <a:t>按住滑鼠右鍵往右下方拖曳區選取範圍</a:t>
            </a:r>
            <a:endParaRPr kumimoji="0" lang="zh-TW" altLang="zh-TW" sz="1400">
              <a:latin typeface="Tw Cen MT" pitchFamily="34" charset="0"/>
              <a:ea typeface="微軟正黑體" pitchFamily="34" charset="-120"/>
            </a:endParaRPr>
          </a:p>
          <a:p>
            <a:endParaRPr kumimoji="0" lang="zh-TW" altLang="en-US" sz="14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39941" name="文字方塊 4"/>
          <p:cNvSpPr txBox="1">
            <a:spLocks noChangeArrowheads="1"/>
          </p:cNvSpPr>
          <p:nvPr/>
        </p:nvSpPr>
        <p:spPr bwMode="auto">
          <a:xfrm>
            <a:off x="4427538" y="1992313"/>
            <a:ext cx="4465637" cy="366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zh-TW" b="1">
                <a:latin typeface="Tw Cen MT" pitchFamily="34" charset="0"/>
                <a:ea typeface="微軟正黑體" pitchFamily="34" charset="-120"/>
              </a:rPr>
              <a:t>選取類型</a:t>
            </a:r>
            <a:endParaRPr kumimoji="0" lang="zh-TW" altLang="zh-TW">
              <a:latin typeface="Tw Cen MT" pitchFamily="34" charset="0"/>
              <a:ea typeface="微軟正黑體" pitchFamily="34" charset="-120"/>
            </a:endParaRPr>
          </a:p>
          <a:p>
            <a:r>
              <a:rPr kumimoji="0" lang="zh-TW" altLang="zh-TW">
                <a:latin typeface="Tw Cen MT" pitchFamily="34" charset="0"/>
                <a:ea typeface="微軟正黑體" pitchFamily="34" charset="-120"/>
              </a:rPr>
              <a:t>「矩形選取畫面」</a:t>
            </a:r>
            <a:r>
              <a:rPr kumimoji="0" lang="en-US" altLang="zh-TW">
                <a:latin typeface="Tw Cen MT" pitchFamily="34" charset="0"/>
                <a:ea typeface="微軟正黑體" pitchFamily="34" charset="-120"/>
              </a:rPr>
              <a:t> </a:t>
            </a:r>
            <a:r>
              <a:rPr kumimoji="0" lang="zh-TW" altLang="zh-TW">
                <a:latin typeface="Tw Cen MT" pitchFamily="34" charset="0"/>
                <a:ea typeface="微軟正黑體" pitchFamily="34" charset="-120"/>
              </a:rPr>
              <a:t>建立矩形選取範圍。</a:t>
            </a:r>
          </a:p>
          <a:p>
            <a:endParaRPr kumimoji="0" lang="zh-TW" altLang="en-US">
              <a:latin typeface="Tw Cen MT" pitchFamily="34" charset="0"/>
              <a:ea typeface="微軟正黑體" pitchFamily="34" charset="-120"/>
            </a:endParaRPr>
          </a:p>
          <a:p>
            <a:r>
              <a:rPr kumimoji="0" lang="zh-TW" altLang="zh-TW">
                <a:latin typeface="Tw Cen MT" pitchFamily="34" charset="0"/>
                <a:ea typeface="微軟正黑體" pitchFamily="34" charset="-120"/>
              </a:rPr>
              <a:t>「圓角矩形選取畫面」</a:t>
            </a:r>
            <a:r>
              <a:rPr kumimoji="0" lang="en-US" altLang="zh-TW">
                <a:latin typeface="Tw Cen MT" pitchFamily="34" charset="0"/>
                <a:ea typeface="微軟正黑體" pitchFamily="34" charset="-120"/>
              </a:rPr>
              <a:t> </a:t>
            </a:r>
            <a:r>
              <a:rPr kumimoji="0" lang="zh-TW" altLang="zh-TW">
                <a:latin typeface="Tw Cen MT" pitchFamily="34" charset="0"/>
                <a:ea typeface="微軟正黑體" pitchFamily="34" charset="-120"/>
              </a:rPr>
              <a:t>選取圓角矩形，製作按鈕。</a:t>
            </a:r>
          </a:p>
          <a:p>
            <a:endParaRPr kumimoji="0" lang="zh-TW" altLang="en-US">
              <a:latin typeface="Tw Cen MT" pitchFamily="34" charset="0"/>
              <a:ea typeface="微軟正黑體" pitchFamily="34" charset="-120"/>
            </a:endParaRPr>
          </a:p>
          <a:p>
            <a:r>
              <a:rPr kumimoji="0" lang="zh-TW" altLang="zh-TW">
                <a:latin typeface="Tw Cen MT" pitchFamily="34" charset="0"/>
                <a:ea typeface="微軟正黑體" pitchFamily="34" charset="-120"/>
              </a:rPr>
              <a:t>「橢圓形選取畫面」</a:t>
            </a:r>
            <a:r>
              <a:rPr kumimoji="0" lang="en-US" altLang="zh-TW">
                <a:latin typeface="Tw Cen MT" pitchFamily="34" charset="0"/>
                <a:ea typeface="微軟正黑體" pitchFamily="34" charset="-120"/>
              </a:rPr>
              <a:t> </a:t>
            </a:r>
            <a:r>
              <a:rPr kumimoji="0" lang="zh-TW" altLang="zh-TW">
                <a:latin typeface="Tw Cen MT" pitchFamily="34" charset="0"/>
                <a:ea typeface="微軟正黑體" pitchFamily="34" charset="-120"/>
              </a:rPr>
              <a:t>建立橢圓形選取範圍。</a:t>
            </a:r>
          </a:p>
          <a:p>
            <a:endParaRPr kumimoji="0" lang="zh-TW" altLang="en-US">
              <a:latin typeface="Tw Cen MT" pitchFamily="34" charset="0"/>
              <a:ea typeface="微軟正黑體" pitchFamily="34" charset="-120"/>
            </a:endParaRPr>
          </a:p>
          <a:p>
            <a:r>
              <a:rPr kumimoji="0" lang="zh-TW" altLang="zh-TW">
                <a:latin typeface="Tw Cen MT" pitchFamily="34" charset="0"/>
                <a:ea typeface="微軟正黑體" pitchFamily="34" charset="-120"/>
              </a:rPr>
              <a:t>「水平單線」</a:t>
            </a:r>
            <a:r>
              <a:rPr kumimoji="0" lang="en-US" altLang="zh-TW">
                <a:latin typeface="Tw Cen MT" pitchFamily="34" charset="0"/>
                <a:ea typeface="微軟正黑體" pitchFamily="34" charset="-120"/>
              </a:rPr>
              <a:t>  </a:t>
            </a:r>
            <a:r>
              <a:rPr kumimoji="0" lang="zh-TW" altLang="zh-TW">
                <a:latin typeface="Tw Cen MT" pitchFamily="34" charset="0"/>
                <a:ea typeface="微軟正黑體" pitchFamily="34" charset="-120"/>
              </a:rPr>
              <a:t>或 </a:t>
            </a:r>
            <a:r>
              <a:rPr kumimoji="0" lang="zh-TW" altLang="en-US">
                <a:latin typeface="Tw Cen MT" pitchFamily="34" charset="0"/>
                <a:ea typeface="微軟正黑體" pitchFamily="34" charset="-120"/>
              </a:rPr>
              <a:t> </a:t>
            </a:r>
            <a:r>
              <a:rPr kumimoji="0" lang="zh-TW" altLang="zh-TW">
                <a:latin typeface="Tw Cen MT" pitchFamily="34" charset="0"/>
                <a:ea typeface="微軟正黑體" pitchFamily="34" charset="-120"/>
              </a:rPr>
              <a:t>「垂直單線」</a:t>
            </a:r>
            <a:r>
              <a:rPr kumimoji="0" lang="en-US" altLang="zh-TW">
                <a:latin typeface="Tw Cen MT" pitchFamily="34" charset="0"/>
                <a:ea typeface="微軟正黑體" pitchFamily="34" charset="-120"/>
              </a:rPr>
              <a:t> </a:t>
            </a:r>
            <a:r>
              <a:rPr kumimoji="0" lang="zh-TW" altLang="zh-TW">
                <a:latin typeface="Tw Cen MT" pitchFamily="34" charset="0"/>
                <a:ea typeface="微軟正黑體" pitchFamily="34" charset="-120"/>
              </a:rPr>
              <a:t>選取畫面可以定義邊</a:t>
            </a:r>
            <a:endParaRPr kumimoji="0" lang="en-US" altLang="zh-TW">
              <a:latin typeface="Tw Cen MT" pitchFamily="34" charset="0"/>
              <a:ea typeface="微軟正黑體" pitchFamily="34" charset="-120"/>
            </a:endParaRPr>
          </a:p>
          <a:p>
            <a:r>
              <a:rPr kumimoji="0" lang="zh-TW" altLang="en-US">
                <a:latin typeface="Tw Cen MT" pitchFamily="34" charset="0"/>
                <a:ea typeface="微軟正黑體" pitchFamily="34" charset="-120"/>
              </a:rPr>
              <a:t>  </a:t>
            </a:r>
            <a:r>
              <a:rPr kumimoji="0" lang="zh-TW" altLang="zh-TW">
                <a:latin typeface="Tw Cen MT" pitchFamily="34" charset="0"/>
                <a:ea typeface="微軟正黑體" pitchFamily="34" charset="-120"/>
              </a:rPr>
              <a:t>界為</a:t>
            </a:r>
            <a:r>
              <a:rPr kumimoji="0" lang="en-US" altLang="zh-TW">
                <a:latin typeface="Tw Cen MT" pitchFamily="34" charset="0"/>
                <a:ea typeface="微軟正黑體" pitchFamily="34" charset="-120"/>
              </a:rPr>
              <a:t> 1 </a:t>
            </a:r>
            <a:r>
              <a:rPr kumimoji="0" lang="zh-TW" altLang="zh-TW">
                <a:latin typeface="Tw Cen MT" pitchFamily="34" charset="0"/>
                <a:ea typeface="微軟正黑體" pitchFamily="34" charset="-120"/>
              </a:rPr>
              <a:t>個像素寬的水平線或垂直線。</a:t>
            </a:r>
          </a:p>
          <a:p>
            <a:endParaRPr kumimoji="0" lang="zh-TW" altLang="en-US">
              <a:latin typeface="Tw Cen MT" pitchFamily="34" charset="0"/>
              <a:ea typeface="微軟正黑體" pitchFamily="34" charset="-120"/>
            </a:endParaRPr>
          </a:p>
        </p:txBody>
      </p:sp>
      <p:pic>
        <p:nvPicPr>
          <p:cNvPr id="39942" name="圖片 290" descr="描述: 「矩形選取畫面」工具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73538" y="2339975"/>
            <a:ext cx="39528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圖片 293" descr="描述: 「圓角矩形選取畫面」工具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73538" y="2857500"/>
            <a:ext cx="395287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4" name="圖片 521" descr="描述: 「橢圓形選取畫面」工具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10050" y="3659188"/>
            <a:ext cx="3429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5" name="圖片 530" descr="描述: 「水平單線選取畫面」工具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11638" y="4576763"/>
            <a:ext cx="400050" cy="14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6" name="圖片 10" descr=" 「垂直單線選取畫面」工具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99138" y="3051175"/>
            <a:ext cx="68262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en-US" b="1" smtClean="0"/>
              <a:t>基本</a:t>
            </a:r>
            <a:r>
              <a:rPr lang="zh-TW" altLang="zh-TW" b="1" smtClean="0"/>
              <a:t>操作</a:t>
            </a:r>
            <a:r>
              <a:rPr lang="zh-TW" altLang="en-US" b="1" smtClean="0"/>
              <a:t>與認識</a:t>
            </a:r>
            <a:endParaRPr lang="zh-TW" altLang="en-US" smtClean="0"/>
          </a:p>
        </p:txBody>
      </p:sp>
      <p:sp>
        <p:nvSpPr>
          <p:cNvPr id="40962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1495425"/>
            <a:ext cx="8229600" cy="4525963"/>
          </a:xfrm>
        </p:spPr>
        <p:txBody>
          <a:bodyPr/>
          <a:lstStyle/>
          <a:p>
            <a:pPr eaLnBrk="1" hangingPunct="1"/>
            <a:r>
              <a:rPr lang="zh-TW" altLang="zh-TW" sz="2800" smtClean="0"/>
              <a:t>選取屬性參數設定</a:t>
            </a:r>
          </a:p>
          <a:p>
            <a:pPr eaLnBrk="1" hangingPunct="1"/>
            <a:endParaRPr lang="zh-TW" altLang="en-US" sz="2800" smtClean="0"/>
          </a:p>
        </p:txBody>
      </p:sp>
      <p:pic>
        <p:nvPicPr>
          <p:cNvPr id="40963" name="圖片 7"/>
          <p:cNvPicPr>
            <a:picLocks noChangeAspect="1" noChangeArrowheads="1"/>
          </p:cNvPicPr>
          <p:nvPr/>
        </p:nvPicPr>
        <p:blipFill>
          <a:blip r:embed="rId2"/>
          <a:srcRect l="44865" t="50226" r="32808" b="41258"/>
          <a:stretch>
            <a:fillRect/>
          </a:stretch>
        </p:blipFill>
        <p:spPr bwMode="auto">
          <a:xfrm>
            <a:off x="2908300" y="2360613"/>
            <a:ext cx="5119688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文字方塊 10"/>
          <p:cNvSpPr txBox="1">
            <a:spLocks noChangeArrowheads="1"/>
          </p:cNvSpPr>
          <p:nvPr/>
        </p:nvSpPr>
        <p:spPr bwMode="auto">
          <a:xfrm>
            <a:off x="4643438" y="2947988"/>
            <a:ext cx="2622550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zh-TW" sz="1600" b="1">
                <a:latin typeface="Tw Cen MT" pitchFamily="34" charset="0"/>
                <a:ea typeface="微軟正黑體" pitchFamily="34" charset="-120"/>
              </a:rPr>
              <a:t>限制選取範圍的長寬比例。</a:t>
            </a:r>
            <a:endParaRPr kumimoji="0" lang="zh-TW" altLang="en-US" sz="16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40965" name="Text Box 15"/>
          <p:cNvSpPr txBox="1">
            <a:spLocks noChangeArrowheads="1"/>
          </p:cNvSpPr>
          <p:nvPr/>
        </p:nvSpPr>
        <p:spPr bwMode="auto">
          <a:xfrm>
            <a:off x="2555875" y="4292600"/>
            <a:ext cx="3600450" cy="1604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>
                <a:ea typeface="微軟正黑體" pitchFamily="34" charset="-120"/>
              </a:rPr>
              <a:t>選取與其他選取範圍相交的區域</a:t>
            </a:r>
          </a:p>
          <a:p>
            <a:pPr>
              <a:spcBef>
                <a:spcPct val="50000"/>
              </a:spcBef>
            </a:pPr>
            <a:r>
              <a:rPr lang="zh-TW" altLang="en-US" b="1">
                <a:ea typeface="微軟正黑體" pitchFamily="34" charset="-120"/>
              </a:rPr>
              <a:t>由選取範圍中減去</a:t>
            </a:r>
          </a:p>
          <a:p>
            <a:pPr>
              <a:spcBef>
                <a:spcPct val="50000"/>
              </a:spcBef>
            </a:pPr>
            <a:r>
              <a:rPr lang="zh-TW" altLang="en-US" b="1">
                <a:ea typeface="微軟正黑體" pitchFamily="34" charset="-120"/>
              </a:rPr>
              <a:t>增加到現有的選取範圍</a:t>
            </a:r>
          </a:p>
          <a:p>
            <a:pPr>
              <a:spcBef>
                <a:spcPct val="50000"/>
              </a:spcBef>
            </a:pPr>
            <a:r>
              <a:rPr lang="zh-TW" altLang="en-US" b="1">
                <a:ea typeface="微軟正黑體" pitchFamily="34" charset="-120"/>
              </a:rPr>
              <a:t>增加新的選取範圍</a:t>
            </a:r>
          </a:p>
        </p:txBody>
      </p:sp>
      <p:pic>
        <p:nvPicPr>
          <p:cNvPr id="40966" name="Picture 7" descr="photoshop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2276475"/>
            <a:ext cx="1944688" cy="396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en-US" b="1" smtClean="0"/>
              <a:t>基本</a:t>
            </a:r>
            <a:r>
              <a:rPr lang="zh-TW" altLang="zh-TW" b="1" smtClean="0"/>
              <a:t>操作</a:t>
            </a:r>
            <a:r>
              <a:rPr lang="zh-TW" altLang="en-US" b="1" smtClean="0"/>
              <a:t>與認識</a:t>
            </a:r>
            <a:endParaRPr lang="zh-TW" altLang="en-US" smtClean="0"/>
          </a:p>
        </p:txBody>
      </p:sp>
      <p:sp>
        <p:nvSpPr>
          <p:cNvPr id="41986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457200" y="1495425"/>
            <a:ext cx="8229600" cy="4525963"/>
          </a:xfrm>
        </p:spPr>
        <p:txBody>
          <a:bodyPr/>
          <a:lstStyle/>
          <a:p>
            <a:pPr eaLnBrk="1" hangingPunct="1"/>
            <a:r>
              <a:rPr lang="zh-TW" altLang="zh-TW" sz="2800" smtClean="0"/>
              <a:t>選取屬性參數設定</a:t>
            </a:r>
          </a:p>
          <a:p>
            <a:pPr eaLnBrk="1" hangingPunct="1"/>
            <a:endParaRPr lang="zh-TW" altLang="en-US" sz="2800" smtClean="0"/>
          </a:p>
        </p:txBody>
      </p:sp>
      <p:grpSp>
        <p:nvGrpSpPr>
          <p:cNvPr id="41987" name="Group 15"/>
          <p:cNvGrpSpPr>
            <a:grpSpLocks/>
          </p:cNvGrpSpPr>
          <p:nvPr/>
        </p:nvGrpSpPr>
        <p:grpSpPr bwMode="auto">
          <a:xfrm>
            <a:off x="107950" y="2820988"/>
            <a:ext cx="1139825" cy="1974850"/>
            <a:chOff x="68" y="1777"/>
            <a:chExt cx="718" cy="1244"/>
          </a:xfrm>
        </p:grpSpPr>
        <p:pic>
          <p:nvPicPr>
            <p:cNvPr id="41994" name="圖片 5"/>
            <p:cNvPicPr>
              <a:picLocks noChangeAspect="1" noChangeArrowheads="1"/>
            </p:cNvPicPr>
            <p:nvPr/>
          </p:nvPicPr>
          <p:blipFill>
            <a:blip r:embed="rId2"/>
            <a:srcRect l="33543" t="49727" r="60573" b="46584"/>
            <a:stretch>
              <a:fillRect/>
            </a:stretch>
          </p:blipFill>
          <p:spPr bwMode="auto">
            <a:xfrm>
              <a:off x="68" y="1777"/>
              <a:ext cx="718" cy="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995" name="圖片 6"/>
            <p:cNvPicPr>
              <a:picLocks noChangeAspect="1" noChangeArrowheads="1"/>
            </p:cNvPicPr>
            <p:nvPr/>
          </p:nvPicPr>
          <p:blipFill>
            <a:blip r:embed="rId2"/>
            <a:srcRect l="39301" t="49918" r="55133" b="47110"/>
            <a:stretch>
              <a:fillRect/>
            </a:stretch>
          </p:blipFill>
          <p:spPr bwMode="auto">
            <a:xfrm>
              <a:off x="68" y="2795"/>
              <a:ext cx="679" cy="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1988" name="Group 14"/>
          <p:cNvGrpSpPr>
            <a:grpSpLocks/>
          </p:cNvGrpSpPr>
          <p:nvPr/>
        </p:nvGrpSpPr>
        <p:grpSpPr bwMode="auto">
          <a:xfrm>
            <a:off x="3108325" y="2244725"/>
            <a:ext cx="4198938" cy="4613275"/>
            <a:chOff x="1958" y="1414"/>
            <a:chExt cx="2645" cy="2906"/>
          </a:xfrm>
        </p:grpSpPr>
        <p:pic>
          <p:nvPicPr>
            <p:cNvPr id="41992" name="圖片 4"/>
            <p:cNvPicPr>
              <a:picLocks noChangeAspect="1" noChangeArrowheads="1"/>
            </p:cNvPicPr>
            <p:nvPr/>
          </p:nvPicPr>
          <p:blipFill>
            <a:blip r:embed="rId3"/>
            <a:srcRect l="29385" t="16141" r="43422" b="20000"/>
            <a:stretch>
              <a:fillRect/>
            </a:stretch>
          </p:blipFill>
          <p:spPr bwMode="auto">
            <a:xfrm>
              <a:off x="2649" y="1460"/>
              <a:ext cx="1954" cy="2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993" name="圖片 8"/>
            <p:cNvPicPr>
              <a:picLocks noChangeAspect="1" noChangeArrowheads="1"/>
            </p:cNvPicPr>
            <p:nvPr/>
          </p:nvPicPr>
          <p:blipFill>
            <a:blip r:embed="rId2"/>
            <a:srcRect l="67839" t="50018" r="26466" b="47311"/>
            <a:stretch>
              <a:fillRect/>
            </a:stretch>
          </p:blipFill>
          <p:spPr bwMode="auto">
            <a:xfrm>
              <a:off x="1958" y="1414"/>
              <a:ext cx="695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1989" name="文字方塊 9"/>
          <p:cNvSpPr txBox="1">
            <a:spLocks noChangeArrowheads="1"/>
          </p:cNvSpPr>
          <p:nvPr/>
        </p:nvSpPr>
        <p:spPr bwMode="auto">
          <a:xfrm>
            <a:off x="1042988" y="2781300"/>
            <a:ext cx="3028950" cy="58102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zh-TW" sz="1600">
                <a:latin typeface="Tw Cen MT" pitchFamily="34" charset="0"/>
                <a:ea typeface="微軟正黑體" pitchFamily="34" charset="-120"/>
              </a:rPr>
              <a:t>建立選取範圍和其周圍像素間的</a:t>
            </a:r>
            <a:endParaRPr kumimoji="0" lang="en-US" altLang="zh-TW" sz="1600">
              <a:latin typeface="Tw Cen MT" pitchFamily="34" charset="0"/>
              <a:ea typeface="微軟正黑體" pitchFamily="34" charset="-120"/>
            </a:endParaRPr>
          </a:p>
          <a:p>
            <a:r>
              <a:rPr kumimoji="0" lang="zh-TW" altLang="zh-TW" sz="1600">
                <a:latin typeface="Tw Cen MT" pitchFamily="34" charset="0"/>
                <a:ea typeface="微軟正黑體" pitchFamily="34" charset="-120"/>
              </a:rPr>
              <a:t>轉變邊界來模糊邊緣</a:t>
            </a:r>
            <a:endParaRPr kumimoji="0" lang="zh-TW" altLang="en-US" sz="16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41990" name="文字方塊 11"/>
          <p:cNvSpPr txBox="1">
            <a:spLocks noChangeArrowheads="1"/>
          </p:cNvSpPr>
          <p:nvPr/>
        </p:nvSpPr>
        <p:spPr bwMode="auto">
          <a:xfrm>
            <a:off x="1116013" y="4292600"/>
            <a:ext cx="2622550" cy="8255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zh-TW" sz="1600" b="1">
                <a:latin typeface="Tw Cen MT" pitchFamily="34" charset="0"/>
                <a:ea typeface="微軟正黑體" pitchFamily="34" charset="-120"/>
              </a:rPr>
              <a:t>柔化邊緣像素和背景像素間</a:t>
            </a:r>
            <a:endParaRPr kumimoji="0" lang="en-US" altLang="zh-TW" sz="1600" b="1">
              <a:latin typeface="Tw Cen MT" pitchFamily="34" charset="0"/>
              <a:ea typeface="微軟正黑體" pitchFamily="34" charset="-120"/>
            </a:endParaRPr>
          </a:p>
          <a:p>
            <a:r>
              <a:rPr kumimoji="0" lang="zh-TW" altLang="zh-TW" sz="1600" b="1">
                <a:latin typeface="Tw Cen MT" pitchFamily="34" charset="0"/>
                <a:ea typeface="微軟正黑體" pitchFamily="34" charset="-120"/>
              </a:rPr>
              <a:t>的顏色轉變，讓選取範圍的</a:t>
            </a:r>
            <a:endParaRPr kumimoji="0" lang="en-US" altLang="zh-TW" sz="1600" b="1">
              <a:latin typeface="Tw Cen MT" pitchFamily="34" charset="0"/>
              <a:ea typeface="微軟正黑體" pitchFamily="34" charset="-120"/>
            </a:endParaRPr>
          </a:p>
          <a:p>
            <a:r>
              <a:rPr kumimoji="0" lang="zh-TW" altLang="zh-TW" sz="1600" b="1">
                <a:latin typeface="Tw Cen MT" pitchFamily="34" charset="0"/>
                <a:ea typeface="微軟正黑體" pitchFamily="34" charset="-120"/>
              </a:rPr>
              <a:t>鋸齒邊緣變平滑</a:t>
            </a:r>
            <a:endParaRPr kumimoji="0" lang="zh-TW" altLang="en-US" sz="16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41991" name="文字方塊 2"/>
          <p:cNvSpPr txBox="1">
            <a:spLocks noChangeArrowheads="1"/>
          </p:cNvSpPr>
          <p:nvPr/>
        </p:nvSpPr>
        <p:spPr bwMode="auto">
          <a:xfrm>
            <a:off x="6264275" y="3860800"/>
            <a:ext cx="2844800" cy="8255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1600">
                <a:solidFill>
                  <a:srgbClr val="000000"/>
                </a:solidFill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調整選取範圍邊緣，開啟對話框後，有多項參數可以調整，且有詳細的功能描述</a:t>
            </a:r>
            <a:endParaRPr kumimoji="0" lang="zh-TW" altLang="en-US" sz="1600">
              <a:latin typeface="Calibri" pitchFamily="34" charset="0"/>
              <a:ea typeface="微軟正黑體" pitchFamily="34" charset="-12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en-US" b="1" smtClean="0"/>
              <a:t>基本</a:t>
            </a:r>
            <a:r>
              <a:rPr lang="zh-TW" altLang="zh-TW" b="1" smtClean="0"/>
              <a:t>操作</a:t>
            </a:r>
            <a:r>
              <a:rPr lang="zh-TW" altLang="en-US" b="1" smtClean="0"/>
              <a:t>與認識</a:t>
            </a:r>
            <a:endParaRPr lang="zh-TW" altLang="en-US" smtClean="0"/>
          </a:p>
        </p:txBody>
      </p:sp>
      <p:sp>
        <p:nvSpPr>
          <p:cNvPr id="43010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1555750"/>
            <a:ext cx="8229600" cy="5329238"/>
          </a:xfrm>
        </p:spPr>
        <p:txBody>
          <a:bodyPr/>
          <a:lstStyle/>
          <a:p>
            <a:pPr eaLnBrk="1" hangingPunct="1">
              <a:buFont typeface="Wingdings" pitchFamily="2" charset="2"/>
              <a:buChar char="l"/>
            </a:pPr>
            <a:r>
              <a:rPr lang="zh-TW" altLang="zh-TW" smtClean="0"/>
              <a:t>魔術棒工具</a:t>
            </a:r>
          </a:p>
          <a:p>
            <a:pPr lvl="1" eaLnBrk="1" hangingPunct="1"/>
            <a:r>
              <a:rPr lang="zh-TW" altLang="zh-TW" sz="2000" smtClean="0"/>
              <a:t>「魔術棒」工具</a:t>
            </a:r>
            <a:r>
              <a:rPr lang="en-US" altLang="zh-TW" sz="2000" smtClean="0"/>
              <a:t> </a:t>
            </a:r>
            <a:r>
              <a:rPr lang="zh-TW" altLang="zh-TW" sz="2000" smtClean="0"/>
              <a:t>不需要描繪其外框，就能選取顏色相同的區域 。用魔術棒點選欲選取範圍，同時可以指定顏色範圍或容許度</a:t>
            </a:r>
            <a:r>
              <a:rPr lang="en-US" altLang="zh-TW" sz="2000" smtClean="0"/>
              <a:t>(0~255)</a:t>
            </a:r>
            <a:r>
              <a:rPr lang="zh-TW" altLang="zh-TW" sz="2000" smtClean="0"/>
              <a:t>。例，下圖中斜線範圍所示</a:t>
            </a:r>
            <a:r>
              <a:rPr lang="en-US" altLang="zh-TW" sz="2000" smtClean="0"/>
              <a:t>(</a:t>
            </a:r>
            <a:r>
              <a:rPr lang="zh-TW" altLang="zh-TW" sz="2000" smtClean="0"/>
              <a:t>一朵紅花</a:t>
            </a:r>
            <a:r>
              <a:rPr lang="en-US" altLang="zh-TW" sz="2000" smtClean="0"/>
              <a:t>)</a:t>
            </a:r>
            <a:r>
              <a:rPr lang="zh-TW" altLang="zh-TW" sz="2000" smtClean="0"/>
              <a:t>。</a:t>
            </a:r>
          </a:p>
          <a:p>
            <a:pPr eaLnBrk="1" hangingPunct="1"/>
            <a:endParaRPr lang="zh-TW" altLang="en-US" sz="2000" smtClean="0"/>
          </a:p>
        </p:txBody>
      </p:sp>
      <p:pic>
        <p:nvPicPr>
          <p:cNvPr id="43011" name="圖片 3"/>
          <p:cNvPicPr>
            <a:picLocks noChangeAspect="1" noChangeArrowheads="1"/>
          </p:cNvPicPr>
          <p:nvPr/>
        </p:nvPicPr>
        <p:blipFill>
          <a:blip r:embed="rId2"/>
          <a:srcRect l="18420" t="26315" r="36185" b="19649"/>
          <a:stretch>
            <a:fillRect/>
          </a:stretch>
        </p:blipFill>
        <p:spPr bwMode="auto">
          <a:xfrm>
            <a:off x="2195513" y="3189288"/>
            <a:ext cx="4968875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dirty="0" smtClean="0"/>
              <a:t>Photoshop</a:t>
            </a:r>
            <a:r>
              <a:rPr lang="zh-TW" altLang="zh-TW" dirty="0" smtClean="0"/>
              <a:t>介紹</a:t>
            </a:r>
            <a:br>
              <a:rPr lang="zh-TW" altLang="zh-TW" dirty="0" smtClean="0"/>
            </a:br>
            <a:endParaRPr lang="zh-TW" altLang="en-US" dirty="0"/>
          </a:p>
        </p:txBody>
      </p:sp>
      <p:sp>
        <p:nvSpPr>
          <p:cNvPr id="16386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en-US" altLang="zh-TW" sz="2000" smtClean="0"/>
              <a:t>Photoshop </a:t>
            </a:r>
            <a:r>
              <a:rPr lang="zh-TW" altLang="zh-TW" sz="2000" smtClean="0"/>
              <a:t>是由 </a:t>
            </a:r>
            <a:r>
              <a:rPr lang="en-US" altLang="zh-TW" sz="2000" smtClean="0"/>
              <a:t>Adobe </a:t>
            </a:r>
            <a:r>
              <a:rPr lang="zh-TW" altLang="zh-TW" sz="2000" smtClean="0"/>
              <a:t>公司推出的專業影像處理軟體，主要應用的領域包括平面設計、印前排版、網頁設計、視訊剪輯、</a:t>
            </a:r>
            <a:r>
              <a:rPr lang="en-US" altLang="zh-TW" sz="2000" smtClean="0"/>
              <a:t>3D</a:t>
            </a:r>
            <a:r>
              <a:rPr lang="zh-TW" altLang="zh-TW" sz="2000" smtClean="0"/>
              <a:t>動畫製作等。</a:t>
            </a:r>
            <a:r>
              <a:rPr lang="en-US" altLang="zh-TW" sz="2000" smtClean="0"/>
              <a:t>Photoshop </a:t>
            </a:r>
            <a:r>
              <a:rPr lang="zh-TW" altLang="zh-TW" sz="2000" smtClean="0"/>
              <a:t>提供了完整的影像編輯工具，可以輕鬆應付各種設計專案的需求，並且開放使用者自行擴充 </a:t>
            </a:r>
            <a:r>
              <a:rPr lang="en-US" altLang="zh-TW" sz="2000" smtClean="0"/>
              <a:t>Photoshop </a:t>
            </a:r>
            <a:r>
              <a:rPr lang="zh-TW" altLang="zh-TW" sz="2000" smtClean="0"/>
              <a:t>濾鏡特效，在設計的領域中</a:t>
            </a:r>
            <a:r>
              <a:rPr lang="en-US" altLang="zh-TW" sz="2000" smtClean="0"/>
              <a:t>Photoshop</a:t>
            </a:r>
            <a:r>
              <a:rPr lang="zh-TW" altLang="zh-TW" sz="2000" smtClean="0"/>
              <a:t>是最被廣泛運用的軟體之一。</a:t>
            </a:r>
          </a:p>
          <a:p>
            <a:pPr eaLnBrk="1" hangingPunct="1"/>
            <a:endParaRPr lang="zh-TW" altLang="en-US" smtClean="0"/>
          </a:p>
        </p:txBody>
      </p:sp>
      <p:pic>
        <p:nvPicPr>
          <p:cNvPr id="16387" name="圖片 3"/>
          <p:cNvPicPr>
            <a:picLocks noChangeAspect="1" noChangeArrowheads="1"/>
          </p:cNvPicPr>
          <p:nvPr/>
        </p:nvPicPr>
        <p:blipFill>
          <a:blip r:embed="rId2"/>
          <a:srcRect l="27097" t="19077" r="27927" b="39017"/>
          <a:stretch>
            <a:fillRect/>
          </a:stretch>
        </p:blipFill>
        <p:spPr bwMode="auto">
          <a:xfrm>
            <a:off x="2051050" y="3302000"/>
            <a:ext cx="5113338" cy="297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文字方塊 4"/>
          <p:cNvSpPr txBox="1">
            <a:spLocks noChangeArrowheads="1"/>
          </p:cNvSpPr>
          <p:nvPr/>
        </p:nvSpPr>
        <p:spPr bwMode="auto">
          <a:xfrm>
            <a:off x="4427538" y="6278563"/>
            <a:ext cx="32734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>
                <a:latin typeface="Tw Cen MT" pitchFamily="34" charset="0"/>
                <a:ea typeface="微軟正黑體" pitchFamily="34" charset="-120"/>
              </a:rPr>
              <a:t>本教程使用</a:t>
            </a:r>
            <a:r>
              <a:rPr kumimoji="0" lang="en-US" altLang="zh-TW">
                <a:latin typeface="Tw Cen MT" pitchFamily="34" charset="0"/>
                <a:ea typeface="微軟正黑體" pitchFamily="34" charset="-120"/>
              </a:rPr>
              <a:t>AdobePhotoshopCS3</a:t>
            </a:r>
            <a:endParaRPr kumimoji="0" lang="zh-TW" altLang="en-US">
              <a:latin typeface="Tw Cen MT" pitchFamily="34" charset="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en-US" b="1" smtClean="0"/>
              <a:t>基本</a:t>
            </a:r>
            <a:r>
              <a:rPr lang="zh-TW" altLang="zh-TW" b="1" smtClean="0"/>
              <a:t>操作</a:t>
            </a:r>
            <a:r>
              <a:rPr lang="zh-TW" altLang="en-US" b="1" smtClean="0"/>
              <a:t>與認識</a:t>
            </a:r>
            <a:endParaRPr lang="zh-TW" altLang="en-US" smtClean="0"/>
          </a:p>
        </p:txBody>
      </p:sp>
      <p:sp>
        <p:nvSpPr>
          <p:cNvPr id="44034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1528763"/>
            <a:ext cx="8362950" cy="4924425"/>
          </a:xfrm>
        </p:spPr>
        <p:txBody>
          <a:bodyPr/>
          <a:lstStyle/>
          <a:p>
            <a:pPr eaLnBrk="1" hangingPunct="1"/>
            <a:r>
              <a:rPr lang="zh-TW" altLang="zh-TW" sz="2400" smtClean="0"/>
              <a:t>選取屬性參數設定</a:t>
            </a:r>
          </a:p>
          <a:p>
            <a:pPr eaLnBrk="1" hangingPunct="1"/>
            <a:endParaRPr lang="zh-TW" altLang="en-US" smtClean="0"/>
          </a:p>
        </p:txBody>
      </p:sp>
      <p:grpSp>
        <p:nvGrpSpPr>
          <p:cNvPr id="44035" name="Group 14"/>
          <p:cNvGrpSpPr>
            <a:grpSpLocks/>
          </p:cNvGrpSpPr>
          <p:nvPr/>
        </p:nvGrpSpPr>
        <p:grpSpPr bwMode="auto">
          <a:xfrm>
            <a:off x="611188" y="1989138"/>
            <a:ext cx="6805612" cy="3638550"/>
            <a:chOff x="385" y="1253"/>
            <a:chExt cx="4287" cy="2292"/>
          </a:xfrm>
        </p:grpSpPr>
        <p:pic>
          <p:nvPicPr>
            <p:cNvPr id="44041" name="圖片 3"/>
            <p:cNvPicPr>
              <a:picLocks noChangeAspect="1" noChangeArrowheads="1"/>
            </p:cNvPicPr>
            <p:nvPr/>
          </p:nvPicPr>
          <p:blipFill>
            <a:blip r:embed="rId2"/>
            <a:srcRect l="11427" t="5263" r="82137" b="90875"/>
            <a:stretch>
              <a:fillRect/>
            </a:stretch>
          </p:blipFill>
          <p:spPr bwMode="auto">
            <a:xfrm>
              <a:off x="3787" y="1253"/>
              <a:ext cx="885" cy="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042" name="圖片 4"/>
            <p:cNvPicPr>
              <a:picLocks noChangeAspect="1" noChangeArrowheads="1"/>
            </p:cNvPicPr>
            <p:nvPr/>
          </p:nvPicPr>
          <p:blipFill>
            <a:blip r:embed="rId2"/>
            <a:srcRect l="4521" t="5370" r="89043" b="90768"/>
            <a:stretch>
              <a:fillRect/>
            </a:stretch>
          </p:blipFill>
          <p:spPr bwMode="auto">
            <a:xfrm>
              <a:off x="526" y="1298"/>
              <a:ext cx="884" cy="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043" name="圖片 5"/>
            <p:cNvPicPr>
              <a:picLocks noChangeAspect="1" noChangeArrowheads="1"/>
            </p:cNvPicPr>
            <p:nvPr/>
          </p:nvPicPr>
          <p:blipFill>
            <a:blip r:embed="rId2"/>
            <a:srcRect l="18123" t="5370" r="63731" b="91304"/>
            <a:stretch>
              <a:fillRect/>
            </a:stretch>
          </p:blipFill>
          <p:spPr bwMode="auto">
            <a:xfrm>
              <a:off x="431" y="2251"/>
              <a:ext cx="2467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044" name="圖片 6"/>
            <p:cNvPicPr>
              <a:picLocks noChangeAspect="1" noChangeArrowheads="1"/>
            </p:cNvPicPr>
            <p:nvPr/>
          </p:nvPicPr>
          <p:blipFill>
            <a:blip r:embed="rId2"/>
            <a:srcRect l="37206" t="6013" r="56233" b="91304"/>
            <a:stretch>
              <a:fillRect/>
            </a:stretch>
          </p:blipFill>
          <p:spPr bwMode="auto">
            <a:xfrm>
              <a:off x="385" y="3318"/>
              <a:ext cx="892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4036" name="文字方塊 8"/>
          <p:cNvSpPr txBox="1">
            <a:spLocks noChangeArrowheads="1"/>
          </p:cNvSpPr>
          <p:nvPr/>
        </p:nvSpPr>
        <p:spPr bwMode="auto">
          <a:xfrm>
            <a:off x="2195513" y="2012950"/>
            <a:ext cx="2419350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zh-TW" sz="1600">
                <a:latin typeface="Tw Cen MT" pitchFamily="34" charset="0"/>
                <a:ea typeface="微軟正黑體" pitchFamily="34" charset="-120"/>
              </a:rPr>
              <a:t>同畫面選取工具參數所述</a:t>
            </a:r>
            <a:endParaRPr kumimoji="0" lang="zh-TW" altLang="en-US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44037" name="文字方塊 9"/>
          <p:cNvSpPr txBox="1">
            <a:spLocks noChangeArrowheads="1"/>
          </p:cNvSpPr>
          <p:nvPr/>
        </p:nvSpPr>
        <p:spPr bwMode="auto">
          <a:xfrm>
            <a:off x="4859338" y="2492375"/>
            <a:ext cx="3562350" cy="110013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>
                <a:latin typeface="Tw Cen MT" pitchFamily="34" charset="0"/>
                <a:ea typeface="微軟正黑體" pitchFamily="34" charset="-120"/>
              </a:rPr>
              <a:t> </a:t>
            </a:r>
            <a:r>
              <a:rPr kumimoji="0" lang="zh-TW" altLang="zh-TW" sz="1600">
                <a:latin typeface="Tw Cen MT" pitchFamily="34" charset="0"/>
                <a:ea typeface="微軟正黑體" pitchFamily="34" charset="-120"/>
              </a:rPr>
              <a:t>輸入介於</a:t>
            </a:r>
            <a:r>
              <a:rPr kumimoji="0" lang="en-US" altLang="zh-TW" sz="1600">
                <a:latin typeface="Tw Cen MT" pitchFamily="34" charset="0"/>
                <a:ea typeface="微軟正黑體" pitchFamily="34" charset="-120"/>
              </a:rPr>
              <a:t> 0 </a:t>
            </a:r>
            <a:r>
              <a:rPr kumimoji="0" lang="zh-TW" altLang="zh-TW" sz="1600">
                <a:latin typeface="Tw Cen MT" pitchFamily="34" charset="0"/>
                <a:ea typeface="微軟正黑體" pitchFamily="34" charset="-120"/>
              </a:rPr>
              <a:t>到</a:t>
            </a:r>
            <a:r>
              <a:rPr kumimoji="0" lang="en-US" altLang="zh-TW" sz="1600">
                <a:latin typeface="Tw Cen MT" pitchFamily="34" charset="0"/>
                <a:ea typeface="微軟正黑體" pitchFamily="34" charset="-120"/>
              </a:rPr>
              <a:t> 255 </a:t>
            </a:r>
            <a:r>
              <a:rPr kumimoji="0" lang="zh-TW" altLang="zh-TW" sz="1600">
                <a:latin typeface="Tw Cen MT" pitchFamily="34" charset="0"/>
                <a:ea typeface="微軟正黑體" pitchFamily="34" charset="-120"/>
              </a:rPr>
              <a:t>之間的像素數值。</a:t>
            </a:r>
            <a:endParaRPr kumimoji="0" lang="en-US" altLang="zh-TW" sz="1600">
              <a:latin typeface="Tw Cen MT" pitchFamily="34" charset="0"/>
              <a:ea typeface="微軟正黑體" pitchFamily="34" charset="-120"/>
            </a:endParaRPr>
          </a:p>
          <a:p>
            <a:r>
              <a:rPr kumimoji="0" lang="zh-TW" altLang="zh-TW" sz="1600">
                <a:latin typeface="Tw Cen MT" pitchFamily="34" charset="0"/>
                <a:ea typeface="微軟正黑體" pitchFamily="34" charset="-120"/>
              </a:rPr>
              <a:t>輸入較低數值會選取與您所按像素非</a:t>
            </a:r>
            <a:endParaRPr kumimoji="0" lang="en-US" altLang="zh-TW" sz="1600">
              <a:latin typeface="Tw Cen MT" pitchFamily="34" charset="0"/>
              <a:ea typeface="微軟正黑體" pitchFamily="34" charset="-120"/>
            </a:endParaRPr>
          </a:p>
          <a:p>
            <a:r>
              <a:rPr kumimoji="0" lang="zh-TW" altLang="zh-TW" sz="1600">
                <a:latin typeface="Tw Cen MT" pitchFamily="34" charset="0"/>
                <a:ea typeface="微軟正黑體" pitchFamily="34" charset="-120"/>
              </a:rPr>
              <a:t>常相近的幾種顏色，輸入較高數值則</a:t>
            </a:r>
            <a:endParaRPr kumimoji="0" lang="en-US" altLang="zh-TW" sz="1600">
              <a:latin typeface="Tw Cen MT" pitchFamily="34" charset="0"/>
              <a:ea typeface="微軟正黑體" pitchFamily="34" charset="-120"/>
            </a:endParaRPr>
          </a:p>
          <a:p>
            <a:r>
              <a:rPr kumimoji="0" lang="zh-TW" altLang="zh-TW" sz="1600">
                <a:latin typeface="Tw Cen MT" pitchFamily="34" charset="0"/>
                <a:ea typeface="微軟正黑體" pitchFamily="34" charset="-120"/>
              </a:rPr>
              <a:t>會選取較廣範圍的顏色。</a:t>
            </a:r>
            <a:endParaRPr kumimoji="0" lang="zh-TW" altLang="en-US" sz="16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44038" name="文字方塊 10"/>
          <p:cNvSpPr txBox="1">
            <a:spLocks noChangeArrowheads="1"/>
          </p:cNvSpPr>
          <p:nvPr/>
        </p:nvSpPr>
        <p:spPr bwMode="auto">
          <a:xfrm>
            <a:off x="817563" y="4005263"/>
            <a:ext cx="7138987" cy="8255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kumimoji="0" lang="zh-TW" altLang="zh-TW" sz="1600">
                <a:latin typeface="Tw Cen MT" pitchFamily="34" charset="0"/>
                <a:ea typeface="微軟正黑體" pitchFamily="34" charset="-120"/>
              </a:rPr>
              <a:t>要定義平滑邊緣，請選取「消除鋸齒」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kumimoji="0" lang="zh-TW" altLang="zh-TW" sz="1600">
                <a:latin typeface="Tw Cen MT" pitchFamily="34" charset="0"/>
                <a:ea typeface="微軟正黑體" pitchFamily="34" charset="-120"/>
              </a:rPr>
              <a:t>只要選取使用相同顏色的鄰近區域，請選取「連續的」。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kumimoji="0" lang="zh-TW" altLang="zh-TW" sz="1600">
                <a:latin typeface="Tw Cen MT" pitchFamily="34" charset="0"/>
                <a:ea typeface="微軟正黑體" pitchFamily="34" charset="-120"/>
              </a:rPr>
              <a:t>要從所有可以見圖層中使用的資料選取顏色，請選取「使</a:t>
            </a:r>
            <a:r>
              <a:rPr kumimoji="0" lang="en-US" altLang="zh-TW" sz="1600">
                <a:latin typeface="Tw Cen MT" pitchFamily="34" charset="0"/>
                <a:ea typeface="微軟正黑體" pitchFamily="34" charset="-120"/>
              </a:rPr>
              <a:t>   </a:t>
            </a:r>
            <a:r>
              <a:rPr kumimoji="0" lang="zh-TW" altLang="zh-TW" sz="1600">
                <a:latin typeface="Tw Cen MT" pitchFamily="34" charset="0"/>
                <a:ea typeface="微軟正黑體" pitchFamily="34" charset="-120"/>
              </a:rPr>
              <a:t>用全部圖層」。</a:t>
            </a:r>
            <a:endParaRPr kumimoji="0" lang="zh-TW" altLang="en-US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44039" name="文字方塊 11"/>
          <p:cNvSpPr txBox="1">
            <a:spLocks noChangeArrowheads="1"/>
          </p:cNvSpPr>
          <p:nvPr/>
        </p:nvSpPr>
        <p:spPr bwMode="auto">
          <a:xfrm>
            <a:off x="1908175" y="5224463"/>
            <a:ext cx="5532438" cy="58102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zh-TW" sz="1600">
                <a:latin typeface="Tw Cen MT" pitchFamily="34" charset="0"/>
                <a:ea typeface="微軟正黑體" pitchFamily="34" charset="-120"/>
              </a:rPr>
              <a:t>調整選取範圍邊緣，開啟對話框後，有多項參數可以調整，且有詳細的功能描述</a:t>
            </a:r>
            <a:endParaRPr kumimoji="0" lang="zh-TW" altLang="en-US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44040" name="Text Box 13"/>
          <p:cNvSpPr txBox="1">
            <a:spLocks noChangeArrowheads="1"/>
          </p:cNvSpPr>
          <p:nvPr/>
        </p:nvSpPr>
        <p:spPr bwMode="auto">
          <a:xfrm>
            <a:off x="4860925" y="6021388"/>
            <a:ext cx="3527425" cy="58102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zh-TW" sz="1600" b="1">
                <a:latin typeface="微軟正黑體" pitchFamily="34" charset="-120"/>
                <a:ea typeface="微軟正黑體" pitchFamily="34" charset="-120"/>
              </a:rPr>
              <a:t>備註</a:t>
            </a:r>
            <a:r>
              <a:rPr kumimoji="0" lang="en-US" altLang="zh-TW" sz="1600" b="1">
                <a:latin typeface="微軟正黑體" pitchFamily="34" charset="-120"/>
                <a:ea typeface="微軟正黑體" pitchFamily="34" charset="-120"/>
              </a:rPr>
              <a:t>:</a:t>
            </a:r>
            <a:r>
              <a:rPr kumimoji="0" lang="en-US" altLang="zh-TW" sz="160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kumimoji="0" lang="zh-TW" altLang="zh-TW" sz="1600">
                <a:latin typeface="微軟正黑體" pitchFamily="34" charset="-120"/>
                <a:ea typeface="微軟正黑體" pitchFamily="34" charset="-120"/>
              </a:rPr>
              <a:t>不可以對「點陣圖」模式的影像使用「魔術棒」工具</a:t>
            </a:r>
            <a:endParaRPr lang="zh-TW" altLang="en-US" sz="160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en-US" b="1" smtClean="0"/>
              <a:t>基本</a:t>
            </a:r>
            <a:r>
              <a:rPr lang="zh-TW" altLang="zh-TW" b="1" smtClean="0"/>
              <a:t>操作</a:t>
            </a:r>
            <a:r>
              <a:rPr lang="zh-TW" altLang="en-US" b="1" smtClean="0"/>
              <a:t>與認識</a:t>
            </a:r>
            <a:endParaRPr lang="zh-TW" altLang="en-US" smtClean="0"/>
          </a:p>
        </p:txBody>
      </p:sp>
      <p:sp>
        <p:nvSpPr>
          <p:cNvPr id="45058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8229600" cy="4713288"/>
          </a:xfrm>
        </p:spPr>
        <p:txBody>
          <a:bodyPr/>
          <a:lstStyle/>
          <a:p>
            <a:pPr eaLnBrk="1" hangingPunct="1"/>
            <a:r>
              <a:rPr lang="zh-TW" altLang="zh-TW" sz="2500" smtClean="0"/>
              <a:t>套索工具</a:t>
            </a:r>
          </a:p>
          <a:p>
            <a:pPr marL="457200" lvl="1" indent="0" eaLnBrk="1" hangingPunct="1"/>
            <a:r>
              <a:rPr lang="zh-TW" altLang="en-US" sz="2000" smtClean="0"/>
              <a:t>      </a:t>
            </a:r>
            <a:r>
              <a:rPr lang="zh-TW" altLang="zh-TW" sz="2000" smtClean="0"/>
              <a:t>「套索」工具</a:t>
            </a:r>
            <a:r>
              <a:rPr lang="en-US" altLang="zh-TW" sz="2000" smtClean="0"/>
              <a:t> </a:t>
            </a:r>
          </a:p>
          <a:p>
            <a:pPr marL="457200" lvl="1" indent="0" eaLnBrk="1" hangingPunct="1">
              <a:buFont typeface="Wingdings 2" pitchFamily="18" charset="2"/>
              <a:buNone/>
            </a:pPr>
            <a:r>
              <a:rPr lang="zh-TW" altLang="zh-TW" sz="1600" smtClean="0"/>
              <a:t>選取「套索」工具</a:t>
            </a:r>
            <a:r>
              <a:rPr lang="en-US" altLang="zh-TW" sz="1600" smtClean="0"/>
              <a:t> </a:t>
            </a:r>
            <a:r>
              <a:rPr lang="zh-TW" altLang="zh-TW" sz="1600" smtClean="0"/>
              <a:t>，並選取選項，拖曳繪製手繪選取範圍邊界。</a:t>
            </a:r>
          </a:p>
          <a:p>
            <a:pPr eaLnBrk="1" hangingPunct="1"/>
            <a:endParaRPr lang="zh-TW" altLang="en-US" sz="1600" smtClean="0"/>
          </a:p>
        </p:txBody>
      </p:sp>
      <p:grpSp>
        <p:nvGrpSpPr>
          <p:cNvPr id="45059" name="群組 6"/>
          <p:cNvGrpSpPr>
            <a:grpSpLocks/>
          </p:cNvGrpSpPr>
          <p:nvPr/>
        </p:nvGrpSpPr>
        <p:grpSpPr bwMode="auto">
          <a:xfrm>
            <a:off x="900113" y="2636838"/>
            <a:ext cx="3644900" cy="2781300"/>
            <a:chOff x="3386137" y="2547937"/>
            <a:chExt cx="2533015" cy="1762125"/>
          </a:xfrm>
        </p:grpSpPr>
        <p:pic>
          <p:nvPicPr>
            <p:cNvPr id="45064" name="圖片 3"/>
            <p:cNvPicPr>
              <a:picLocks noChangeAspect="1" noChangeArrowheads="1"/>
            </p:cNvPicPr>
            <p:nvPr/>
          </p:nvPicPr>
          <p:blipFill>
            <a:blip r:embed="rId2"/>
            <a:srcRect l="18787" t="26300" r="36237" b="20232"/>
            <a:stretch>
              <a:fillRect/>
            </a:stretch>
          </p:blipFill>
          <p:spPr bwMode="auto">
            <a:xfrm>
              <a:off x="3386137" y="2547937"/>
              <a:ext cx="2371725" cy="176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" name="直線接點 4"/>
            <p:cNvCxnSpPr/>
            <p:nvPr/>
          </p:nvCxnSpPr>
          <p:spPr>
            <a:xfrm>
              <a:off x="4957136" y="2880850"/>
              <a:ext cx="96201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橢圓 5"/>
            <p:cNvSpPr/>
            <p:nvPr/>
          </p:nvSpPr>
          <p:spPr>
            <a:xfrm>
              <a:off x="4786135" y="2776249"/>
              <a:ext cx="172104" cy="191098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</p:grpSp>
      <p:sp>
        <p:nvSpPr>
          <p:cNvPr id="45060" name="文字方塊 2"/>
          <p:cNvSpPr txBox="1">
            <a:spLocks noChangeArrowheads="1"/>
          </p:cNvSpPr>
          <p:nvPr/>
        </p:nvSpPr>
        <p:spPr bwMode="auto">
          <a:xfrm>
            <a:off x="4637088" y="2732088"/>
            <a:ext cx="2109787" cy="106997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1600">
                <a:latin typeface="Calibri" pitchFamily="34" charset="0"/>
                <a:ea typeface="微軟正黑體" pitchFamily="34" charset="-120"/>
                <a:cs typeface="Times New Roman" pitchFamily="18" charset="0"/>
              </a:rPr>
              <a:t>結束時將指標放在起始點上，指標會出現一個圈圈，按左鍵結束選取範圍</a:t>
            </a:r>
          </a:p>
        </p:txBody>
      </p:sp>
      <p:sp>
        <p:nvSpPr>
          <p:cNvPr id="45061" name="文字方塊 8"/>
          <p:cNvSpPr txBox="1">
            <a:spLocks noChangeArrowheads="1"/>
          </p:cNvSpPr>
          <p:nvPr/>
        </p:nvSpPr>
        <p:spPr bwMode="auto">
          <a:xfrm>
            <a:off x="509588" y="5661025"/>
            <a:ext cx="7734300" cy="10699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l"/>
            </a:pPr>
            <a:r>
              <a:rPr kumimoji="0" lang="zh-TW" altLang="zh-TW" sz="1600">
                <a:latin typeface="Tw Cen MT" pitchFamily="34" charset="0"/>
                <a:ea typeface="微軟正黑體" pitchFamily="34" charset="-120"/>
              </a:rPr>
              <a:t>如果要繪製直線邊緣的選取範圍邊界，請按住</a:t>
            </a:r>
            <a:r>
              <a:rPr kumimoji="0" lang="en-US" altLang="zh-TW" sz="1600">
                <a:latin typeface="Tw Cen MT" pitchFamily="34" charset="0"/>
                <a:ea typeface="微軟正黑體" pitchFamily="34" charset="-120"/>
              </a:rPr>
              <a:t> Alt </a:t>
            </a:r>
            <a:r>
              <a:rPr kumimoji="0" lang="zh-TW" altLang="zh-TW" sz="1600">
                <a:latin typeface="Tw Cen MT" pitchFamily="34" charset="0"/>
                <a:ea typeface="微軟正黑體" pitchFamily="34" charset="-120"/>
              </a:rPr>
              <a:t>鍵</a:t>
            </a:r>
            <a:r>
              <a:rPr kumimoji="0" lang="en-US" altLang="zh-TW" sz="1600">
                <a:latin typeface="Tw Cen MT" pitchFamily="34" charset="0"/>
                <a:ea typeface="微軟正黑體" pitchFamily="34" charset="-120"/>
              </a:rPr>
              <a:t> (Windows)</a:t>
            </a:r>
            <a:r>
              <a:rPr kumimoji="0" lang="zh-TW" altLang="zh-TW" sz="1600">
                <a:latin typeface="Tw Cen MT" pitchFamily="34" charset="0"/>
                <a:ea typeface="微軟正黑體" pitchFamily="34" charset="-120"/>
              </a:rPr>
              <a:t>，然後按一下線段的開始與結束位置。</a:t>
            </a:r>
          </a:p>
          <a:p>
            <a:pPr marL="285750" indent="-285750">
              <a:buFont typeface="Wingdings" pitchFamily="2" charset="2"/>
              <a:buChar char="l"/>
            </a:pPr>
            <a:r>
              <a:rPr kumimoji="0" lang="zh-TW" altLang="zh-TW" sz="1600">
                <a:latin typeface="Tw Cen MT" pitchFamily="34" charset="0"/>
                <a:ea typeface="微軟正黑體" pitchFamily="34" charset="-120"/>
              </a:rPr>
              <a:t>如果要擦除最近繪製的線段，請按住</a:t>
            </a:r>
            <a:r>
              <a:rPr kumimoji="0" lang="en-US" altLang="zh-TW" sz="1600">
                <a:latin typeface="Tw Cen MT" pitchFamily="34" charset="0"/>
                <a:ea typeface="微軟正黑體" pitchFamily="34" charset="-120"/>
              </a:rPr>
              <a:t> Delete </a:t>
            </a:r>
            <a:r>
              <a:rPr kumimoji="0" lang="zh-TW" altLang="zh-TW" sz="1600">
                <a:latin typeface="Tw Cen MT" pitchFamily="34" charset="0"/>
                <a:ea typeface="微軟正黑體" pitchFamily="34" charset="-120"/>
              </a:rPr>
              <a:t>鍵擦除該線段。</a:t>
            </a:r>
          </a:p>
          <a:p>
            <a:pPr marL="285750" indent="-285750">
              <a:buFont typeface="Wingdings" pitchFamily="2" charset="2"/>
              <a:buChar char="l"/>
            </a:pPr>
            <a:r>
              <a:rPr kumimoji="0" lang="zh-TW" altLang="zh-TW" sz="1600">
                <a:latin typeface="Tw Cen MT" pitchFamily="34" charset="0"/>
                <a:ea typeface="微軟正黑體" pitchFamily="34" charset="-120"/>
              </a:rPr>
              <a:t>如果要封閉選取範圍邊界，請放開</a:t>
            </a:r>
            <a:r>
              <a:rPr kumimoji="0" lang="en-US" altLang="zh-TW" sz="1600">
                <a:latin typeface="Tw Cen MT" pitchFamily="34" charset="0"/>
                <a:ea typeface="微軟正黑體" pitchFamily="34" charset="-120"/>
              </a:rPr>
              <a:t> Alt </a:t>
            </a:r>
            <a:r>
              <a:rPr kumimoji="0" lang="zh-TW" altLang="zh-TW" sz="1600">
                <a:latin typeface="Tw Cen MT" pitchFamily="34" charset="0"/>
                <a:ea typeface="微軟正黑體" pitchFamily="34" charset="-120"/>
              </a:rPr>
              <a:t>鍵，並放開滑鼠按鍵。</a:t>
            </a:r>
            <a:endParaRPr kumimoji="0" lang="zh-TW" altLang="en-US" sz="16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45062" name="文字方塊 9"/>
          <p:cNvSpPr txBox="1">
            <a:spLocks noChangeArrowheads="1"/>
          </p:cNvSpPr>
          <p:nvPr/>
        </p:nvSpPr>
        <p:spPr bwMode="auto">
          <a:xfrm>
            <a:off x="431800" y="5329238"/>
            <a:ext cx="5603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>
                <a:latin typeface="Tw Cen MT" pitchFamily="34" charset="0"/>
                <a:ea typeface="微軟正黑體" pitchFamily="34" charset="-120"/>
              </a:rPr>
              <a:t>Tips</a:t>
            </a:r>
            <a:endParaRPr kumimoji="0" lang="zh-TW" altLang="zh-TW">
              <a:latin typeface="Tw Cen MT" pitchFamily="34" charset="0"/>
              <a:ea typeface="微軟正黑體" pitchFamily="34" charset="-120"/>
            </a:endParaRPr>
          </a:p>
          <a:p>
            <a:endParaRPr kumimoji="0" lang="zh-TW" altLang="en-US">
              <a:latin typeface="Tw Cen MT" pitchFamily="34" charset="0"/>
              <a:ea typeface="微軟正黑體" pitchFamily="34" charset="-120"/>
            </a:endParaRPr>
          </a:p>
        </p:txBody>
      </p:sp>
      <p:pic>
        <p:nvPicPr>
          <p:cNvPr id="45063" name="Picture 2"/>
          <p:cNvPicPr>
            <a:picLocks noChangeAspect="1" noChangeArrowheads="1"/>
          </p:cNvPicPr>
          <p:nvPr/>
        </p:nvPicPr>
        <p:blipFill>
          <a:blip r:embed="rId3"/>
          <a:srcRect l="29893" t="37367" r="68298" b="60551"/>
          <a:stretch>
            <a:fillRect/>
          </a:stretch>
        </p:blipFill>
        <p:spPr bwMode="auto">
          <a:xfrm>
            <a:off x="1168400" y="1989138"/>
            <a:ext cx="4508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en-US" b="1" smtClean="0"/>
              <a:t>基本</a:t>
            </a:r>
            <a:r>
              <a:rPr lang="zh-TW" altLang="zh-TW" b="1" smtClean="0"/>
              <a:t>操作</a:t>
            </a:r>
            <a:r>
              <a:rPr lang="zh-TW" altLang="en-US" b="1" smtClean="0"/>
              <a:t>與認識</a:t>
            </a:r>
            <a:endParaRPr lang="zh-TW" altLang="en-US" smtClean="0"/>
          </a:p>
        </p:txBody>
      </p:sp>
      <p:sp>
        <p:nvSpPr>
          <p:cNvPr id="46082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en-US" altLang="zh-TW" sz="2000" smtClean="0"/>
              <a:t>    </a:t>
            </a:r>
            <a:r>
              <a:rPr lang="zh-TW" altLang="zh-TW" sz="2000" smtClean="0"/>
              <a:t>「多邊形套索」工具</a:t>
            </a:r>
            <a:endParaRPr lang="en-US" altLang="zh-TW" sz="2000" smtClean="0"/>
          </a:p>
          <a:p>
            <a:pPr eaLnBrk="1" hangingPunct="1">
              <a:buFont typeface="Wingdings" pitchFamily="2" charset="2"/>
              <a:buNone/>
            </a:pPr>
            <a:r>
              <a:rPr lang="zh-TW" altLang="en-US" sz="1600" smtClean="0"/>
              <a:t>      </a:t>
            </a:r>
            <a:r>
              <a:rPr lang="zh-TW" altLang="zh-TW" sz="1600" smtClean="0"/>
              <a:t>選取「多邊形套索」工具</a:t>
            </a:r>
            <a:r>
              <a:rPr lang="en-US" altLang="zh-TW" sz="1600" smtClean="0"/>
              <a:t>           </a:t>
            </a:r>
            <a:r>
              <a:rPr lang="zh-TW" altLang="zh-TW" sz="1600" smtClean="0"/>
              <a:t>，並選取選項。在影像中按一下，設定起始點，再按第二次結束線段，重複此兩步驟，繪製出選取範圍，結束時，將指標放在起始點上</a:t>
            </a:r>
            <a:r>
              <a:rPr lang="en-US" altLang="zh-TW" sz="1600" smtClean="0"/>
              <a:t> (</a:t>
            </a:r>
            <a:r>
              <a:rPr lang="zh-TW" altLang="zh-TW" sz="1600" smtClean="0"/>
              <a:t>指標旁會出現一個圓圈</a:t>
            </a:r>
            <a:r>
              <a:rPr lang="en-US" altLang="zh-TW" sz="1600" smtClean="0"/>
              <a:t>)</a:t>
            </a:r>
            <a:r>
              <a:rPr lang="zh-TW" altLang="zh-TW" sz="1600" smtClean="0"/>
              <a:t>，再按一下滑鼠。將欲選取範圍圈起。</a:t>
            </a:r>
          </a:p>
          <a:p>
            <a:pPr eaLnBrk="1" hangingPunct="1">
              <a:buFont typeface="Wingdings" pitchFamily="2" charset="2"/>
              <a:buNone/>
            </a:pPr>
            <a:endParaRPr lang="zh-TW" altLang="zh-TW" sz="1600" smtClean="0"/>
          </a:p>
          <a:p>
            <a:pPr eaLnBrk="1" hangingPunct="1"/>
            <a:endParaRPr lang="zh-TW" altLang="en-US" smtClean="0"/>
          </a:p>
        </p:txBody>
      </p:sp>
      <p:pic>
        <p:nvPicPr>
          <p:cNvPr id="46083" name="圖片 3" descr="「多邊形套索」工具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7113" y="1628775"/>
            <a:ext cx="304800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圖片 4" descr="「多邊形套索」工具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76625" y="1939925"/>
            <a:ext cx="231775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6085" name="群組 5"/>
          <p:cNvGrpSpPr>
            <a:grpSpLocks/>
          </p:cNvGrpSpPr>
          <p:nvPr/>
        </p:nvGrpSpPr>
        <p:grpSpPr bwMode="auto">
          <a:xfrm>
            <a:off x="1520825" y="2781300"/>
            <a:ext cx="6599238" cy="2486025"/>
            <a:chOff x="0" y="0"/>
            <a:chExt cx="4324350" cy="1628775"/>
          </a:xfrm>
        </p:grpSpPr>
        <p:pic>
          <p:nvPicPr>
            <p:cNvPr id="46089" name="圖片 7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9550" y="0"/>
              <a:ext cx="4114800" cy="1628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直線接點 8"/>
            <p:cNvCxnSpPr/>
            <p:nvPr/>
          </p:nvCxnSpPr>
          <p:spPr>
            <a:xfrm>
              <a:off x="0" y="238180"/>
              <a:ext cx="1152605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橢圓 9"/>
            <p:cNvSpPr/>
            <p:nvPr/>
          </p:nvSpPr>
          <p:spPr>
            <a:xfrm>
              <a:off x="1152605" y="142492"/>
              <a:ext cx="171643" cy="191376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</p:grpSp>
      <p:sp>
        <p:nvSpPr>
          <p:cNvPr id="46086" name="文字方塊 2"/>
          <p:cNvSpPr txBox="1">
            <a:spLocks noChangeArrowheads="1"/>
          </p:cNvSpPr>
          <p:nvPr/>
        </p:nvSpPr>
        <p:spPr bwMode="auto">
          <a:xfrm>
            <a:off x="468313" y="2997200"/>
            <a:ext cx="1582737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1600">
                <a:latin typeface="Calibri" pitchFamily="34" charset="0"/>
                <a:ea typeface="微軟正黑體" pitchFamily="34" charset="-120"/>
                <a:cs typeface="Times New Roman" pitchFamily="18" charset="0"/>
              </a:rPr>
              <a:t>結束選取範圍</a:t>
            </a:r>
          </a:p>
        </p:txBody>
      </p:sp>
      <p:sp>
        <p:nvSpPr>
          <p:cNvPr id="46087" name="文字方塊 11"/>
          <p:cNvSpPr txBox="1">
            <a:spLocks noChangeArrowheads="1"/>
          </p:cNvSpPr>
          <p:nvPr/>
        </p:nvSpPr>
        <p:spPr bwMode="auto">
          <a:xfrm>
            <a:off x="512763" y="5538788"/>
            <a:ext cx="8356600" cy="10699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l"/>
            </a:pPr>
            <a:r>
              <a:rPr kumimoji="0" lang="zh-TW" altLang="zh-TW" sz="1600">
                <a:latin typeface="Tw Cen MT" pitchFamily="34" charset="0"/>
                <a:ea typeface="微軟正黑體" pitchFamily="34" charset="-120"/>
              </a:rPr>
              <a:t>要繪製手繪線段，請按住</a:t>
            </a:r>
            <a:r>
              <a:rPr kumimoji="0" lang="en-US" altLang="zh-TW" sz="1600">
                <a:latin typeface="Tw Cen MT" pitchFamily="34" charset="0"/>
                <a:ea typeface="微軟正黑體" pitchFamily="34" charset="-120"/>
              </a:rPr>
              <a:t> Alt </a:t>
            </a:r>
            <a:r>
              <a:rPr kumimoji="0" lang="zh-TW" altLang="zh-TW" sz="1600">
                <a:latin typeface="Tw Cen MT" pitchFamily="34" charset="0"/>
                <a:ea typeface="微軟正黑體" pitchFamily="34" charset="-120"/>
              </a:rPr>
              <a:t>鍵</a:t>
            </a:r>
            <a:r>
              <a:rPr kumimoji="0" lang="en-US" altLang="zh-TW" sz="1600">
                <a:latin typeface="Tw Cen MT" pitchFamily="34" charset="0"/>
                <a:ea typeface="微軟正黑體" pitchFamily="34" charset="-120"/>
              </a:rPr>
              <a:t> (Windows)</a:t>
            </a:r>
            <a:r>
              <a:rPr kumimoji="0" lang="zh-TW" altLang="zh-TW" sz="1600">
                <a:latin typeface="Tw Cen MT" pitchFamily="34" charset="0"/>
                <a:ea typeface="微軟正黑體" pitchFamily="34" charset="-120"/>
              </a:rPr>
              <a:t>，然後拖移。完成時，放開</a:t>
            </a:r>
            <a:r>
              <a:rPr kumimoji="0" lang="en-US" altLang="zh-TW" sz="1600">
                <a:latin typeface="Tw Cen MT" pitchFamily="34" charset="0"/>
                <a:ea typeface="微軟正黑體" pitchFamily="34" charset="-120"/>
              </a:rPr>
              <a:t> Alt </a:t>
            </a:r>
            <a:r>
              <a:rPr kumimoji="0" lang="zh-TW" altLang="zh-TW" sz="1600">
                <a:latin typeface="Tw Cen MT" pitchFamily="34" charset="0"/>
                <a:ea typeface="微軟正黑體" pitchFamily="34" charset="-120"/>
              </a:rPr>
              <a:t>鍵與滑鼠按鍵。</a:t>
            </a:r>
          </a:p>
          <a:p>
            <a:pPr marL="285750" indent="-285750">
              <a:buFont typeface="Wingdings" pitchFamily="2" charset="2"/>
              <a:buChar char="l"/>
            </a:pPr>
            <a:r>
              <a:rPr kumimoji="0" lang="zh-TW" altLang="zh-TW" sz="1600">
                <a:latin typeface="Tw Cen MT" pitchFamily="34" charset="0"/>
                <a:ea typeface="微軟正黑體" pitchFamily="34" charset="-120"/>
              </a:rPr>
              <a:t>要擦除最近繪製的直線線段，按</a:t>
            </a:r>
            <a:r>
              <a:rPr kumimoji="0" lang="en-US" altLang="zh-TW" sz="1600">
                <a:latin typeface="Tw Cen MT" pitchFamily="34" charset="0"/>
                <a:ea typeface="微軟正黑體" pitchFamily="34" charset="-120"/>
              </a:rPr>
              <a:t> Delete </a:t>
            </a:r>
            <a:r>
              <a:rPr kumimoji="0" lang="zh-TW" altLang="zh-TW" sz="1600">
                <a:latin typeface="Tw Cen MT" pitchFamily="34" charset="0"/>
                <a:ea typeface="微軟正黑體" pitchFamily="34" charset="-120"/>
              </a:rPr>
              <a:t>鍵。</a:t>
            </a:r>
          </a:p>
          <a:p>
            <a:pPr marL="285750" indent="-285750">
              <a:buFont typeface="Wingdings" pitchFamily="2" charset="2"/>
              <a:buChar char="l"/>
            </a:pPr>
            <a:r>
              <a:rPr kumimoji="0" lang="zh-TW" altLang="zh-TW" sz="1600">
                <a:latin typeface="Tw Cen MT" pitchFamily="34" charset="0"/>
                <a:ea typeface="微軟正黑體" pitchFamily="34" charset="-120"/>
              </a:rPr>
              <a:t>封閉選取範圍邊界時，如果指標不在起始點上，請按兩下「多邊形套索」工具的指標，</a:t>
            </a:r>
            <a:endParaRPr kumimoji="0" lang="en-US" altLang="zh-TW" sz="1600">
              <a:latin typeface="Tw Cen MT" pitchFamily="34" charset="0"/>
              <a:ea typeface="微軟正黑體" pitchFamily="34" charset="-120"/>
            </a:endParaRPr>
          </a:p>
          <a:p>
            <a:pPr marL="285750" indent="-285750"/>
            <a:r>
              <a:rPr kumimoji="0" lang="en-US" altLang="zh-TW" sz="1600">
                <a:latin typeface="Tw Cen MT" pitchFamily="34" charset="0"/>
                <a:ea typeface="微軟正黑體" pitchFamily="34" charset="-120"/>
              </a:rPr>
              <a:t>       </a:t>
            </a:r>
            <a:r>
              <a:rPr kumimoji="0" lang="zh-TW" altLang="zh-TW" sz="1600">
                <a:latin typeface="Tw Cen MT" pitchFamily="34" charset="0"/>
                <a:ea typeface="微軟正黑體" pitchFamily="34" charset="-120"/>
              </a:rPr>
              <a:t>或按住</a:t>
            </a:r>
            <a:r>
              <a:rPr kumimoji="0" lang="en-US" altLang="zh-TW" sz="1600">
                <a:latin typeface="Tw Cen MT" pitchFamily="34" charset="0"/>
                <a:ea typeface="微軟正黑體" pitchFamily="34" charset="-120"/>
              </a:rPr>
              <a:t> Ctrl </a:t>
            </a:r>
            <a:r>
              <a:rPr kumimoji="0" lang="zh-TW" altLang="zh-TW" sz="1600">
                <a:latin typeface="Tw Cen MT" pitchFamily="34" charset="0"/>
                <a:ea typeface="微軟正黑體" pitchFamily="34" charset="-120"/>
              </a:rPr>
              <a:t>鍵，再按一下。</a:t>
            </a:r>
            <a:endParaRPr kumimoji="0" lang="zh-TW" altLang="en-US" sz="16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46088" name="文字方塊 12"/>
          <p:cNvSpPr txBox="1">
            <a:spLocks noChangeArrowheads="1"/>
          </p:cNvSpPr>
          <p:nvPr/>
        </p:nvSpPr>
        <p:spPr bwMode="auto">
          <a:xfrm>
            <a:off x="434975" y="5157788"/>
            <a:ext cx="5365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>
                <a:latin typeface="Tw Cen MT" pitchFamily="34" charset="0"/>
                <a:ea typeface="微軟正黑體" pitchFamily="34" charset="-120"/>
              </a:rPr>
              <a:t>Tips</a:t>
            </a:r>
            <a:endParaRPr kumimoji="0" lang="zh-TW" altLang="zh-TW">
              <a:latin typeface="Tw Cen MT" pitchFamily="34" charset="0"/>
              <a:ea typeface="微軟正黑體" pitchFamily="34" charset="-120"/>
            </a:endParaRPr>
          </a:p>
          <a:p>
            <a:endParaRPr kumimoji="0" lang="zh-TW" altLang="en-US">
              <a:latin typeface="Tw Cen MT" pitchFamily="34" charset="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en-US" b="1" smtClean="0"/>
              <a:t>基本</a:t>
            </a:r>
            <a:r>
              <a:rPr lang="zh-TW" altLang="zh-TW" b="1" smtClean="0"/>
              <a:t>操作</a:t>
            </a:r>
            <a:r>
              <a:rPr lang="zh-TW" altLang="en-US" b="1" smtClean="0"/>
              <a:t>與認識</a:t>
            </a:r>
            <a:endParaRPr lang="zh-TW" altLang="en-US" smtClean="0"/>
          </a:p>
        </p:txBody>
      </p:sp>
      <p:sp>
        <p:nvSpPr>
          <p:cNvPr id="47106" name="內容版面配置區 2"/>
          <p:cNvSpPr>
            <a:spLocks noGrp="1"/>
          </p:cNvSpPr>
          <p:nvPr>
            <p:ph sz="quarter" idx="1"/>
          </p:nvPr>
        </p:nvSpPr>
        <p:spPr>
          <a:xfrm>
            <a:off x="446088" y="1711325"/>
            <a:ext cx="8229600" cy="4525963"/>
          </a:xfrm>
        </p:spPr>
        <p:txBody>
          <a:bodyPr/>
          <a:lstStyle/>
          <a:p>
            <a:pPr marL="0" indent="0" eaLnBrk="1" hangingPunct="1"/>
            <a:r>
              <a:rPr lang="zh-TW" altLang="zh-TW" sz="2000" smtClean="0"/>
              <a:t>「磁性套索」工具</a:t>
            </a:r>
            <a:r>
              <a:rPr lang="zh-TW" altLang="zh-TW" sz="1800" b="1" smtClean="0"/>
              <a:t> </a:t>
            </a:r>
            <a:endParaRPr lang="zh-TW" altLang="zh-TW" sz="1800" smtClean="0"/>
          </a:p>
          <a:p>
            <a:pPr marL="742950" lvl="1" indent="-285750" eaLnBrk="1" hangingPunct="1"/>
            <a:r>
              <a:rPr lang="zh-TW" altLang="zh-TW" sz="1700" smtClean="0"/>
              <a:t>點擊「磁性套索」工具，並選取選項，在影像中按一下，設定第一個固定點。沿著想要描繪的邊緣移動游標。移動游標時，根據選項列中的偵測「寬度」設定，作用中線段會靠齊影像中最粗的邊緣。</a:t>
            </a:r>
          </a:p>
          <a:p>
            <a:pPr marL="742950" lvl="1" indent="-285750" eaLnBrk="1" hangingPunct="1"/>
            <a:r>
              <a:rPr lang="zh-TW" altLang="zh-TW" sz="1700" smtClean="0"/>
              <a:t>如果邊界並未靠齊圖案的邊緣，可以按一下滑鼠，手動增加固定點。繼續描繪邊緣，必要時增加固定點。</a:t>
            </a:r>
          </a:p>
          <a:p>
            <a:pPr marL="0" indent="0" eaLnBrk="1" hangingPunct="1"/>
            <a:endParaRPr lang="zh-TW" altLang="en-US" sz="1800" smtClean="0"/>
          </a:p>
        </p:txBody>
      </p:sp>
      <p:grpSp>
        <p:nvGrpSpPr>
          <p:cNvPr id="47107" name="群組 8"/>
          <p:cNvGrpSpPr>
            <a:grpSpLocks/>
          </p:cNvGrpSpPr>
          <p:nvPr/>
        </p:nvGrpSpPr>
        <p:grpSpPr bwMode="auto">
          <a:xfrm>
            <a:off x="1387475" y="3644900"/>
            <a:ext cx="5610225" cy="2447925"/>
            <a:chOff x="1711872" y="2575222"/>
            <a:chExt cx="4949988" cy="2160240"/>
          </a:xfrm>
        </p:grpSpPr>
        <p:grpSp>
          <p:nvGrpSpPr>
            <p:cNvPr id="47108" name="群組 3"/>
            <p:cNvGrpSpPr>
              <a:grpSpLocks/>
            </p:cNvGrpSpPr>
            <p:nvPr/>
          </p:nvGrpSpPr>
          <p:grpSpPr bwMode="auto">
            <a:xfrm>
              <a:off x="1711872" y="2575222"/>
              <a:ext cx="2597888" cy="2160239"/>
              <a:chOff x="0" y="0"/>
              <a:chExt cx="1981200" cy="1647825"/>
            </a:xfrm>
          </p:grpSpPr>
          <p:pic>
            <p:nvPicPr>
              <p:cNvPr id="47110" name="圖片 5"/>
              <p:cNvPicPr>
                <a:picLocks noChangeAspect="1"/>
              </p:cNvPicPr>
              <p:nvPr/>
            </p:nvPicPr>
            <p:blipFill>
              <a:blip r:embed="rId2"/>
              <a:srcRect l="32333" t="24855" r="30093" b="25143"/>
              <a:stretch>
                <a:fillRect/>
              </a:stretch>
            </p:blipFill>
            <p:spPr bwMode="auto">
              <a:xfrm>
                <a:off x="0" y="0"/>
                <a:ext cx="1981200" cy="16478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7111" name="圖片 6" descr="描述: 「磁性套索」工具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209675" y="247650"/>
                <a:ext cx="171450" cy="171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47109" name="圖片 4"/>
            <p:cNvPicPr>
              <a:picLocks noChangeAspect="1" noChangeArrowheads="1"/>
            </p:cNvPicPr>
            <p:nvPr/>
          </p:nvPicPr>
          <p:blipFill>
            <a:blip r:embed="rId4"/>
            <a:srcRect l="14632" t="14740" r="32262" b="7225"/>
            <a:stretch>
              <a:fillRect/>
            </a:stretch>
          </p:blipFill>
          <p:spPr bwMode="auto">
            <a:xfrm>
              <a:off x="4309760" y="2575222"/>
              <a:ext cx="2352100" cy="2160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1522413"/>
            <a:ext cx="8229600" cy="5362575"/>
          </a:xfrm>
        </p:spPr>
        <p:txBody>
          <a:bodyPr/>
          <a:lstStyle/>
          <a:p>
            <a:pPr marL="0" indent="0" eaLnBrk="1" hangingPunct="1"/>
            <a:r>
              <a:rPr lang="zh-TW" altLang="zh-TW" sz="2400" smtClean="0"/>
              <a:t>「切片選取」工具</a:t>
            </a:r>
          </a:p>
          <a:p>
            <a:pPr marL="0" indent="0" eaLnBrk="1" hangingPunct="1">
              <a:buFont typeface="Wingdings" pitchFamily="2" charset="2"/>
              <a:buNone/>
            </a:pPr>
            <a:r>
              <a:rPr lang="zh-TW" altLang="en-US" sz="1600" smtClean="0"/>
              <a:t>       </a:t>
            </a:r>
            <a:r>
              <a:rPr lang="zh-TW" altLang="zh-TW" sz="1600" smtClean="0"/>
              <a:t>選擇「檔案</a:t>
            </a:r>
            <a:r>
              <a:rPr lang="en-US" altLang="zh-TW" sz="1600" smtClean="0"/>
              <a:t> &gt; </a:t>
            </a:r>
            <a:r>
              <a:rPr lang="zh-TW" altLang="zh-TW" sz="1600" smtClean="0"/>
              <a:t>儲存為網頁用」。在對話框中，使用「選取切片」工具選取切片。</a:t>
            </a:r>
            <a:endParaRPr lang="zh-TW" altLang="en-US" smtClean="0"/>
          </a:p>
        </p:txBody>
      </p:sp>
      <p:sp>
        <p:nvSpPr>
          <p:cNvPr id="48130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en-US" b="1" smtClean="0"/>
              <a:t>基本</a:t>
            </a:r>
            <a:r>
              <a:rPr lang="zh-TW" altLang="zh-TW" b="1" smtClean="0"/>
              <a:t>操作</a:t>
            </a:r>
            <a:r>
              <a:rPr lang="zh-TW" altLang="en-US" b="1" smtClean="0"/>
              <a:t>與認識</a:t>
            </a:r>
            <a:endParaRPr lang="zh-TW" altLang="en-US" smtClean="0"/>
          </a:p>
        </p:txBody>
      </p:sp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zh-TW" altLang="en-US">
              <a:latin typeface="Tw Cen MT" pitchFamily="34" charset="0"/>
              <a:ea typeface="微軟正黑體" pitchFamily="34" charset="-120"/>
            </a:endParaRPr>
          </a:p>
        </p:txBody>
      </p:sp>
      <p:grpSp>
        <p:nvGrpSpPr>
          <p:cNvPr id="48132" name="Group 9"/>
          <p:cNvGrpSpPr>
            <a:grpSpLocks/>
          </p:cNvGrpSpPr>
          <p:nvPr/>
        </p:nvGrpSpPr>
        <p:grpSpPr bwMode="auto">
          <a:xfrm>
            <a:off x="684213" y="2386013"/>
            <a:ext cx="7735887" cy="4418012"/>
            <a:chOff x="431" y="1503"/>
            <a:chExt cx="4873" cy="2783"/>
          </a:xfrm>
        </p:grpSpPr>
        <p:pic>
          <p:nvPicPr>
            <p:cNvPr id="48133" name="Picture 8" descr="Photoshop0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31" y="1503"/>
              <a:ext cx="4873" cy="27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134" name="圖片 5" descr="「切片選取」工具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752" y="3924"/>
              <a:ext cx="126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7" name="直線單箭頭接點 6"/>
            <p:cNvCxnSpPr/>
            <p:nvPr/>
          </p:nvCxnSpPr>
          <p:spPr>
            <a:xfrm>
              <a:off x="3220" y="3339"/>
              <a:ext cx="504" cy="67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1" descr="Photoshop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2276475"/>
            <a:ext cx="7739063" cy="485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4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en-US" b="1" smtClean="0"/>
              <a:t>基本</a:t>
            </a:r>
            <a:r>
              <a:rPr lang="zh-TW" altLang="zh-TW" b="1" smtClean="0"/>
              <a:t>操作</a:t>
            </a:r>
            <a:r>
              <a:rPr lang="zh-TW" altLang="en-US" b="1" smtClean="0"/>
              <a:t>與認識</a:t>
            </a:r>
            <a:endParaRPr lang="zh-TW" altLang="en-US" smtClean="0"/>
          </a:p>
        </p:txBody>
      </p:sp>
      <p:sp>
        <p:nvSpPr>
          <p:cNvPr id="49155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1196975"/>
            <a:ext cx="8229600" cy="45259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zh-TW" altLang="en-US" sz="2500" smtClean="0"/>
          </a:p>
          <a:p>
            <a:pPr eaLnBrk="1" hangingPunct="1"/>
            <a:r>
              <a:rPr lang="zh-TW" altLang="zh-TW" sz="2400" smtClean="0"/>
              <a:t>「切片選取」工具</a:t>
            </a:r>
            <a:endParaRPr lang="zh-TW" altLang="zh-TW" sz="2500" smtClean="0"/>
          </a:p>
          <a:p>
            <a:pPr eaLnBrk="1" hangingPunct="1"/>
            <a:endParaRPr lang="zh-TW" altLang="en-US" sz="2400" smtClean="0"/>
          </a:p>
        </p:txBody>
      </p:sp>
      <p:sp>
        <p:nvSpPr>
          <p:cNvPr id="49156" name="Text Box 5"/>
          <p:cNvSpPr txBox="1">
            <a:spLocks noChangeArrowheads="1"/>
          </p:cNvSpPr>
          <p:nvPr/>
        </p:nvSpPr>
        <p:spPr bwMode="auto">
          <a:xfrm>
            <a:off x="1331913" y="4221163"/>
            <a:ext cx="15843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600">
                <a:ea typeface="微軟正黑體" pitchFamily="34" charset="-120"/>
              </a:rPr>
              <a:t>使用任一選擇工具圈出選取範圍</a:t>
            </a:r>
          </a:p>
        </p:txBody>
      </p:sp>
      <p:sp>
        <p:nvSpPr>
          <p:cNvPr id="49157" name="Text Box 7"/>
          <p:cNvSpPr txBox="1">
            <a:spLocks noChangeArrowheads="1"/>
          </p:cNvSpPr>
          <p:nvPr/>
        </p:nvSpPr>
        <p:spPr bwMode="auto">
          <a:xfrm>
            <a:off x="3995738" y="2276475"/>
            <a:ext cx="403383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600">
                <a:ea typeface="微軟正黑體" pitchFamily="34" charset="-120"/>
              </a:rPr>
              <a:t>按下工具相中的快速遮色片按鈕，紅色部分為未選取的影像</a:t>
            </a:r>
          </a:p>
        </p:txBody>
      </p:sp>
      <p:sp>
        <p:nvSpPr>
          <p:cNvPr id="49158" name="Text Box 9"/>
          <p:cNvSpPr txBox="1">
            <a:spLocks noChangeArrowheads="1"/>
          </p:cNvSpPr>
          <p:nvPr/>
        </p:nvSpPr>
        <p:spPr bwMode="auto">
          <a:xfrm>
            <a:off x="4859338" y="6088063"/>
            <a:ext cx="4033837" cy="58102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600">
                <a:ea typeface="微軟正黑體" pitchFamily="34" charset="-120"/>
              </a:rPr>
              <a:t>色版會顯示出快速遮色片的選取範圍，白色是選取範圍，黑色是未選取範圍</a:t>
            </a:r>
            <a:r>
              <a:rPr lang="en-US" altLang="zh-TW" sz="1600">
                <a:ea typeface="微軟正黑體" pitchFamily="34" charset="-120"/>
              </a:rPr>
              <a:t>85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en-US" b="1" smtClean="0"/>
              <a:t>基本</a:t>
            </a:r>
            <a:r>
              <a:rPr lang="zh-TW" altLang="zh-TW" b="1" smtClean="0"/>
              <a:t>操作</a:t>
            </a:r>
            <a:r>
              <a:rPr lang="zh-TW" altLang="en-US" b="1" smtClean="0"/>
              <a:t>與認識</a:t>
            </a:r>
            <a:endParaRPr lang="zh-TW" altLang="en-US" smtClean="0"/>
          </a:p>
        </p:txBody>
      </p:sp>
      <p:sp>
        <p:nvSpPr>
          <p:cNvPr id="50178" name="文字方塊 2"/>
          <p:cNvSpPr txBox="1">
            <a:spLocks noChangeArrowheads="1"/>
          </p:cNvSpPr>
          <p:nvPr/>
        </p:nvSpPr>
        <p:spPr bwMode="auto">
          <a:xfrm>
            <a:off x="1619250" y="2259013"/>
            <a:ext cx="32766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編輯快速遮色片，首先點擊筆刷工具，此時，前景</a:t>
            </a:r>
            <a:r>
              <a:rPr kumimoji="0"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/</a:t>
            </a:r>
            <a:r>
              <a:rPr kumimoji="0"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背景色會變成黑白，如圖。白色是增加選取範圍，黑色是減去選取範圍，用筆刷編輯快速遮色片。</a:t>
            </a:r>
          </a:p>
        </p:txBody>
      </p:sp>
      <p:grpSp>
        <p:nvGrpSpPr>
          <p:cNvPr id="50179" name="Group 9"/>
          <p:cNvGrpSpPr>
            <a:grpSpLocks/>
          </p:cNvGrpSpPr>
          <p:nvPr/>
        </p:nvGrpSpPr>
        <p:grpSpPr bwMode="auto">
          <a:xfrm>
            <a:off x="179388" y="1951038"/>
            <a:ext cx="8948737" cy="4070350"/>
            <a:chOff x="144" y="1229"/>
            <a:chExt cx="5637" cy="2564"/>
          </a:xfrm>
        </p:grpSpPr>
        <p:pic>
          <p:nvPicPr>
            <p:cNvPr id="50181" name="Picture 2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4412" t="21178" r="35258" b="36171"/>
            <a:stretch>
              <a:fillRect/>
            </a:stretch>
          </p:blipFill>
          <p:spPr bwMode="auto">
            <a:xfrm>
              <a:off x="144" y="1229"/>
              <a:ext cx="2917" cy="2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182" name="Picture 2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5912" t="63847" r="34708" b="11127"/>
            <a:stretch>
              <a:fillRect/>
            </a:stretch>
          </p:blipFill>
          <p:spPr bwMode="auto">
            <a:xfrm>
              <a:off x="2748" y="1348"/>
              <a:ext cx="3033" cy="16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0180" name="Text Box 8"/>
          <p:cNvSpPr txBox="1">
            <a:spLocks noChangeArrowheads="1"/>
          </p:cNvSpPr>
          <p:nvPr/>
        </p:nvSpPr>
        <p:spPr bwMode="auto">
          <a:xfrm>
            <a:off x="4932363" y="4724400"/>
            <a:ext cx="31686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600">
                <a:ea typeface="微軟正黑體" pitchFamily="34" charset="-120"/>
              </a:rPr>
              <a:t>點擊快速遮色片，完成編輯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859338" y="3789363"/>
            <a:ext cx="2095500" cy="30051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51202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en-US" b="1" smtClean="0"/>
              <a:t>基本</a:t>
            </a:r>
            <a:r>
              <a:rPr lang="zh-TW" altLang="zh-TW" b="1" smtClean="0"/>
              <a:t>操作</a:t>
            </a:r>
            <a:r>
              <a:rPr lang="zh-TW" altLang="en-US" b="1" smtClean="0"/>
              <a:t>與認識</a:t>
            </a:r>
            <a:endParaRPr lang="zh-TW" altLang="en-US" smtClean="0"/>
          </a:p>
        </p:txBody>
      </p:sp>
      <p:sp>
        <p:nvSpPr>
          <p:cNvPr id="51203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1484313"/>
            <a:ext cx="8229600" cy="4525962"/>
          </a:xfrm>
        </p:spPr>
        <p:txBody>
          <a:bodyPr/>
          <a:lstStyle/>
          <a:p>
            <a:pPr eaLnBrk="1" hangingPunct="1"/>
            <a:r>
              <a:rPr lang="zh-TW" altLang="zh-TW" sz="2400" smtClean="0"/>
              <a:t>繪畫</a:t>
            </a:r>
          </a:p>
          <a:p>
            <a:pPr lvl="1" eaLnBrk="1" hangingPunct="1"/>
            <a:r>
              <a:rPr lang="zh-TW" altLang="zh-TW" sz="2000" smtClean="0"/>
              <a:t>筆刷工具 </a:t>
            </a:r>
            <a:endParaRPr lang="zh-TW" altLang="en-US" sz="2000" smtClean="0"/>
          </a:p>
        </p:txBody>
      </p:sp>
      <p:pic>
        <p:nvPicPr>
          <p:cNvPr id="5120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549" t="12000" r="11223" b="13705"/>
          <a:stretch>
            <a:fillRect/>
          </a:stretch>
        </p:blipFill>
        <p:spPr bwMode="auto">
          <a:xfrm>
            <a:off x="736600" y="2352675"/>
            <a:ext cx="7364413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5" name="文字方塊 2"/>
          <p:cNvSpPr txBox="1">
            <a:spLocks noChangeArrowheads="1"/>
          </p:cNvSpPr>
          <p:nvPr/>
        </p:nvSpPr>
        <p:spPr bwMode="auto">
          <a:xfrm>
            <a:off x="1763713" y="2924175"/>
            <a:ext cx="9096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1400">
                <a:latin typeface="Calibri" pitchFamily="34" charset="0"/>
                <a:ea typeface="微軟正黑體" pitchFamily="34" charset="-120"/>
                <a:cs typeface="Times New Roman" pitchFamily="18" charset="0"/>
              </a:rPr>
              <a:t>選取筆刷</a:t>
            </a:r>
          </a:p>
        </p:txBody>
      </p:sp>
      <p:sp>
        <p:nvSpPr>
          <p:cNvPr id="51206" name="文字方塊 2"/>
          <p:cNvSpPr txBox="1">
            <a:spLocks noChangeArrowheads="1"/>
          </p:cNvSpPr>
          <p:nvPr/>
        </p:nvSpPr>
        <p:spPr bwMode="auto">
          <a:xfrm>
            <a:off x="3819525" y="2371725"/>
            <a:ext cx="2768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1400">
                <a:latin typeface="Calibri" pitchFamily="34" charset="0"/>
                <a:ea typeface="微軟正黑體" pitchFamily="34" charset="-120"/>
                <a:cs typeface="Times New Roman" pitchFamily="18" charset="0"/>
              </a:rPr>
              <a:t>選擇筆刷大小與樣式</a:t>
            </a:r>
          </a:p>
        </p:txBody>
      </p:sp>
      <p:sp>
        <p:nvSpPr>
          <p:cNvPr id="51207" name="文字方塊 2"/>
          <p:cNvSpPr txBox="1">
            <a:spLocks noChangeArrowheads="1"/>
          </p:cNvSpPr>
          <p:nvPr/>
        </p:nvSpPr>
        <p:spPr bwMode="auto">
          <a:xfrm>
            <a:off x="4611688" y="2708275"/>
            <a:ext cx="2768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1400">
                <a:latin typeface="Calibri" pitchFamily="34" charset="0"/>
                <a:ea typeface="微軟正黑體" pitchFamily="34" charset="-120"/>
                <a:cs typeface="Times New Roman" pitchFamily="18" charset="0"/>
              </a:rPr>
              <a:t>選擇筆刷混和模式</a:t>
            </a:r>
          </a:p>
        </p:txBody>
      </p:sp>
      <p:sp>
        <p:nvSpPr>
          <p:cNvPr id="51208" name="文字方塊 2"/>
          <p:cNvSpPr txBox="1">
            <a:spLocks noChangeArrowheads="1"/>
          </p:cNvSpPr>
          <p:nvPr/>
        </p:nvSpPr>
        <p:spPr bwMode="auto">
          <a:xfrm>
            <a:off x="7019925" y="3213100"/>
            <a:ext cx="1146175" cy="3048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1400">
                <a:latin typeface="Calibri" pitchFamily="34" charset="0"/>
                <a:ea typeface="微軟正黑體" pitchFamily="34" charset="-120"/>
                <a:cs typeface="Times New Roman" pitchFamily="18" charset="0"/>
              </a:rPr>
              <a:t>噴槍樣式</a:t>
            </a:r>
          </a:p>
        </p:txBody>
      </p:sp>
      <p:sp>
        <p:nvSpPr>
          <p:cNvPr id="51209" name="文字方塊 2"/>
          <p:cNvSpPr txBox="1">
            <a:spLocks noChangeArrowheads="1"/>
          </p:cNvSpPr>
          <p:nvPr/>
        </p:nvSpPr>
        <p:spPr bwMode="auto">
          <a:xfrm>
            <a:off x="5548313" y="3141663"/>
            <a:ext cx="161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1400">
                <a:latin typeface="Calibri" pitchFamily="34" charset="0"/>
                <a:ea typeface="微軟正黑體" pitchFamily="34" charset="-120"/>
                <a:cs typeface="Times New Roman" pitchFamily="18" charset="0"/>
              </a:rPr>
              <a:t>調整透明度與流量</a:t>
            </a:r>
          </a:p>
        </p:txBody>
      </p:sp>
      <p:sp>
        <p:nvSpPr>
          <p:cNvPr id="51210" name="文字方塊 2"/>
          <p:cNvSpPr txBox="1">
            <a:spLocks noChangeArrowheads="1"/>
          </p:cNvSpPr>
          <p:nvPr/>
        </p:nvSpPr>
        <p:spPr bwMode="auto">
          <a:xfrm>
            <a:off x="7164388" y="4135438"/>
            <a:ext cx="197961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1400">
                <a:latin typeface="Calibri" pitchFamily="34" charset="0"/>
                <a:ea typeface="微軟正黑體" pitchFamily="34" charset="-120"/>
                <a:cs typeface="Times New Roman" pitchFamily="18" charset="0"/>
              </a:rPr>
              <a:t>用筆刷在影像編輯區域作畫</a:t>
            </a:r>
          </a:p>
        </p:txBody>
      </p:sp>
      <p:sp>
        <p:nvSpPr>
          <p:cNvPr id="51211" name="文字方塊 23"/>
          <p:cNvSpPr txBox="1">
            <a:spLocks noChangeArrowheads="1"/>
          </p:cNvSpPr>
          <p:nvPr/>
        </p:nvSpPr>
        <p:spPr bwMode="auto">
          <a:xfrm>
            <a:off x="468313" y="5951538"/>
            <a:ext cx="5365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>
                <a:latin typeface="Tw Cen MT" pitchFamily="34" charset="0"/>
                <a:ea typeface="微軟正黑體" pitchFamily="34" charset="-120"/>
              </a:rPr>
              <a:t>Tips</a:t>
            </a:r>
            <a:endParaRPr kumimoji="0" lang="zh-TW" altLang="zh-TW">
              <a:latin typeface="Tw Cen MT" pitchFamily="34" charset="0"/>
              <a:ea typeface="微軟正黑體" pitchFamily="34" charset="-120"/>
            </a:endParaRPr>
          </a:p>
          <a:p>
            <a:endParaRPr kumimoji="0" lang="zh-TW" altLang="en-US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51212" name="文字方塊 31"/>
          <p:cNvSpPr txBox="1">
            <a:spLocks noChangeArrowheads="1"/>
          </p:cNvSpPr>
          <p:nvPr/>
        </p:nvSpPr>
        <p:spPr bwMode="auto">
          <a:xfrm>
            <a:off x="471488" y="6364288"/>
            <a:ext cx="4316412" cy="3048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zh-TW" sz="1400" b="1">
                <a:latin typeface="Tw Cen MT" pitchFamily="34" charset="0"/>
                <a:ea typeface="微軟正黑體" pitchFamily="34" charset="-120"/>
              </a:rPr>
              <a:t>按鍵盤的</a:t>
            </a:r>
            <a:r>
              <a:rPr kumimoji="0" lang="en-US" altLang="zh-TW" sz="1400" b="1">
                <a:latin typeface="Tw Cen MT" pitchFamily="34" charset="0"/>
                <a:ea typeface="微軟正黑體" pitchFamily="34" charset="-120"/>
              </a:rPr>
              <a:t>[ </a:t>
            </a:r>
            <a:r>
              <a:rPr kumimoji="0" lang="zh-TW" altLang="zh-TW" sz="1400" b="1">
                <a:latin typeface="Tw Cen MT" pitchFamily="34" charset="0"/>
                <a:ea typeface="微軟正黑體" pitchFamily="34" charset="-120"/>
              </a:rPr>
              <a:t>鍵可加大筆刷；</a:t>
            </a:r>
            <a:r>
              <a:rPr kumimoji="0" lang="en-US" altLang="zh-TW" sz="1400" b="1">
                <a:latin typeface="Tw Cen MT" pitchFamily="34" charset="0"/>
                <a:ea typeface="微軟正黑體" pitchFamily="34" charset="-120"/>
              </a:rPr>
              <a:t>]</a:t>
            </a:r>
            <a:r>
              <a:rPr kumimoji="0" lang="zh-TW" altLang="zh-TW" sz="1400" b="1">
                <a:latin typeface="Tw Cen MT" pitchFamily="34" charset="0"/>
                <a:ea typeface="微軟正黑體" pitchFamily="34" charset="-120"/>
              </a:rPr>
              <a:t>鍵可縮小筆刷</a:t>
            </a:r>
            <a:endParaRPr kumimoji="0" lang="zh-TW" altLang="en-US" sz="1400">
              <a:latin typeface="Tw Cen MT" pitchFamily="34" charset="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3" descr="Photoshop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3765550"/>
            <a:ext cx="7808912" cy="294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6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en-US" b="1" smtClean="0"/>
              <a:t>基本</a:t>
            </a:r>
            <a:r>
              <a:rPr lang="zh-TW" altLang="zh-TW" b="1" smtClean="0"/>
              <a:t>操作</a:t>
            </a:r>
            <a:r>
              <a:rPr lang="zh-TW" altLang="en-US" b="1" smtClean="0"/>
              <a:t>與認識</a:t>
            </a:r>
            <a:endParaRPr lang="zh-TW" altLang="en-US" smtClean="0"/>
          </a:p>
        </p:txBody>
      </p:sp>
      <p:sp>
        <p:nvSpPr>
          <p:cNvPr id="52227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zh-TW" altLang="zh-TW" sz="2500" smtClean="0"/>
              <a:t>橡皮擦工具</a:t>
            </a:r>
          </a:p>
          <a:p>
            <a:pPr marL="457200" lvl="1" indent="0" eaLnBrk="1" hangingPunct="1"/>
            <a:r>
              <a:rPr lang="zh-TW" altLang="zh-TW" sz="2000" smtClean="0"/>
              <a:t>橡皮擦選項</a:t>
            </a:r>
            <a:endParaRPr lang="ja-JP" altLang="en-US" sz="2000" smtClean="0">
              <a:cs typeface="HGPｺﾞｼｯｸE"/>
            </a:endParaRPr>
          </a:p>
          <a:p>
            <a:pPr marL="457200" lvl="1" indent="0" eaLnBrk="1" hangingPunct="1"/>
            <a:endParaRPr lang="ja-JP" altLang="en-US" sz="2000" smtClean="0">
              <a:cs typeface="HGPｺﾞｼｯｸE"/>
            </a:endParaRPr>
          </a:p>
          <a:p>
            <a:pPr marL="457200" lvl="1" indent="0" eaLnBrk="1" hangingPunct="1"/>
            <a:endParaRPr lang="ja-JP" altLang="en-US" sz="2000" smtClean="0">
              <a:cs typeface="HGPｺﾞｼｯｸE"/>
            </a:endParaRPr>
          </a:p>
          <a:p>
            <a:pPr marL="457200" lvl="1" indent="0" eaLnBrk="1" hangingPunct="1"/>
            <a:r>
              <a:rPr lang="zh-TW" altLang="zh-TW" sz="2000" smtClean="0"/>
              <a:t>橡皮擦類型</a:t>
            </a:r>
          </a:p>
          <a:p>
            <a:pPr marL="457200" lvl="1" indent="0" eaLnBrk="1" hangingPunct="1"/>
            <a:endParaRPr lang="zh-TW" altLang="zh-TW" sz="2000" smtClean="0"/>
          </a:p>
          <a:p>
            <a:pPr eaLnBrk="1" hangingPunct="1"/>
            <a:endParaRPr lang="zh-TW" altLang="en-US" sz="2000" smtClean="0"/>
          </a:p>
        </p:txBody>
      </p:sp>
      <p:grpSp>
        <p:nvGrpSpPr>
          <p:cNvPr id="52228" name="群組 7"/>
          <p:cNvGrpSpPr>
            <a:grpSpLocks/>
          </p:cNvGrpSpPr>
          <p:nvPr/>
        </p:nvGrpSpPr>
        <p:grpSpPr bwMode="auto">
          <a:xfrm>
            <a:off x="827088" y="2420938"/>
            <a:ext cx="7824787" cy="471487"/>
            <a:chOff x="2175510" y="3265805"/>
            <a:chExt cx="4792980" cy="326390"/>
          </a:xfrm>
        </p:grpSpPr>
        <p:pic>
          <p:nvPicPr>
            <p:cNvPr id="52233" name="圖片 4"/>
            <p:cNvPicPr>
              <a:picLocks noChangeAspect="1" noChangeArrowheads="1"/>
            </p:cNvPicPr>
            <p:nvPr/>
          </p:nvPicPr>
          <p:blipFill>
            <a:blip r:embed="rId3"/>
            <a:srcRect t="4913" r="59898" b="90752"/>
            <a:stretch>
              <a:fillRect/>
            </a:stretch>
          </p:blipFill>
          <p:spPr bwMode="auto">
            <a:xfrm>
              <a:off x="2175510" y="3265805"/>
              <a:ext cx="4792980" cy="323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矩形 5"/>
            <p:cNvSpPr/>
            <p:nvPr/>
          </p:nvSpPr>
          <p:spPr>
            <a:xfrm>
              <a:off x="2720056" y="3325149"/>
              <a:ext cx="790564" cy="267046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5806467" y="3325149"/>
              <a:ext cx="1066727" cy="267046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</p:grpSp>
      <p:sp>
        <p:nvSpPr>
          <p:cNvPr id="52229" name="Text Box 9"/>
          <p:cNvSpPr txBox="1">
            <a:spLocks noChangeArrowheads="1"/>
          </p:cNvSpPr>
          <p:nvPr/>
        </p:nvSpPr>
        <p:spPr bwMode="auto">
          <a:xfrm>
            <a:off x="1547813" y="3716338"/>
            <a:ext cx="70564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600">
                <a:latin typeface="微軟正黑體" pitchFamily="34" charset="-120"/>
                <a:ea typeface="微軟正黑體" pitchFamily="34" charset="-120"/>
              </a:rPr>
              <a:t>橡皮擦                                背景橡皮擦工具                 魔術橡皮擦</a:t>
            </a:r>
          </a:p>
        </p:txBody>
      </p:sp>
      <p:sp>
        <p:nvSpPr>
          <p:cNvPr id="52230" name="Text Box 10"/>
          <p:cNvSpPr txBox="1">
            <a:spLocks noChangeArrowheads="1"/>
          </p:cNvSpPr>
          <p:nvPr/>
        </p:nvSpPr>
        <p:spPr bwMode="auto">
          <a:xfrm>
            <a:off x="971550" y="6165850"/>
            <a:ext cx="23050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600">
                <a:ea typeface="微軟正黑體" pitchFamily="34" charset="-120"/>
              </a:rPr>
              <a:t>按住滑鼠左鍵拖曳擦除像素</a:t>
            </a:r>
          </a:p>
        </p:txBody>
      </p:sp>
      <p:sp>
        <p:nvSpPr>
          <p:cNvPr id="52231" name="Text Box 11"/>
          <p:cNvSpPr txBox="1">
            <a:spLocks noChangeArrowheads="1"/>
          </p:cNvSpPr>
          <p:nvPr/>
        </p:nvSpPr>
        <p:spPr bwMode="auto">
          <a:xfrm>
            <a:off x="3276600" y="6165850"/>
            <a:ext cx="24479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600">
                <a:ea typeface="微軟正黑體" pitchFamily="34" charset="-120"/>
              </a:rPr>
              <a:t>按住滑鼠左鍵拖曳擦除</a:t>
            </a:r>
            <a:r>
              <a:rPr lang="zh-TW" altLang="en-US" sz="1600"/>
              <a:t>，可以保留邊緣</a:t>
            </a:r>
          </a:p>
        </p:txBody>
      </p:sp>
      <p:sp>
        <p:nvSpPr>
          <p:cNvPr id="52232" name="Text Box 12"/>
          <p:cNvSpPr txBox="1">
            <a:spLocks noChangeArrowheads="1"/>
          </p:cNvSpPr>
          <p:nvPr/>
        </p:nvSpPr>
        <p:spPr bwMode="auto">
          <a:xfrm>
            <a:off x="5724525" y="6165850"/>
            <a:ext cx="24479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600">
                <a:ea typeface="微軟正黑體" pitchFamily="34" charset="-120"/>
              </a:rPr>
              <a:t>點擊滑鼠左鍵可以消除相同顏色之像素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en-US" b="1" smtClean="0"/>
              <a:t>基本</a:t>
            </a:r>
            <a:r>
              <a:rPr lang="zh-TW" altLang="zh-TW" b="1" smtClean="0"/>
              <a:t>操作</a:t>
            </a:r>
            <a:r>
              <a:rPr lang="zh-TW" altLang="en-US" b="1" smtClean="0"/>
              <a:t>與認識</a:t>
            </a:r>
            <a:endParaRPr lang="zh-TW" altLang="en-US" smtClean="0"/>
          </a:p>
        </p:txBody>
      </p:sp>
      <p:sp>
        <p:nvSpPr>
          <p:cNvPr id="53250" name="內容版面配置區 2"/>
          <p:cNvSpPr>
            <a:spLocks noGrp="1"/>
          </p:cNvSpPr>
          <p:nvPr>
            <p:ph sz="quarter" idx="1"/>
          </p:nvPr>
        </p:nvSpPr>
        <p:spPr>
          <a:xfrm>
            <a:off x="179388" y="1484313"/>
            <a:ext cx="8964612" cy="4525962"/>
          </a:xfrm>
        </p:spPr>
        <p:txBody>
          <a:bodyPr/>
          <a:lstStyle/>
          <a:p>
            <a:pPr eaLnBrk="1" hangingPunct="1"/>
            <a:r>
              <a:rPr lang="zh-TW" altLang="zh-TW" sz="2400" smtClean="0"/>
              <a:t>油漆桶</a:t>
            </a:r>
            <a:r>
              <a:rPr lang="en-US" altLang="zh-TW" sz="2400" smtClean="0"/>
              <a:t>/</a:t>
            </a:r>
            <a:r>
              <a:rPr lang="zh-TW" altLang="zh-TW" sz="2400" smtClean="0"/>
              <a:t>漸層工具</a:t>
            </a:r>
          </a:p>
          <a:p>
            <a:pPr marL="457200" lvl="1" indent="0" eaLnBrk="1" hangingPunct="1"/>
            <a:r>
              <a:rPr lang="en-US" altLang="zh-TW" sz="1700" smtClean="0"/>
              <a:t> </a:t>
            </a:r>
            <a:r>
              <a:rPr lang="zh-TW" altLang="zh-TW" sz="1700" smtClean="0"/>
              <a:t>油漆桶工具</a:t>
            </a:r>
            <a:r>
              <a:rPr lang="en-US" altLang="zh-TW" sz="1700" smtClean="0"/>
              <a:t>:</a:t>
            </a:r>
            <a:r>
              <a:rPr lang="zh-TW" altLang="zh-TW" sz="1700" smtClean="0"/>
              <a:t>選擇前景色，左鍵點擊欲填滿的區域，完成填色。</a:t>
            </a:r>
            <a:endParaRPr lang="ja-JP" altLang="en-US" sz="1700" smtClean="0">
              <a:cs typeface="HGPｺﾞｼｯｸE"/>
            </a:endParaRPr>
          </a:p>
          <a:p>
            <a:pPr eaLnBrk="1" hangingPunct="1"/>
            <a:endParaRPr lang="ja-JP" altLang="en-US" sz="1800" smtClean="0">
              <a:cs typeface="HGPｺﾞｼｯｸE"/>
            </a:endParaRPr>
          </a:p>
          <a:p>
            <a:pPr eaLnBrk="1" hangingPunct="1"/>
            <a:endParaRPr lang="ja-JP" altLang="en-US" sz="1800" smtClean="0">
              <a:cs typeface="HGPｺﾞｼｯｸE"/>
            </a:endParaRPr>
          </a:p>
          <a:p>
            <a:pPr eaLnBrk="1" hangingPunct="1"/>
            <a:endParaRPr lang="ja-JP" altLang="en-US" sz="1800" smtClean="0">
              <a:cs typeface="HGPｺﾞｼｯｸE"/>
            </a:endParaRPr>
          </a:p>
          <a:p>
            <a:pPr eaLnBrk="1" hangingPunct="1"/>
            <a:endParaRPr lang="ja-JP" altLang="en-US" sz="1800" smtClean="0">
              <a:cs typeface="HGPｺﾞｼｯｸE"/>
            </a:endParaRPr>
          </a:p>
          <a:p>
            <a:pPr eaLnBrk="1" hangingPunct="1"/>
            <a:endParaRPr lang="ja-JP" altLang="en-US" sz="1800" smtClean="0">
              <a:cs typeface="HGPｺﾞｼｯｸE"/>
            </a:endParaRPr>
          </a:p>
          <a:p>
            <a:pPr eaLnBrk="1" hangingPunct="1"/>
            <a:endParaRPr lang="ja-JP" altLang="en-US" sz="1800" smtClean="0">
              <a:cs typeface="HGPｺﾞｼｯｸE"/>
            </a:endParaRPr>
          </a:p>
          <a:p>
            <a:pPr marL="457200" lvl="1" indent="0" eaLnBrk="1" hangingPunct="1"/>
            <a:r>
              <a:rPr lang="zh-TW" altLang="zh-TW" sz="1600" smtClean="0"/>
              <a:t> 漸層工具</a:t>
            </a:r>
            <a:r>
              <a:rPr lang="en-US" altLang="zh-TW" sz="1600" smtClean="0"/>
              <a:t>:</a:t>
            </a:r>
            <a:r>
              <a:rPr lang="zh-TW" altLang="zh-TW" sz="1600" smtClean="0"/>
              <a:t>選擇前景</a:t>
            </a:r>
            <a:r>
              <a:rPr lang="en-US" altLang="zh-TW" sz="1600" smtClean="0"/>
              <a:t>/</a:t>
            </a:r>
            <a:r>
              <a:rPr lang="zh-TW" altLang="zh-TW" sz="1600" smtClean="0"/>
              <a:t>背景色，編輯漸層，選擇漸層模式，按左鍵拖曳漸層方向完成填色。</a:t>
            </a:r>
          </a:p>
          <a:p>
            <a:pPr eaLnBrk="1" hangingPunct="1"/>
            <a:endParaRPr lang="zh-TW" altLang="en-US" sz="2000" smtClean="0"/>
          </a:p>
        </p:txBody>
      </p:sp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2"/>
          <a:srcRect l="34286" t="20471" r="38016" b="56589"/>
          <a:stretch>
            <a:fillRect/>
          </a:stretch>
        </p:blipFill>
        <p:spPr bwMode="auto">
          <a:xfrm>
            <a:off x="1258888" y="2328863"/>
            <a:ext cx="3378200" cy="174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2"/>
          <p:cNvPicPr>
            <a:picLocks noChangeAspect="1" noChangeArrowheads="1"/>
          </p:cNvPicPr>
          <p:nvPr/>
        </p:nvPicPr>
        <p:blipFill>
          <a:blip r:embed="rId2"/>
          <a:srcRect l="34061" t="53053" r="28329" b="18533"/>
          <a:stretch>
            <a:fillRect/>
          </a:stretch>
        </p:blipFill>
        <p:spPr bwMode="auto">
          <a:xfrm>
            <a:off x="2555875" y="4724400"/>
            <a:ext cx="4584700" cy="21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3" name="Text Box 6"/>
          <p:cNvSpPr txBox="1">
            <a:spLocks noChangeArrowheads="1"/>
          </p:cNvSpPr>
          <p:nvPr/>
        </p:nvSpPr>
        <p:spPr bwMode="auto">
          <a:xfrm>
            <a:off x="323850" y="4005263"/>
            <a:ext cx="5616575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zh-TW" altLang="zh-TW" sz="1600">
                <a:ea typeface="微軟正黑體" pitchFamily="34" charset="-120"/>
              </a:rPr>
              <a:t>注意：「油漆桶」工具無法用在「點陣圖」模式的影像中。</a:t>
            </a:r>
            <a:endParaRPr kumimoji="0" lang="zh-TW" altLang="en-US" sz="1600"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sz="4000" b="1" smtClean="0"/>
              <a:t>Photoshop</a:t>
            </a:r>
            <a:r>
              <a:rPr lang="zh-TW" altLang="zh-TW" sz="4000" b="1" smtClean="0"/>
              <a:t>操作環境介紹</a:t>
            </a:r>
            <a:r>
              <a:rPr lang="en-US" altLang="zh-TW" sz="4000" smtClean="0"/>
              <a:t/>
            </a:r>
            <a:br>
              <a:rPr lang="en-US" altLang="zh-TW" sz="4000" smtClean="0"/>
            </a:br>
            <a:endParaRPr lang="zh-TW" altLang="en-US" sz="4000" smtClean="0"/>
          </a:p>
        </p:txBody>
      </p:sp>
      <p:pic>
        <p:nvPicPr>
          <p:cNvPr id="17410" name="內容版面配置區 3"/>
          <p:cNvPicPr>
            <a:picLocks noGrp="1"/>
          </p:cNvPicPr>
          <p:nvPr>
            <p:ph sz="quarter"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606425" y="1196975"/>
            <a:ext cx="8069263" cy="5040313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en-US" b="1" smtClean="0"/>
              <a:t>基本</a:t>
            </a:r>
            <a:r>
              <a:rPr lang="zh-TW" altLang="zh-TW" b="1" smtClean="0"/>
              <a:t>操作</a:t>
            </a:r>
            <a:r>
              <a:rPr lang="zh-TW" altLang="en-US" b="1" smtClean="0"/>
              <a:t>與認識</a:t>
            </a:r>
            <a:endParaRPr lang="zh-TW" altLang="en-US" smtClean="0"/>
          </a:p>
        </p:txBody>
      </p:sp>
      <p:sp>
        <p:nvSpPr>
          <p:cNvPr id="54274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1628775"/>
            <a:ext cx="8229600" cy="5329238"/>
          </a:xfrm>
        </p:spPr>
        <p:txBody>
          <a:bodyPr/>
          <a:lstStyle/>
          <a:p>
            <a:pPr eaLnBrk="1" hangingPunct="1"/>
            <a:r>
              <a:rPr lang="zh-TW" altLang="zh-TW" sz="2800" smtClean="0"/>
              <a:t>漸層模式</a:t>
            </a:r>
            <a:endParaRPr lang="en-US" altLang="zh-TW" sz="2800" smtClean="0"/>
          </a:p>
          <a:p>
            <a:pPr eaLnBrk="1" hangingPunct="1"/>
            <a:endParaRPr lang="en-US" altLang="zh-TW" sz="2800" smtClean="0"/>
          </a:p>
          <a:p>
            <a:pPr eaLnBrk="1" hangingPunct="1"/>
            <a:endParaRPr lang="en-US" altLang="zh-TW" sz="2000" b="1" smtClean="0"/>
          </a:p>
          <a:p>
            <a:pPr eaLnBrk="1" hangingPunct="1">
              <a:buFont typeface="Wingdings" pitchFamily="2" charset="2"/>
              <a:buNone/>
            </a:pPr>
            <a:endParaRPr lang="en-US" altLang="zh-TW" sz="2000" b="1" smtClean="0"/>
          </a:p>
          <a:p>
            <a:pPr eaLnBrk="1" hangingPunct="1">
              <a:buFont typeface="Wingdings" pitchFamily="2" charset="2"/>
              <a:buNone/>
            </a:pPr>
            <a:endParaRPr lang="en-US" altLang="zh-TW" sz="2000" b="1" smtClean="0"/>
          </a:p>
          <a:p>
            <a:pPr eaLnBrk="1" hangingPunct="1">
              <a:buFont typeface="Wingdings" pitchFamily="2" charset="2"/>
              <a:buNone/>
            </a:pPr>
            <a:endParaRPr lang="en-US" altLang="zh-TW" sz="2000" b="1" smtClean="0"/>
          </a:p>
          <a:p>
            <a:pPr eaLnBrk="1" hangingPunct="1"/>
            <a:endParaRPr lang="en-US" altLang="zh-TW" sz="1800" b="1" smtClean="0"/>
          </a:p>
        </p:txBody>
      </p:sp>
      <p:sp>
        <p:nvSpPr>
          <p:cNvPr id="54275" name="文字方塊 3"/>
          <p:cNvSpPr txBox="1">
            <a:spLocks noChangeArrowheads="1"/>
          </p:cNvSpPr>
          <p:nvPr/>
        </p:nvSpPr>
        <p:spPr bwMode="auto">
          <a:xfrm>
            <a:off x="2700338" y="3640138"/>
            <a:ext cx="6048375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5000"/>
              </a:spcBef>
            </a:pPr>
            <a:r>
              <a:rPr kumimoji="0" lang="en-US" altLang="zh-TW" sz="1600">
                <a:latin typeface="微軟正黑體" pitchFamily="34" charset="-120"/>
                <a:ea typeface="微軟正黑體" pitchFamily="34" charset="-120"/>
              </a:rPr>
              <a:t>菱形漸層 :會以菱形圖樣從起點向外建立陰影</a:t>
            </a:r>
            <a:r>
              <a:rPr kumimoji="0" lang="zh-TW" altLang="en-US"/>
              <a:t>，</a:t>
            </a:r>
            <a:r>
              <a:rPr kumimoji="0" lang="en-US" altLang="zh-TW" sz="1600">
                <a:latin typeface="微軟正黑體" pitchFamily="34" charset="-120"/>
                <a:ea typeface="微軟正黑體" pitchFamily="34" charset="-120"/>
              </a:rPr>
              <a:t>終點會定義菱形的一角。</a:t>
            </a:r>
          </a:p>
        </p:txBody>
      </p:sp>
      <p:pic>
        <p:nvPicPr>
          <p:cNvPr id="5427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000" t="41647" r="63713" b="35542"/>
          <a:stretch>
            <a:fillRect/>
          </a:stretch>
        </p:blipFill>
        <p:spPr bwMode="auto">
          <a:xfrm>
            <a:off x="-49213" y="2349500"/>
            <a:ext cx="2965451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7" name="Text Box 25"/>
          <p:cNvSpPr txBox="1">
            <a:spLocks noChangeArrowheads="1"/>
          </p:cNvSpPr>
          <p:nvPr/>
        </p:nvSpPr>
        <p:spPr bwMode="auto">
          <a:xfrm>
            <a:off x="2700338" y="4149725"/>
            <a:ext cx="6119812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100000"/>
              </a:spcBef>
            </a:pPr>
            <a:r>
              <a:rPr kumimoji="0" lang="zh-TW" altLang="zh-TW" sz="1600">
                <a:latin typeface="微軟正黑體" pitchFamily="34" charset="-120"/>
                <a:ea typeface="微軟正黑體" pitchFamily="34" charset="-120"/>
              </a:rPr>
              <a:t>反射性漸層</a:t>
            </a:r>
            <a:r>
              <a:rPr kumimoji="0" lang="en-US" altLang="zh-TW" sz="1600">
                <a:latin typeface="微軟正黑體" pitchFamily="34" charset="-120"/>
                <a:ea typeface="微軟正黑體" pitchFamily="34" charset="-120"/>
              </a:rPr>
              <a:t> :</a:t>
            </a:r>
            <a:r>
              <a:rPr kumimoji="0" lang="zh-TW" altLang="zh-TW" sz="1600">
                <a:latin typeface="微軟正黑體" pitchFamily="34" charset="-120"/>
                <a:ea typeface="微軟正黑體" pitchFamily="34" charset="-120"/>
              </a:rPr>
              <a:t>會使用對稱線性漸層在起點的任何一側建立陰影。</a:t>
            </a:r>
          </a:p>
          <a:p>
            <a:pPr>
              <a:spcBef>
                <a:spcPct val="100000"/>
              </a:spcBef>
            </a:pPr>
            <a:r>
              <a:rPr kumimoji="0" lang="zh-TW" altLang="zh-TW" sz="1600">
                <a:latin typeface="微軟正黑體" pitchFamily="34" charset="-120"/>
                <a:ea typeface="微軟正黑體" pitchFamily="34" charset="-120"/>
              </a:rPr>
              <a:t>角度漸層</a:t>
            </a:r>
            <a:r>
              <a:rPr kumimoji="0" lang="en-US" altLang="zh-TW" sz="1600">
                <a:latin typeface="微軟正黑體" pitchFamily="34" charset="-120"/>
                <a:ea typeface="微軟正黑體" pitchFamily="34" charset="-120"/>
              </a:rPr>
              <a:t> :</a:t>
            </a:r>
            <a:r>
              <a:rPr kumimoji="0" lang="zh-TW" altLang="zh-TW" sz="1600">
                <a:latin typeface="微軟正黑體" pitchFamily="34" charset="-120"/>
                <a:ea typeface="微軟正黑體" pitchFamily="34" charset="-120"/>
              </a:rPr>
              <a:t>會繞著起點以逆時針掃射建立陰影。</a:t>
            </a:r>
          </a:p>
          <a:p>
            <a:pPr>
              <a:spcBef>
                <a:spcPct val="100000"/>
              </a:spcBef>
            </a:pPr>
            <a:r>
              <a:rPr kumimoji="0" lang="zh-TW" altLang="zh-TW" sz="1600">
                <a:latin typeface="微軟正黑體" pitchFamily="34" charset="-120"/>
                <a:ea typeface="微軟正黑體" pitchFamily="34" charset="-120"/>
              </a:rPr>
              <a:t>放射性漸層</a:t>
            </a:r>
            <a:r>
              <a:rPr kumimoji="0" lang="en-US" altLang="zh-TW" sz="1600">
                <a:latin typeface="微軟正黑體" pitchFamily="34" charset="-120"/>
                <a:ea typeface="微軟正黑體" pitchFamily="34" charset="-120"/>
              </a:rPr>
              <a:t>: </a:t>
            </a:r>
            <a:r>
              <a:rPr kumimoji="0" lang="zh-TW" altLang="zh-TW" sz="1600">
                <a:latin typeface="微軟正黑體" pitchFamily="34" charset="-120"/>
                <a:ea typeface="微軟正黑體" pitchFamily="34" charset="-120"/>
              </a:rPr>
              <a:t>會以圓形圖樣從起點到終點建立陰影。</a:t>
            </a:r>
          </a:p>
          <a:p>
            <a:pPr>
              <a:spcBef>
                <a:spcPct val="100000"/>
              </a:spcBef>
            </a:pPr>
            <a:r>
              <a:rPr kumimoji="0" lang="zh-TW" altLang="zh-TW" sz="1600">
                <a:latin typeface="微軟正黑體" pitchFamily="34" charset="-120"/>
                <a:ea typeface="微軟正黑體" pitchFamily="34" charset="-120"/>
              </a:rPr>
              <a:t>線性漸層</a:t>
            </a:r>
            <a:r>
              <a:rPr kumimoji="0" lang="en-US" altLang="zh-TW" sz="1600">
                <a:latin typeface="微軟正黑體" pitchFamily="34" charset="-120"/>
                <a:ea typeface="微軟正黑體" pitchFamily="34" charset="-120"/>
              </a:rPr>
              <a:t>:</a:t>
            </a:r>
            <a:r>
              <a:rPr kumimoji="0" lang="zh-TW" altLang="zh-TW" sz="1600">
                <a:latin typeface="微軟正黑體" pitchFamily="34" charset="-120"/>
                <a:ea typeface="微軟正黑體" pitchFamily="34" charset="-120"/>
              </a:rPr>
              <a:t>會沿著直線從起點到終點建立陰影。</a:t>
            </a:r>
            <a:endParaRPr lang="zh-TW" altLang="en-US" sz="160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7" name="Group 25"/>
          <p:cNvGrpSpPr>
            <a:grpSpLocks/>
          </p:cNvGrpSpPr>
          <p:nvPr/>
        </p:nvGrpSpPr>
        <p:grpSpPr bwMode="auto">
          <a:xfrm>
            <a:off x="65088" y="3860800"/>
            <a:ext cx="8770937" cy="1863725"/>
            <a:chOff x="41" y="2432"/>
            <a:chExt cx="5525" cy="1174"/>
          </a:xfrm>
        </p:grpSpPr>
        <p:grpSp>
          <p:nvGrpSpPr>
            <p:cNvPr id="55310" name="群組 8"/>
            <p:cNvGrpSpPr>
              <a:grpSpLocks/>
            </p:cNvGrpSpPr>
            <p:nvPr/>
          </p:nvGrpSpPr>
          <p:grpSpPr bwMode="auto">
            <a:xfrm>
              <a:off x="41" y="2432"/>
              <a:ext cx="5525" cy="635"/>
              <a:chOff x="0" y="0"/>
              <a:chExt cx="6705600" cy="771525"/>
            </a:xfrm>
          </p:grpSpPr>
          <p:pic>
            <p:nvPicPr>
              <p:cNvPr id="55314" name="圖片 9"/>
              <p:cNvPicPr>
                <a:picLocks noChangeAspect="1"/>
              </p:cNvPicPr>
              <p:nvPr/>
            </p:nvPicPr>
            <p:blipFill>
              <a:blip r:embed="rId2"/>
              <a:srcRect l="722" t="5490" r="40935" b="90753"/>
              <a:stretch>
                <a:fillRect/>
              </a:stretch>
            </p:blipFill>
            <p:spPr bwMode="auto">
              <a:xfrm>
                <a:off x="552450" y="19050"/>
                <a:ext cx="6153150" cy="2476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" name="矩形 10"/>
              <p:cNvSpPr/>
              <p:nvPr/>
            </p:nvSpPr>
            <p:spPr>
              <a:xfrm>
                <a:off x="1638472" y="29160"/>
                <a:ext cx="1267085" cy="228420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2905558" y="29160"/>
                <a:ext cx="1542591" cy="228420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/>
              </a:p>
            </p:txBody>
          </p:sp>
          <p:pic>
            <p:nvPicPr>
              <p:cNvPr id="55317" name="圖片 12"/>
              <p:cNvPicPr>
                <a:picLocks noChangeAspect="1"/>
              </p:cNvPicPr>
              <p:nvPr/>
            </p:nvPicPr>
            <p:blipFill>
              <a:blip r:embed="rId2"/>
              <a:srcRect l="-722" t="21098" r="95845" b="69075"/>
              <a:stretch>
                <a:fillRect/>
              </a:stretch>
            </p:blipFill>
            <p:spPr bwMode="auto">
              <a:xfrm>
                <a:off x="0" y="0"/>
                <a:ext cx="609600" cy="7715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矩形 13"/>
              <p:cNvSpPr/>
              <p:nvPr/>
            </p:nvSpPr>
            <p:spPr>
              <a:xfrm>
                <a:off x="123796" y="304965"/>
                <a:ext cx="314344" cy="228420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/>
              </a:p>
            </p:txBody>
          </p:sp>
        </p:grpSp>
        <p:sp>
          <p:nvSpPr>
            <p:cNvPr id="18" name="矩形 17"/>
            <p:cNvSpPr/>
            <p:nvPr/>
          </p:nvSpPr>
          <p:spPr>
            <a:xfrm>
              <a:off x="810" y="2447"/>
              <a:ext cx="581" cy="212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pic>
          <p:nvPicPr>
            <p:cNvPr id="55312" name="Picture 2"/>
            <p:cNvPicPr>
              <a:picLocks noChangeAspect="1" noChangeArrowheads="1"/>
            </p:cNvPicPr>
            <p:nvPr/>
          </p:nvPicPr>
          <p:blipFill>
            <a:blip r:embed="rId3"/>
            <a:srcRect l="29117" t="29881" r="35478" b="50237"/>
            <a:stretch>
              <a:fillRect/>
            </a:stretch>
          </p:blipFill>
          <p:spPr bwMode="auto">
            <a:xfrm>
              <a:off x="1353" y="2652"/>
              <a:ext cx="2719" cy="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5313" name="肘形接點 33"/>
            <p:cNvCxnSpPr>
              <a:cxnSpLocks noChangeShapeType="1"/>
              <a:stCxn id="12" idx="3"/>
              <a:endCxn id="22" idx="1"/>
            </p:cNvCxnSpPr>
            <p:nvPr/>
          </p:nvCxnSpPr>
          <p:spPr bwMode="auto">
            <a:xfrm>
              <a:off x="3712" y="2550"/>
              <a:ext cx="484" cy="220"/>
            </a:xfrm>
            <a:prstGeom prst="bentConnector3">
              <a:avLst>
                <a:gd name="adj1" fmla="val 49171"/>
              </a:avLst>
            </a:prstGeom>
            <a:noFill/>
            <a:ln w="10000" algn="ctr">
              <a:solidFill>
                <a:srgbClr val="FF0000"/>
              </a:solidFill>
              <a:miter lim="800000"/>
              <a:headEnd/>
              <a:tailEnd/>
            </a:ln>
          </p:spPr>
        </p:cxnSp>
      </p:grpSp>
      <p:sp>
        <p:nvSpPr>
          <p:cNvPr id="55298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en-US" b="1" smtClean="0"/>
              <a:t>基本</a:t>
            </a:r>
            <a:r>
              <a:rPr lang="zh-TW" altLang="zh-TW" b="1" smtClean="0"/>
              <a:t>操作</a:t>
            </a:r>
            <a:r>
              <a:rPr lang="zh-TW" altLang="en-US" b="1" smtClean="0"/>
              <a:t>與認識</a:t>
            </a:r>
            <a:endParaRPr lang="zh-TW" altLang="en-US" smtClean="0"/>
          </a:p>
        </p:txBody>
      </p:sp>
      <p:sp>
        <p:nvSpPr>
          <p:cNvPr id="55299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457200" y="1555750"/>
            <a:ext cx="8229600" cy="4681538"/>
          </a:xfrm>
        </p:spPr>
        <p:txBody>
          <a:bodyPr/>
          <a:lstStyle/>
          <a:p>
            <a:pPr eaLnBrk="1" hangingPunct="1"/>
            <a:r>
              <a:rPr lang="zh-TW" altLang="zh-TW" sz="2800" smtClean="0"/>
              <a:t>修補圖像</a:t>
            </a:r>
          </a:p>
          <a:p>
            <a:pPr lvl="1" eaLnBrk="1" hangingPunct="1"/>
            <a:r>
              <a:rPr lang="zh-TW" altLang="zh-TW" sz="2000" smtClean="0"/>
              <a:t>修復筆刷</a:t>
            </a:r>
          </a:p>
          <a:p>
            <a:pPr eaLnBrk="1" hangingPunct="1"/>
            <a:endParaRPr lang="zh-TW" altLang="zh-TW" sz="2000" smtClean="0"/>
          </a:p>
          <a:p>
            <a:pPr eaLnBrk="1" hangingPunct="1"/>
            <a:endParaRPr lang="zh-TW" altLang="en-US" smtClean="0"/>
          </a:p>
        </p:txBody>
      </p:sp>
      <p:sp>
        <p:nvSpPr>
          <p:cNvPr id="55300" name="文字方塊 5"/>
          <p:cNvSpPr txBox="1">
            <a:spLocks noChangeArrowheads="1"/>
          </p:cNvSpPr>
          <p:nvPr/>
        </p:nvSpPr>
        <p:spPr bwMode="auto">
          <a:xfrm>
            <a:off x="2514600" y="2430463"/>
            <a:ext cx="5873750" cy="106997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zh-TW" sz="1600">
                <a:latin typeface="Tw Cen MT" pitchFamily="34" charset="0"/>
                <a:ea typeface="微軟正黑體" pitchFamily="34" charset="-120"/>
              </a:rPr>
              <a:t>「修復筆刷」工具可以校正瑕疵，使用「修復筆刷」工具時，</a:t>
            </a:r>
            <a:endParaRPr kumimoji="0" lang="en-US" altLang="zh-TW" sz="1600">
              <a:latin typeface="Tw Cen MT" pitchFamily="34" charset="0"/>
              <a:ea typeface="微軟正黑體" pitchFamily="34" charset="-120"/>
            </a:endParaRPr>
          </a:p>
          <a:p>
            <a:r>
              <a:rPr kumimoji="0" lang="zh-TW" altLang="zh-TW" sz="1600">
                <a:latin typeface="Tw Cen MT" pitchFamily="34" charset="0"/>
                <a:ea typeface="微軟正黑體" pitchFamily="34" charset="-120"/>
              </a:rPr>
              <a:t>原理是使用從影像或圖樣中取樣的像素繪畫；使取樣像素的紋理</a:t>
            </a:r>
            <a:endParaRPr kumimoji="0" lang="en-US" altLang="zh-TW" sz="1600">
              <a:latin typeface="Tw Cen MT" pitchFamily="34" charset="0"/>
              <a:ea typeface="微軟正黑體" pitchFamily="34" charset="-120"/>
            </a:endParaRPr>
          </a:p>
          <a:p>
            <a:r>
              <a:rPr kumimoji="0" lang="zh-TW" altLang="zh-TW" sz="1600">
                <a:latin typeface="Tw Cen MT" pitchFamily="34" charset="0"/>
                <a:ea typeface="微軟正黑體" pitchFamily="34" charset="-120"/>
              </a:rPr>
              <a:t>、光源、透明和陰影符合來源像素。</a:t>
            </a:r>
          </a:p>
          <a:p>
            <a:endParaRPr kumimoji="0" lang="zh-TW" altLang="en-US" sz="16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15" name="橢圓 14"/>
          <p:cNvSpPr/>
          <p:nvPr/>
        </p:nvSpPr>
        <p:spPr>
          <a:xfrm>
            <a:off x="719138" y="4292600"/>
            <a:ext cx="180975" cy="1809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6" name="文字方塊 2"/>
          <p:cNvSpPr txBox="1">
            <a:spLocks noChangeArrowheads="1"/>
          </p:cNvSpPr>
          <p:nvPr/>
        </p:nvSpPr>
        <p:spPr bwMode="auto">
          <a:xfrm>
            <a:off x="666750" y="4251325"/>
            <a:ext cx="304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200" kern="100" dirty="0">
                <a:solidFill>
                  <a:srgbClr val="FFFFFF"/>
                </a:solidFill>
                <a:latin typeface="Calibri"/>
                <a:ea typeface="新細明體"/>
                <a:cs typeface="Times New Roman"/>
              </a:rPr>
              <a:t>1</a:t>
            </a:r>
            <a:endParaRPr kumimoji="0" lang="zh-TW" sz="1200" kern="100" dirty="0">
              <a:latin typeface="Calibri"/>
              <a:ea typeface="新細明體"/>
              <a:cs typeface="Times New Roman"/>
            </a:endParaRPr>
          </a:p>
        </p:txBody>
      </p:sp>
      <p:sp>
        <p:nvSpPr>
          <p:cNvPr id="17" name="橢圓 16"/>
          <p:cNvSpPr/>
          <p:nvPr/>
        </p:nvSpPr>
        <p:spPr>
          <a:xfrm>
            <a:off x="6694488" y="4292600"/>
            <a:ext cx="180975" cy="1809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22" name="文字方塊 2"/>
          <p:cNvSpPr txBox="1">
            <a:spLocks noChangeArrowheads="1"/>
          </p:cNvSpPr>
          <p:nvPr/>
        </p:nvSpPr>
        <p:spPr bwMode="auto">
          <a:xfrm>
            <a:off x="6661150" y="4259263"/>
            <a:ext cx="304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200" kern="100" dirty="0">
                <a:solidFill>
                  <a:srgbClr val="FFFFFF"/>
                </a:solidFill>
                <a:latin typeface="Calibri"/>
                <a:ea typeface="新細明體"/>
                <a:cs typeface="Times New Roman"/>
              </a:rPr>
              <a:t>2</a:t>
            </a:r>
            <a:endParaRPr kumimoji="0" lang="zh-TW" sz="1200" kern="100" dirty="0">
              <a:latin typeface="Calibri"/>
              <a:ea typeface="新細明體"/>
              <a:cs typeface="Times New Roman"/>
            </a:endParaRPr>
          </a:p>
        </p:txBody>
      </p:sp>
      <p:sp>
        <p:nvSpPr>
          <p:cNvPr id="55305" name="文字方塊 2"/>
          <p:cNvSpPr txBox="1">
            <a:spLocks noChangeArrowheads="1"/>
          </p:cNvSpPr>
          <p:nvPr/>
        </p:nvSpPr>
        <p:spPr bwMode="auto">
          <a:xfrm>
            <a:off x="2247900" y="5734050"/>
            <a:ext cx="117157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14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按住</a:t>
            </a:r>
            <a:r>
              <a:rPr kumimoji="0" lang="en-US" altLang="zh-TW" sz="14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Alt+</a:t>
            </a:r>
            <a:r>
              <a:rPr kumimoji="0" lang="zh-TW" altLang="en-US" sz="14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左鍵，選擇取樣範圍</a:t>
            </a:r>
          </a:p>
        </p:txBody>
      </p:sp>
      <p:sp>
        <p:nvSpPr>
          <p:cNvPr id="55306" name="文字方塊 2"/>
          <p:cNvSpPr txBox="1">
            <a:spLocks noChangeArrowheads="1"/>
          </p:cNvSpPr>
          <p:nvPr/>
        </p:nvSpPr>
        <p:spPr bwMode="auto">
          <a:xfrm>
            <a:off x="3719513" y="5794375"/>
            <a:ext cx="11715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1400">
                <a:latin typeface="Calibri" pitchFamily="34" charset="0"/>
                <a:ea typeface="微軟正黑體" pitchFamily="34" charset="-120"/>
                <a:cs typeface="Times New Roman" pitchFamily="18" charset="0"/>
              </a:rPr>
              <a:t>描繪修補範圍</a:t>
            </a:r>
          </a:p>
        </p:txBody>
      </p:sp>
      <p:sp>
        <p:nvSpPr>
          <p:cNvPr id="55307" name="文字方塊 2"/>
          <p:cNvSpPr txBox="1">
            <a:spLocks noChangeArrowheads="1"/>
          </p:cNvSpPr>
          <p:nvPr/>
        </p:nvSpPr>
        <p:spPr bwMode="auto">
          <a:xfrm>
            <a:off x="5345113" y="5776913"/>
            <a:ext cx="1171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1400">
                <a:latin typeface="Calibri" pitchFamily="34" charset="0"/>
                <a:ea typeface="微軟正黑體" pitchFamily="34" charset="-120"/>
                <a:cs typeface="Times New Roman" pitchFamily="18" charset="0"/>
              </a:rPr>
              <a:t>完成修補</a:t>
            </a:r>
          </a:p>
        </p:txBody>
      </p:sp>
      <p:sp>
        <p:nvSpPr>
          <p:cNvPr id="55308" name="文字方塊 2"/>
          <p:cNvSpPr txBox="1">
            <a:spLocks noChangeArrowheads="1"/>
          </p:cNvSpPr>
          <p:nvPr/>
        </p:nvSpPr>
        <p:spPr bwMode="auto">
          <a:xfrm>
            <a:off x="827088" y="4221163"/>
            <a:ext cx="13573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1400">
                <a:latin typeface="Calibri" pitchFamily="34" charset="0"/>
                <a:ea typeface="微軟正黑體" pitchFamily="34" charset="-120"/>
                <a:cs typeface="Times New Roman" pitchFamily="18" charset="0"/>
              </a:rPr>
              <a:t>點選修補筆刷</a:t>
            </a:r>
          </a:p>
        </p:txBody>
      </p:sp>
      <p:sp>
        <p:nvSpPr>
          <p:cNvPr id="55309" name="文字方塊 2"/>
          <p:cNvSpPr txBox="1">
            <a:spLocks noChangeArrowheads="1"/>
          </p:cNvSpPr>
          <p:nvPr/>
        </p:nvSpPr>
        <p:spPr bwMode="auto">
          <a:xfrm>
            <a:off x="6804025" y="4221163"/>
            <a:ext cx="16557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1400">
                <a:latin typeface="Calibri" pitchFamily="34" charset="0"/>
                <a:ea typeface="微軟正黑體" pitchFamily="34" charset="-120"/>
                <a:cs typeface="Times New Roman" pitchFamily="18" charset="0"/>
              </a:rPr>
              <a:t>修改筆刷屬性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en-US" b="1" smtClean="0"/>
              <a:t>基本</a:t>
            </a:r>
            <a:r>
              <a:rPr lang="zh-TW" altLang="zh-TW" b="1" smtClean="0"/>
              <a:t>操作</a:t>
            </a:r>
            <a:r>
              <a:rPr lang="zh-TW" altLang="en-US" b="1" smtClean="0"/>
              <a:t>與認識</a:t>
            </a:r>
            <a:endParaRPr lang="zh-TW" altLang="en-US" smtClean="0"/>
          </a:p>
        </p:txBody>
      </p:sp>
      <p:sp>
        <p:nvSpPr>
          <p:cNvPr id="56322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zh-TW" altLang="zh-TW" sz="1800" smtClean="0"/>
              <a:t>「修補」工具讓您能夠用另一個區域或圖樣中的像素，來修復選取區域。</a:t>
            </a:r>
          </a:p>
          <a:p>
            <a:pPr eaLnBrk="1" hangingPunct="1"/>
            <a:endParaRPr lang="zh-TW" altLang="en-US" smtClean="0"/>
          </a:p>
        </p:txBody>
      </p:sp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2"/>
          <a:srcRect l="28716" t="51706" r="22353" b="28514"/>
          <a:stretch>
            <a:fillRect/>
          </a:stretch>
        </p:blipFill>
        <p:spPr bwMode="auto">
          <a:xfrm>
            <a:off x="684213" y="2352675"/>
            <a:ext cx="7964487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字方塊 2"/>
          <p:cNvSpPr txBox="1">
            <a:spLocks noChangeArrowheads="1"/>
          </p:cNvSpPr>
          <p:nvPr/>
        </p:nvSpPr>
        <p:spPr bwMode="auto">
          <a:xfrm>
            <a:off x="1763713" y="4397375"/>
            <a:ext cx="117157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sz="1400" kern="100" dirty="0">
                <a:latin typeface="Calibri"/>
                <a:ea typeface="新細明體"/>
                <a:cs typeface="Times New Roman"/>
              </a:rPr>
              <a:t>圈選修補範圍</a:t>
            </a:r>
          </a:p>
        </p:txBody>
      </p:sp>
      <p:sp>
        <p:nvSpPr>
          <p:cNvPr id="6" name="文字方塊 2"/>
          <p:cNvSpPr txBox="1">
            <a:spLocks noChangeArrowheads="1"/>
          </p:cNvSpPr>
          <p:nvPr/>
        </p:nvSpPr>
        <p:spPr bwMode="auto">
          <a:xfrm>
            <a:off x="3524250" y="4375150"/>
            <a:ext cx="117157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sz="1400" kern="100" dirty="0">
                <a:latin typeface="Calibri"/>
                <a:ea typeface="新細明體"/>
                <a:cs typeface="Times New Roman"/>
              </a:rPr>
              <a:t>按住</a:t>
            </a:r>
            <a:r>
              <a:rPr kumimoji="0" lang="en-US" sz="1400" kern="100" dirty="0">
                <a:latin typeface="Calibri"/>
                <a:ea typeface="新細明體"/>
                <a:cs typeface="Times New Roman"/>
              </a:rPr>
              <a:t>Shift+</a:t>
            </a:r>
            <a:r>
              <a:rPr kumimoji="0" lang="zh-TW" sz="1400" kern="100" dirty="0">
                <a:latin typeface="Calibri"/>
                <a:ea typeface="新細明體"/>
                <a:cs typeface="Times New Roman"/>
              </a:rPr>
              <a:t>左鍵增加選取範圍</a:t>
            </a:r>
          </a:p>
        </p:txBody>
      </p:sp>
      <p:sp>
        <p:nvSpPr>
          <p:cNvPr id="7" name="文字方塊 2"/>
          <p:cNvSpPr txBox="1">
            <a:spLocks noChangeArrowheads="1"/>
          </p:cNvSpPr>
          <p:nvPr/>
        </p:nvSpPr>
        <p:spPr bwMode="auto">
          <a:xfrm>
            <a:off x="5364163" y="4410075"/>
            <a:ext cx="11715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sz="1400" kern="100" dirty="0">
                <a:latin typeface="Calibri"/>
                <a:ea typeface="新細明體"/>
                <a:cs typeface="Times New Roman"/>
              </a:rPr>
              <a:t>按住</a:t>
            </a:r>
            <a:r>
              <a:rPr kumimoji="0" lang="en-US" sz="1400" kern="100" dirty="0">
                <a:latin typeface="Calibri"/>
                <a:ea typeface="新細明體"/>
                <a:cs typeface="Times New Roman"/>
              </a:rPr>
              <a:t>Alt+</a:t>
            </a:r>
            <a:r>
              <a:rPr kumimoji="0" lang="zh-TW" sz="1400" kern="100" dirty="0">
                <a:latin typeface="Calibri"/>
                <a:ea typeface="新細明體"/>
                <a:cs typeface="Times New Roman"/>
              </a:rPr>
              <a:t>左鍵減少選取範圍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400" kern="100" dirty="0">
                <a:latin typeface="Calibri"/>
                <a:ea typeface="新細明體"/>
                <a:cs typeface="Times New Roman"/>
              </a:rPr>
              <a:t> </a:t>
            </a:r>
            <a:endParaRPr kumimoji="0" lang="zh-TW" sz="1400" kern="100" dirty="0">
              <a:latin typeface="Calibri"/>
              <a:ea typeface="新細明體"/>
              <a:cs typeface="Times New Roman"/>
            </a:endParaRPr>
          </a:p>
        </p:txBody>
      </p:sp>
      <p:sp>
        <p:nvSpPr>
          <p:cNvPr id="8" name="文字方塊 2"/>
          <p:cNvSpPr txBox="1">
            <a:spLocks noChangeArrowheads="1"/>
          </p:cNvSpPr>
          <p:nvPr/>
        </p:nvSpPr>
        <p:spPr bwMode="auto">
          <a:xfrm>
            <a:off x="7046913" y="4437063"/>
            <a:ext cx="14859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sz="1400" kern="100" dirty="0">
                <a:latin typeface="Calibri"/>
                <a:ea typeface="新細明體"/>
                <a:cs typeface="Times New Roman"/>
              </a:rPr>
              <a:t>左鍵拖移修補範圍，到適合的取樣放開左鍵，完成修補。</a:t>
            </a:r>
          </a:p>
        </p:txBody>
      </p:sp>
      <p:sp>
        <p:nvSpPr>
          <p:cNvPr id="56328" name="文字方塊 3"/>
          <p:cNvSpPr txBox="1">
            <a:spLocks noChangeArrowheads="1"/>
          </p:cNvSpPr>
          <p:nvPr/>
        </p:nvSpPr>
        <p:spPr bwMode="auto">
          <a:xfrm>
            <a:off x="827088" y="5589588"/>
            <a:ext cx="81486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zh-TW">
                <a:latin typeface="Tw Cen MT" pitchFamily="34" charset="0"/>
                <a:ea typeface="微軟正黑體" pitchFamily="34" charset="-120"/>
              </a:rPr>
              <a:t>注意</a:t>
            </a:r>
            <a:r>
              <a:rPr kumimoji="0" lang="en-US" altLang="zh-TW">
                <a:latin typeface="Tw Cen MT" pitchFamily="34" charset="0"/>
                <a:ea typeface="微軟正黑體" pitchFamily="34" charset="-120"/>
              </a:rPr>
              <a:t>: </a:t>
            </a:r>
            <a:r>
              <a:rPr kumimoji="0" lang="zh-TW" altLang="zh-TW">
                <a:latin typeface="Tw Cen MT" pitchFamily="34" charset="0"/>
                <a:ea typeface="微軟正黑體" pitchFamily="34" charset="-120"/>
              </a:rPr>
              <a:t>使用影像中的像素進行修復時，請選取較小的區域，以便產生最佳結果。</a:t>
            </a:r>
          </a:p>
          <a:p>
            <a:endParaRPr kumimoji="0" lang="zh-TW" altLang="en-US">
              <a:latin typeface="Tw Cen MT" pitchFamily="34" charset="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內容版面配置區 2"/>
          <p:cNvSpPr>
            <a:spLocks/>
          </p:cNvSpPr>
          <p:nvPr/>
        </p:nvSpPr>
        <p:spPr bwMode="auto">
          <a:xfrm>
            <a:off x="457200" y="1673225"/>
            <a:ext cx="8362950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9088" indent="-319088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</a:pPr>
            <a:r>
              <a:rPr kumimoji="0" lang="zh-TW" altLang="zh-TW" sz="2800">
                <a:latin typeface="Tw Cen MT" pitchFamily="34" charset="0"/>
                <a:ea typeface="微軟正黑體" pitchFamily="34" charset="-120"/>
              </a:rPr>
              <a:t>仿製印章</a:t>
            </a:r>
          </a:p>
          <a:p>
            <a:pPr marL="319088" indent="-319088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</a:pPr>
            <a:endParaRPr kumimoji="0" lang="zh-TW" altLang="en-US" sz="29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57346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990600" y="1844675"/>
            <a:ext cx="8153400" cy="4495800"/>
          </a:xfrm>
        </p:spPr>
        <p:txBody>
          <a:bodyPr/>
          <a:lstStyle/>
          <a:p>
            <a:pPr marL="342900" lvl="1" indent="-342900" eaLnBrk="1" hangingPunct="1">
              <a:buFont typeface="Arial" charset="0"/>
              <a:buChar char="•"/>
            </a:pPr>
            <a:endParaRPr lang="zh-TW" altLang="zh-TW" sz="2400" smtClean="0"/>
          </a:p>
          <a:p>
            <a:pPr eaLnBrk="1" hangingPunct="1"/>
            <a:endParaRPr lang="zh-TW" altLang="en-US" smtClean="0"/>
          </a:p>
        </p:txBody>
      </p:sp>
      <p:sp>
        <p:nvSpPr>
          <p:cNvPr id="57347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en-US" b="1" smtClean="0"/>
              <a:t>基本</a:t>
            </a:r>
            <a:r>
              <a:rPr lang="zh-TW" altLang="zh-TW" b="1" smtClean="0"/>
              <a:t>操作</a:t>
            </a:r>
            <a:r>
              <a:rPr lang="zh-TW" altLang="en-US" b="1" smtClean="0"/>
              <a:t>與認識</a:t>
            </a:r>
            <a:endParaRPr lang="zh-TW" altLang="en-US" smtClean="0"/>
          </a:p>
        </p:txBody>
      </p:sp>
      <p:pic>
        <p:nvPicPr>
          <p:cNvPr id="57348" name="Picture 3"/>
          <p:cNvPicPr>
            <a:picLocks noChangeAspect="1" noChangeArrowheads="1"/>
          </p:cNvPicPr>
          <p:nvPr/>
        </p:nvPicPr>
        <p:blipFill>
          <a:blip r:embed="rId2"/>
          <a:srcRect l="34142" t="40314" r="44215" b="41171"/>
          <a:stretch>
            <a:fillRect/>
          </a:stretch>
        </p:blipFill>
        <p:spPr bwMode="auto">
          <a:xfrm>
            <a:off x="2409825" y="2417763"/>
            <a:ext cx="5041900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9" name="文字方塊 2"/>
          <p:cNvSpPr txBox="1">
            <a:spLocks noChangeArrowheads="1"/>
          </p:cNvSpPr>
          <p:nvPr/>
        </p:nvSpPr>
        <p:spPr bwMode="auto">
          <a:xfrm>
            <a:off x="3059113" y="5153025"/>
            <a:ext cx="14763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按住</a:t>
            </a:r>
            <a:r>
              <a:rPr kumimoji="0"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Alt+</a:t>
            </a:r>
            <a:r>
              <a:rPr kumimoji="0"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左鍵取樣圖案</a:t>
            </a:r>
          </a:p>
        </p:txBody>
      </p:sp>
      <p:sp>
        <p:nvSpPr>
          <p:cNvPr id="57350" name="文字方塊 2"/>
          <p:cNvSpPr txBox="1">
            <a:spLocks noChangeArrowheads="1"/>
          </p:cNvSpPr>
          <p:nvPr/>
        </p:nvSpPr>
        <p:spPr bwMode="auto">
          <a:xfrm>
            <a:off x="5218113" y="5153025"/>
            <a:ext cx="20161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1600">
                <a:latin typeface="Calibri" pitchFamily="34" charset="0"/>
                <a:ea typeface="微軟正黑體" pitchFamily="34" charset="-120"/>
                <a:cs typeface="Times New Roman" pitchFamily="18" charset="0"/>
              </a:rPr>
              <a:t>左鍵描繪欲修補</a:t>
            </a:r>
          </a:p>
          <a:p>
            <a:r>
              <a:rPr kumimoji="0" lang="zh-TW" altLang="en-US" sz="1600">
                <a:latin typeface="Calibri" pitchFamily="34" charset="0"/>
                <a:ea typeface="微軟正黑體" pitchFamily="34" charset="-120"/>
                <a:cs typeface="Times New Roman" pitchFamily="18" charset="0"/>
              </a:rPr>
              <a:t>的範圍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內容版面配置區 2"/>
          <p:cNvSpPr>
            <a:spLocks/>
          </p:cNvSpPr>
          <p:nvPr/>
        </p:nvSpPr>
        <p:spPr bwMode="auto">
          <a:xfrm>
            <a:off x="612775" y="1670050"/>
            <a:ext cx="8153400" cy="168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9088" indent="-319088"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</a:pPr>
            <a:r>
              <a:rPr kumimoji="0" lang="zh-TW" altLang="zh-TW" sz="2800">
                <a:latin typeface="Tw Cen MT" pitchFamily="34" charset="0"/>
                <a:ea typeface="微軟正黑體" pitchFamily="34" charset="-120"/>
              </a:rPr>
              <a:t>路徑繪圖工具</a:t>
            </a:r>
          </a:p>
          <a:p>
            <a:pPr marL="639763" lvl="1" indent="-2730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</a:pPr>
            <a:r>
              <a:rPr kumimoji="0" lang="zh-TW" altLang="zh-TW" sz="2000">
                <a:latin typeface="Tw Cen MT" pitchFamily="34" charset="0"/>
                <a:ea typeface="微軟正黑體" pitchFamily="34" charset="-120"/>
              </a:rPr>
              <a:t>形狀工具</a:t>
            </a:r>
            <a:r>
              <a:rPr kumimoji="0" lang="en-US" altLang="zh-TW" sz="2000">
                <a:latin typeface="Tw Cen MT" pitchFamily="34" charset="0"/>
                <a:ea typeface="微軟正黑體" pitchFamily="34" charset="-120"/>
              </a:rPr>
              <a:t>:</a:t>
            </a:r>
            <a:r>
              <a:rPr kumimoji="0" lang="zh-TW" altLang="zh-TW" sz="2000">
                <a:latin typeface="Tw Cen MT" pitchFamily="34" charset="0"/>
                <a:ea typeface="微軟正黑體" pitchFamily="34" charset="-120"/>
              </a:rPr>
              <a:t>左鍵拖曳創建多邊形形狀路徑、形狀圖層、像素</a:t>
            </a:r>
          </a:p>
          <a:p>
            <a:pPr marL="639763" lvl="1" indent="-27305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</a:pPr>
            <a:endParaRPr kumimoji="0" lang="zh-TW" altLang="zh-TW" sz="1600">
              <a:latin typeface="Tw Cen MT" pitchFamily="34" charset="0"/>
              <a:ea typeface="微軟正黑體" pitchFamily="34" charset="-120"/>
            </a:endParaRPr>
          </a:p>
          <a:p>
            <a:pPr marL="639763" lvl="1" indent="-27305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</a:pPr>
            <a:endParaRPr kumimoji="0" lang="zh-TW" altLang="en-US" sz="16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58370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en-US" b="1" smtClean="0"/>
              <a:t>基本</a:t>
            </a:r>
            <a:r>
              <a:rPr lang="zh-TW" altLang="zh-TW" b="1" smtClean="0"/>
              <a:t>操作</a:t>
            </a:r>
            <a:r>
              <a:rPr lang="zh-TW" altLang="en-US" b="1" smtClean="0"/>
              <a:t>與認識</a:t>
            </a:r>
            <a:endParaRPr lang="zh-TW" altLang="en-US" smtClean="0"/>
          </a:p>
        </p:txBody>
      </p:sp>
      <p:sp>
        <p:nvSpPr>
          <p:cNvPr id="58371" name="矩形 4"/>
          <p:cNvSpPr>
            <a:spLocks noChangeArrowheads="1"/>
          </p:cNvSpPr>
          <p:nvPr/>
        </p:nvSpPr>
        <p:spPr bwMode="auto">
          <a:xfrm>
            <a:off x="323850" y="3284538"/>
            <a:ext cx="81168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/>
            <a:endParaRPr kumimoji="0" lang="zh-TW" altLang="zh-TW" sz="20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58372" name="文字方塊 2"/>
          <p:cNvSpPr txBox="1">
            <a:spLocks noChangeArrowheads="1"/>
          </p:cNvSpPr>
          <p:nvPr/>
        </p:nvSpPr>
        <p:spPr bwMode="auto">
          <a:xfrm>
            <a:off x="0" y="2852738"/>
            <a:ext cx="225901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88988">
              <a:lnSpc>
                <a:spcPts val="1800"/>
              </a:lnSpc>
            </a:pPr>
            <a:r>
              <a:rPr kumimoji="0" lang="zh-TW" altLang="en-US" sz="1600">
                <a:solidFill>
                  <a:srgbClr val="222222"/>
                </a:solidFill>
                <a:latin typeface="Verdana" pitchFamily="34" charset="0"/>
                <a:ea typeface="微軟正黑體" pitchFamily="34" charset="-120"/>
              </a:rPr>
              <a:t>選取形狀樣式</a:t>
            </a:r>
            <a:endParaRPr kumimoji="0" lang="zh-TW" altLang="en-US" sz="1600">
              <a:latin typeface="Calibri" pitchFamily="34" charset="0"/>
              <a:ea typeface="微軟正黑體" pitchFamily="34" charset="-120"/>
              <a:cs typeface="Times New Roman" pitchFamily="18" charset="0"/>
            </a:endParaRPr>
          </a:p>
        </p:txBody>
      </p:sp>
      <p:sp>
        <p:nvSpPr>
          <p:cNvPr id="58373" name="文字方塊 2"/>
          <p:cNvSpPr txBox="1">
            <a:spLocks noChangeArrowheads="1"/>
          </p:cNvSpPr>
          <p:nvPr/>
        </p:nvSpPr>
        <p:spPr bwMode="auto">
          <a:xfrm>
            <a:off x="2627313" y="2892425"/>
            <a:ext cx="347821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88988">
              <a:lnSpc>
                <a:spcPts val="1800"/>
              </a:lnSpc>
            </a:pPr>
            <a:r>
              <a:rPr kumimoji="0" lang="zh-TW" altLang="en-US" sz="1600">
                <a:solidFill>
                  <a:srgbClr val="222222"/>
                </a:solidFill>
                <a:latin typeface="Verdana" pitchFamily="34" charset="0"/>
                <a:ea typeface="微軟正黑體" pitchFamily="34" charset="-120"/>
              </a:rPr>
              <a:t>選取模式</a:t>
            </a:r>
            <a:endParaRPr kumimoji="0" lang="zh-TW" altLang="en-US" sz="1600">
              <a:latin typeface="Calibri" pitchFamily="34" charset="0"/>
              <a:ea typeface="微軟正黑體" pitchFamily="34" charset="-120"/>
              <a:cs typeface="Times New Roman" pitchFamily="18" charset="0"/>
            </a:endParaRPr>
          </a:p>
        </p:txBody>
      </p:sp>
      <p:sp>
        <p:nvSpPr>
          <p:cNvPr id="58374" name="文字方塊 2"/>
          <p:cNvSpPr txBox="1">
            <a:spLocks noChangeArrowheads="1"/>
          </p:cNvSpPr>
          <p:nvPr/>
        </p:nvSpPr>
        <p:spPr bwMode="auto">
          <a:xfrm>
            <a:off x="5940425" y="3789363"/>
            <a:ext cx="2016125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88988">
              <a:lnSpc>
                <a:spcPts val="1800"/>
              </a:lnSpc>
            </a:pPr>
            <a:r>
              <a:rPr kumimoji="0" lang="zh-TW" altLang="en-US" sz="1600">
                <a:solidFill>
                  <a:srgbClr val="222222"/>
                </a:solidFill>
                <a:latin typeface="Verdana" pitchFamily="34" charset="0"/>
                <a:ea typeface="微軟正黑體" pitchFamily="34" charset="-120"/>
              </a:rPr>
              <a:t>選取圖案</a:t>
            </a:r>
            <a:endParaRPr kumimoji="0" lang="zh-TW" altLang="en-US" sz="1600">
              <a:latin typeface="Calibri" pitchFamily="34" charset="0"/>
              <a:ea typeface="微軟正黑體" pitchFamily="34" charset="-120"/>
              <a:cs typeface="Times New Roman" pitchFamily="18" charset="0"/>
            </a:endParaRPr>
          </a:p>
        </p:txBody>
      </p:sp>
      <p:sp>
        <p:nvSpPr>
          <p:cNvPr id="58375" name="文字方塊 37"/>
          <p:cNvSpPr txBox="1">
            <a:spLocks noChangeArrowheads="1"/>
          </p:cNvSpPr>
          <p:nvPr/>
        </p:nvSpPr>
        <p:spPr bwMode="auto">
          <a:xfrm>
            <a:off x="1187450" y="5300663"/>
            <a:ext cx="5699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b="1">
                <a:latin typeface="Tw Cen MT" pitchFamily="34" charset="0"/>
                <a:ea typeface="微軟正黑體" pitchFamily="34" charset="-120"/>
              </a:rPr>
              <a:t>Tips</a:t>
            </a:r>
            <a:endParaRPr kumimoji="0" lang="zh-TW" altLang="zh-TW" b="1">
              <a:latin typeface="Tw Cen MT" pitchFamily="34" charset="0"/>
              <a:ea typeface="微軟正黑體" pitchFamily="34" charset="-120"/>
            </a:endParaRPr>
          </a:p>
          <a:p>
            <a:endParaRPr kumimoji="0" lang="zh-TW" altLang="en-US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35" name="文字方塊 34"/>
          <p:cNvSpPr txBox="1">
            <a:spLocks noChangeArrowheads="1"/>
          </p:cNvSpPr>
          <p:nvPr/>
        </p:nvSpPr>
        <p:spPr bwMode="auto">
          <a:xfrm>
            <a:off x="1751013" y="5367338"/>
            <a:ext cx="6781800" cy="36671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dirty="0">
                <a:latin typeface="+mn-lt"/>
                <a:ea typeface="+mn-ea"/>
              </a:rPr>
              <a:t>按住</a:t>
            </a:r>
            <a:r>
              <a:rPr kumimoji="0" lang="en-US" altLang="zh-TW" dirty="0">
                <a:latin typeface="+mn-lt"/>
                <a:ea typeface="+mn-ea"/>
              </a:rPr>
              <a:t>Shift</a:t>
            </a:r>
            <a:r>
              <a:rPr kumimoji="0" lang="zh-TW" altLang="en-US" dirty="0">
                <a:latin typeface="+mn-lt"/>
                <a:ea typeface="+mn-ea"/>
              </a:rPr>
              <a:t>再拖曳可畫出正多邊形。按住</a:t>
            </a:r>
            <a:r>
              <a:rPr kumimoji="0" lang="en-US" altLang="zh-TW" dirty="0">
                <a:latin typeface="+mn-lt"/>
                <a:ea typeface="+mn-ea"/>
              </a:rPr>
              <a:t>Alt</a:t>
            </a:r>
            <a:r>
              <a:rPr kumimoji="0" lang="zh-TW" altLang="en-US" dirty="0">
                <a:latin typeface="+mn-lt"/>
                <a:ea typeface="+mn-ea"/>
              </a:rPr>
              <a:t>拖曳圖形從中心點展開。</a:t>
            </a:r>
          </a:p>
        </p:txBody>
      </p:sp>
      <p:grpSp>
        <p:nvGrpSpPr>
          <p:cNvPr id="58377" name="Group 27"/>
          <p:cNvGrpSpPr>
            <a:grpSpLocks/>
          </p:cNvGrpSpPr>
          <p:nvPr/>
        </p:nvGrpSpPr>
        <p:grpSpPr bwMode="auto">
          <a:xfrm>
            <a:off x="-36513" y="3141663"/>
            <a:ext cx="9231313" cy="2016125"/>
            <a:chOff x="0" y="2478"/>
            <a:chExt cx="5815" cy="1270"/>
          </a:xfrm>
        </p:grpSpPr>
        <p:pic>
          <p:nvPicPr>
            <p:cNvPr id="58379" name="圖片 25"/>
            <p:cNvPicPr>
              <a:picLocks noChangeAspect="1"/>
            </p:cNvPicPr>
            <p:nvPr/>
          </p:nvPicPr>
          <p:blipFill>
            <a:blip r:embed="rId2"/>
            <a:srcRect t="5780" r="64415" b="90463"/>
            <a:stretch>
              <a:fillRect/>
            </a:stretch>
          </p:blipFill>
          <p:spPr bwMode="auto">
            <a:xfrm>
              <a:off x="1622" y="2568"/>
              <a:ext cx="4193" cy="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8380" name="群組 26"/>
            <p:cNvGrpSpPr>
              <a:grpSpLocks/>
            </p:cNvGrpSpPr>
            <p:nvPr/>
          </p:nvGrpSpPr>
          <p:grpSpPr bwMode="auto">
            <a:xfrm>
              <a:off x="0" y="2478"/>
              <a:ext cx="5558" cy="1270"/>
              <a:chOff x="0" y="0"/>
              <a:chExt cx="5353050" cy="1066800"/>
            </a:xfrm>
          </p:grpSpPr>
          <p:pic>
            <p:nvPicPr>
              <p:cNvPr id="58384" name="圖片 27"/>
              <p:cNvPicPr>
                <a:picLocks noChangeAspect="1"/>
              </p:cNvPicPr>
              <p:nvPr/>
            </p:nvPicPr>
            <p:blipFill>
              <a:blip r:embed="rId2"/>
              <a:srcRect l="2434" t="39490" r="84808" b="45473"/>
              <a:stretch>
                <a:fillRect/>
              </a:stretch>
            </p:blipFill>
            <p:spPr bwMode="auto">
              <a:xfrm>
                <a:off x="0" y="0"/>
                <a:ext cx="1447800" cy="1066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9" name="矩形 28"/>
              <p:cNvSpPr/>
              <p:nvPr/>
            </p:nvSpPr>
            <p:spPr>
              <a:xfrm>
                <a:off x="247523" y="0"/>
                <a:ext cx="1190423" cy="1066800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/>
              </a:p>
            </p:txBody>
          </p:sp>
          <p:sp>
            <p:nvSpPr>
              <p:cNvPr id="30" name="矩形 29"/>
              <p:cNvSpPr/>
              <p:nvPr/>
            </p:nvSpPr>
            <p:spPr>
              <a:xfrm>
                <a:off x="0" y="0"/>
                <a:ext cx="247523" cy="219240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/>
              </a:p>
            </p:txBody>
          </p:sp>
          <p:sp>
            <p:nvSpPr>
              <p:cNvPr id="31" name="矩形 30"/>
              <p:cNvSpPr/>
              <p:nvPr/>
            </p:nvSpPr>
            <p:spPr>
              <a:xfrm>
                <a:off x="2095761" y="66360"/>
                <a:ext cx="571133" cy="219240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/>
              </a:p>
            </p:txBody>
          </p:sp>
          <p:sp>
            <p:nvSpPr>
              <p:cNvPr id="32" name="矩形 31"/>
              <p:cNvSpPr/>
              <p:nvPr/>
            </p:nvSpPr>
            <p:spPr>
              <a:xfrm>
                <a:off x="4143365" y="66360"/>
                <a:ext cx="323610" cy="219240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/>
              </a:p>
            </p:txBody>
          </p:sp>
          <p:sp>
            <p:nvSpPr>
              <p:cNvPr id="33" name="矩形 32"/>
              <p:cNvSpPr/>
              <p:nvPr/>
            </p:nvSpPr>
            <p:spPr>
              <a:xfrm>
                <a:off x="4581587" y="57120"/>
                <a:ext cx="771464" cy="219240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/>
              </a:p>
            </p:txBody>
          </p:sp>
        </p:grpSp>
        <p:sp>
          <p:nvSpPr>
            <p:cNvPr id="34" name="向右箭號 33"/>
            <p:cNvSpPr/>
            <p:nvPr/>
          </p:nvSpPr>
          <p:spPr>
            <a:xfrm>
              <a:off x="1429" y="2655"/>
              <a:ext cx="242" cy="134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pic>
          <p:nvPicPr>
            <p:cNvPr id="58382" name="Picture 4"/>
            <p:cNvPicPr>
              <a:picLocks noChangeAspect="1" noChangeArrowheads="1"/>
            </p:cNvPicPr>
            <p:nvPr/>
          </p:nvPicPr>
          <p:blipFill>
            <a:blip r:embed="rId3">
              <a:grayscl/>
              <a:biLevel thresh="50000"/>
            </a:blip>
            <a:srcRect l="18085" t="46059" r="27628" b="39513"/>
            <a:stretch>
              <a:fillRect/>
            </a:stretch>
          </p:blipFill>
          <p:spPr bwMode="auto">
            <a:xfrm>
              <a:off x="2419" y="3116"/>
              <a:ext cx="3135" cy="5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" name="矩形 40"/>
            <p:cNvSpPr/>
            <p:nvPr/>
          </p:nvSpPr>
          <p:spPr>
            <a:xfrm>
              <a:off x="2432" y="3113"/>
              <a:ext cx="3122" cy="524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</p:grpSp>
      <p:sp>
        <p:nvSpPr>
          <p:cNvPr id="58378" name="Text Box 28"/>
          <p:cNvSpPr txBox="1">
            <a:spLocks noChangeArrowheads="1"/>
          </p:cNvSpPr>
          <p:nvPr/>
        </p:nvSpPr>
        <p:spPr bwMode="auto">
          <a:xfrm>
            <a:off x="7451725" y="2876550"/>
            <a:ext cx="15843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zh-TW" altLang="en-US" sz="1600">
                <a:solidFill>
                  <a:srgbClr val="222222"/>
                </a:solidFill>
                <a:ea typeface="微軟正黑體" pitchFamily="34" charset="-120"/>
              </a:rPr>
              <a:t>選擇混合模式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1566863"/>
            <a:ext cx="8229600" cy="4525962"/>
          </a:xfrm>
        </p:spPr>
        <p:txBody>
          <a:bodyPr/>
          <a:lstStyle/>
          <a:p>
            <a:pPr eaLnBrk="1" hangingPunct="1"/>
            <a:r>
              <a:rPr lang="zh-TW" altLang="zh-TW" sz="2400" smtClean="0"/>
              <a:t>筆形工具</a:t>
            </a:r>
          </a:p>
          <a:p>
            <a:pPr lvl="1" eaLnBrk="1" hangingPunct="1"/>
            <a:r>
              <a:rPr lang="zh-TW" altLang="zh-TW" sz="2000" smtClean="0"/>
              <a:t>描繪路徑的工具</a:t>
            </a:r>
          </a:p>
          <a:p>
            <a:pPr eaLnBrk="1" hangingPunct="1"/>
            <a:endParaRPr lang="zh-TW" altLang="en-US" smtClean="0"/>
          </a:p>
        </p:txBody>
      </p:sp>
      <p:sp>
        <p:nvSpPr>
          <p:cNvPr id="59394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en-US" b="1" smtClean="0"/>
              <a:t>基本</a:t>
            </a:r>
            <a:r>
              <a:rPr lang="zh-TW" altLang="zh-TW" b="1" smtClean="0"/>
              <a:t>操作</a:t>
            </a:r>
            <a:r>
              <a:rPr lang="zh-TW" altLang="en-US" b="1" smtClean="0"/>
              <a:t>與認識</a:t>
            </a:r>
            <a:endParaRPr lang="zh-TW" altLang="en-US" smtClean="0"/>
          </a:p>
        </p:txBody>
      </p:sp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2"/>
          <a:srcRect l="33199" t="25235" r="21359" b="31177"/>
          <a:stretch>
            <a:fillRect/>
          </a:stretch>
        </p:blipFill>
        <p:spPr bwMode="auto">
          <a:xfrm>
            <a:off x="1116013" y="2349500"/>
            <a:ext cx="7566025" cy="453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6" name="文字方塊 2"/>
          <p:cNvSpPr txBox="1">
            <a:spLocks noChangeArrowheads="1"/>
          </p:cNvSpPr>
          <p:nvPr/>
        </p:nvSpPr>
        <p:spPr bwMode="auto">
          <a:xfrm>
            <a:off x="4067175" y="1989138"/>
            <a:ext cx="45370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1600">
                <a:latin typeface="Calibri" pitchFamily="34" charset="0"/>
                <a:ea typeface="微軟正黑體" pitchFamily="34" charset="-120"/>
                <a:cs typeface="Times New Roman" pitchFamily="18" charset="0"/>
              </a:rPr>
              <a:t>左鍵點設錨點之後拖曳可設曲線錨點，會出現槓桿可調整曲線曲度</a:t>
            </a:r>
          </a:p>
        </p:txBody>
      </p:sp>
      <p:sp>
        <p:nvSpPr>
          <p:cNvPr id="59397" name="文字方塊 2"/>
          <p:cNvSpPr txBox="1">
            <a:spLocks noChangeArrowheads="1"/>
          </p:cNvSpPr>
          <p:nvPr/>
        </p:nvSpPr>
        <p:spPr bwMode="auto">
          <a:xfrm>
            <a:off x="4859338" y="2755900"/>
            <a:ext cx="31638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 sz="1600">
                <a:latin typeface="Calibri" pitchFamily="34" charset="0"/>
                <a:ea typeface="微軟正黑體" pitchFamily="34" charset="-120"/>
                <a:cs typeface="Times New Roman" pitchFamily="18" charset="0"/>
              </a:rPr>
              <a:t>點擊左鍵可設立直線錨點</a:t>
            </a:r>
          </a:p>
        </p:txBody>
      </p:sp>
      <p:sp>
        <p:nvSpPr>
          <p:cNvPr id="59398" name="文字方塊 2"/>
          <p:cNvSpPr txBox="1">
            <a:spLocks noChangeArrowheads="1"/>
          </p:cNvSpPr>
          <p:nvPr/>
        </p:nvSpPr>
        <p:spPr bwMode="auto">
          <a:xfrm>
            <a:off x="1149350" y="4994275"/>
            <a:ext cx="248602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1600" b="1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常用路徑功能</a:t>
            </a:r>
            <a:r>
              <a:rPr kumimoji="0" lang="en-US" altLang="zh-TW" sz="1600" b="1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:</a:t>
            </a:r>
          </a:p>
          <a:p>
            <a:r>
              <a:rPr kumimoji="0"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增加路徑的錨點、</a:t>
            </a:r>
            <a:endParaRPr kumimoji="0" lang="en-US" altLang="zh-TW" sz="1600"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  <a:p>
            <a:r>
              <a:rPr kumimoji="0"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刪除路徑中的錨點、將曲線錨點</a:t>
            </a:r>
            <a:r>
              <a:rPr kumimoji="0"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/</a:t>
            </a:r>
            <a:r>
              <a:rPr kumimoji="0"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直線錨點相互轉換</a:t>
            </a:r>
          </a:p>
        </p:txBody>
      </p:sp>
      <p:sp>
        <p:nvSpPr>
          <p:cNvPr id="59399" name="文字方塊 2"/>
          <p:cNvSpPr txBox="1">
            <a:spLocks noChangeArrowheads="1"/>
          </p:cNvSpPr>
          <p:nvPr/>
        </p:nvSpPr>
        <p:spPr bwMode="auto">
          <a:xfrm>
            <a:off x="6559550" y="3500438"/>
            <a:ext cx="1476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 sz="1600">
                <a:latin typeface="Calibri" pitchFamily="34" charset="0"/>
                <a:ea typeface="微軟正黑體" pitchFamily="34" charset="-120"/>
                <a:cs typeface="Times New Roman" pitchFamily="18" charset="0"/>
              </a:rPr>
              <a:t>路徑功能視窗</a:t>
            </a:r>
          </a:p>
        </p:txBody>
      </p:sp>
      <p:sp>
        <p:nvSpPr>
          <p:cNvPr id="59400" name="文字方塊 2"/>
          <p:cNvSpPr txBox="1">
            <a:spLocks noChangeArrowheads="1"/>
          </p:cNvSpPr>
          <p:nvPr/>
        </p:nvSpPr>
        <p:spPr bwMode="auto">
          <a:xfrm>
            <a:off x="6264275" y="4371975"/>
            <a:ext cx="1970088" cy="179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1400" b="1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功能從左至右依序為</a:t>
            </a:r>
            <a:r>
              <a:rPr kumimoji="0" lang="en-US" altLang="zh-TW" sz="1400" b="1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:</a:t>
            </a:r>
          </a:p>
          <a:p>
            <a:r>
              <a:rPr kumimoji="0" lang="zh-TW" altLang="en-US" sz="14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以前景色填滿路徑</a:t>
            </a:r>
            <a:endParaRPr kumimoji="0" lang="en-US" altLang="zh-TW" sz="1400"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  <a:p>
            <a:r>
              <a:rPr kumimoji="0" lang="zh-TW" altLang="en-US" sz="14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用筆刷繪製路徑</a:t>
            </a:r>
            <a:endParaRPr kumimoji="0" lang="en-US" altLang="zh-TW" sz="1400"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  <a:p>
            <a:r>
              <a:rPr kumimoji="0" lang="zh-TW" altLang="en-US" sz="14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將路徑變成選取範圍將選取範圍變成工作路徑</a:t>
            </a:r>
            <a:endParaRPr kumimoji="0" lang="en-US" altLang="zh-TW" sz="1400"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  <a:p>
            <a:r>
              <a:rPr kumimoji="0" lang="zh-TW" altLang="en-US" sz="14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增加工作路徑</a:t>
            </a:r>
            <a:endParaRPr kumimoji="0" lang="en-US" altLang="zh-TW" sz="1400"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  <a:p>
            <a:r>
              <a:rPr kumimoji="0" lang="zh-TW" altLang="en-US" sz="14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刪除路徑</a:t>
            </a:r>
            <a:endParaRPr kumimoji="0" lang="zh-TW" altLang="zh-TW" sz="1400"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  <a:p>
            <a:pPr algn="r"/>
            <a:endParaRPr kumimoji="0" lang="en-US" altLang="zh-TW" sz="1400"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</p:txBody>
      </p:sp>
      <p:cxnSp>
        <p:nvCxnSpPr>
          <p:cNvPr id="13" name="肘形接點 12"/>
          <p:cNvCxnSpPr/>
          <p:nvPr/>
        </p:nvCxnSpPr>
        <p:spPr>
          <a:xfrm rot="5400000" flipH="1" flipV="1">
            <a:off x="3671887" y="2600326"/>
            <a:ext cx="574675" cy="215900"/>
          </a:xfrm>
          <a:prstGeom prst="bentConnector2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肘形接點 15"/>
          <p:cNvCxnSpPr/>
          <p:nvPr/>
        </p:nvCxnSpPr>
        <p:spPr>
          <a:xfrm rot="5400000" flipH="1" flipV="1">
            <a:off x="5041106" y="3375819"/>
            <a:ext cx="592138" cy="234950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403" name="Text Box 12"/>
          <p:cNvSpPr txBox="1">
            <a:spLocks noChangeArrowheads="1"/>
          </p:cNvSpPr>
          <p:nvPr/>
        </p:nvSpPr>
        <p:spPr bwMode="auto">
          <a:xfrm>
            <a:off x="3779838" y="5229225"/>
            <a:ext cx="1871662" cy="1604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/>
              <a:t>  </a:t>
            </a:r>
          </a:p>
          <a:p>
            <a:pPr>
              <a:spcBef>
                <a:spcPct val="50000"/>
              </a:spcBef>
            </a:pPr>
            <a:endParaRPr lang="zh-TW" altLang="en-US"/>
          </a:p>
          <a:p>
            <a:pPr>
              <a:spcBef>
                <a:spcPct val="50000"/>
              </a:spcBef>
            </a:pPr>
            <a:endParaRPr lang="zh-TW" altLang="en-US"/>
          </a:p>
          <a:p>
            <a:pPr>
              <a:spcBef>
                <a:spcPct val="50000"/>
              </a:spcBef>
            </a:pPr>
            <a:r>
              <a:rPr lang="zh-TW" altLang="en-US"/>
              <a:t> 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17" name="Group 17"/>
          <p:cNvGrpSpPr>
            <a:grpSpLocks/>
          </p:cNvGrpSpPr>
          <p:nvPr/>
        </p:nvGrpSpPr>
        <p:grpSpPr bwMode="auto">
          <a:xfrm>
            <a:off x="1547813" y="2112963"/>
            <a:ext cx="5900737" cy="4745037"/>
            <a:chOff x="975" y="1331"/>
            <a:chExt cx="3717" cy="2989"/>
          </a:xfrm>
        </p:grpSpPr>
        <p:grpSp>
          <p:nvGrpSpPr>
            <p:cNvPr id="60422" name="Group 15"/>
            <p:cNvGrpSpPr>
              <a:grpSpLocks/>
            </p:cNvGrpSpPr>
            <p:nvPr/>
          </p:nvGrpSpPr>
          <p:grpSpPr bwMode="auto">
            <a:xfrm>
              <a:off x="1604" y="1797"/>
              <a:ext cx="3088" cy="2177"/>
              <a:chOff x="2293" y="663"/>
              <a:chExt cx="2045" cy="1580"/>
            </a:xfrm>
          </p:grpSpPr>
          <p:pic>
            <p:nvPicPr>
              <p:cNvPr id="60425" name="圖片 3"/>
              <p:cNvPicPr>
                <a:picLocks noChangeAspect="1" noChangeArrowheads="1"/>
              </p:cNvPicPr>
              <p:nvPr/>
            </p:nvPicPr>
            <p:blipFill>
              <a:blip r:embed="rId2">
                <a:grayscl/>
                <a:biLevel thresh="50000"/>
              </a:blip>
              <a:srcRect l="23483" t="38438" r="61887" b="25145"/>
              <a:stretch>
                <a:fillRect/>
              </a:stretch>
            </p:blipFill>
            <p:spPr bwMode="auto">
              <a:xfrm>
                <a:off x="3263" y="799"/>
                <a:ext cx="928" cy="1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0426" name="圖片 4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grayscl/>
                <a:biLevel thresh="50000"/>
              </a:blip>
              <a:srcRect l="26735" t="35838" r="60622" b="30925"/>
              <a:stretch>
                <a:fillRect/>
              </a:stretch>
            </p:blipFill>
            <p:spPr bwMode="auto">
              <a:xfrm>
                <a:off x="2293" y="740"/>
                <a:ext cx="864" cy="1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0427" name="圖片 5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8540" t="38728" r="60983" b="31502"/>
              <a:stretch>
                <a:fillRect/>
              </a:stretch>
            </p:blipFill>
            <p:spPr bwMode="auto">
              <a:xfrm>
                <a:off x="3696" y="663"/>
                <a:ext cx="642" cy="11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" name="橢圓 8"/>
              <p:cNvSpPr/>
              <p:nvPr/>
            </p:nvSpPr>
            <p:spPr>
              <a:xfrm>
                <a:off x="2835" y="1888"/>
                <a:ext cx="181" cy="181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/>
              </a:p>
            </p:txBody>
          </p:sp>
        </p:grpSp>
        <p:cxnSp>
          <p:nvCxnSpPr>
            <p:cNvPr id="60423" name="直線單箭頭接點 6"/>
            <p:cNvCxnSpPr>
              <a:cxnSpLocks noChangeShapeType="1"/>
            </p:cNvCxnSpPr>
            <p:nvPr/>
          </p:nvCxnSpPr>
          <p:spPr bwMode="auto">
            <a:xfrm flipH="1">
              <a:off x="4035" y="2069"/>
              <a:ext cx="342" cy="258"/>
            </a:xfrm>
            <a:prstGeom prst="straightConnector1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 type="stealth" w="med" len="lg"/>
            </a:ln>
          </p:spPr>
        </p:cxnSp>
        <p:pic>
          <p:nvPicPr>
            <p:cNvPr id="60424" name="Picture 16" descr="Photoshop0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975" y="1331"/>
              <a:ext cx="416" cy="2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0418" name="內容版面配置區 2"/>
          <p:cNvSpPr>
            <a:spLocks noGrp="1"/>
          </p:cNvSpPr>
          <p:nvPr>
            <p:ph sz="quarter" idx="1"/>
          </p:nvPr>
        </p:nvSpPr>
        <p:spPr>
          <a:xfrm>
            <a:off x="519113" y="1125538"/>
            <a:ext cx="8229600" cy="4525962"/>
          </a:xfrm>
        </p:spPr>
        <p:txBody>
          <a:bodyPr/>
          <a:lstStyle/>
          <a:p>
            <a:pPr marL="342900" lvl="1" indent="-342900" eaLnBrk="1" hangingPunct="1">
              <a:buFont typeface="Arial" charset="0"/>
              <a:buNone/>
            </a:pPr>
            <a:endParaRPr lang="en-US" altLang="zh-TW" sz="2400" b="1" smtClean="0"/>
          </a:p>
          <a:p>
            <a:pPr eaLnBrk="1" hangingPunct="1"/>
            <a:r>
              <a:rPr lang="zh-TW" altLang="zh-TW" sz="2500" smtClean="0"/>
              <a:t>直接選取</a:t>
            </a:r>
            <a:r>
              <a:rPr lang="en-US" altLang="zh-TW" sz="2500" smtClean="0"/>
              <a:t>/</a:t>
            </a:r>
            <a:r>
              <a:rPr lang="zh-TW" altLang="zh-TW" sz="2500" smtClean="0"/>
              <a:t>路徑選取工具</a:t>
            </a:r>
            <a:endParaRPr lang="zh-TW" altLang="en-US" sz="1900" smtClean="0"/>
          </a:p>
          <a:p>
            <a:pPr marL="342900" lvl="1" indent="-342900" eaLnBrk="1" hangingPunct="1"/>
            <a:endParaRPr lang="zh-TW" altLang="en-US" sz="1800" smtClean="0"/>
          </a:p>
          <a:p>
            <a:pPr marL="342900" lvl="1" indent="-342900" eaLnBrk="1" hangingPunct="1"/>
            <a:endParaRPr lang="zh-TW" altLang="en-US" sz="1800" smtClean="0"/>
          </a:p>
          <a:p>
            <a:pPr marL="342900" lvl="1" indent="-342900" eaLnBrk="1" hangingPunct="1"/>
            <a:endParaRPr lang="zh-TW" altLang="zh-TW" sz="1800" smtClean="0"/>
          </a:p>
          <a:p>
            <a:pPr marL="342900" lvl="1" indent="-342900" eaLnBrk="1" hangingPunct="1">
              <a:buFont typeface="Wingdings 2" pitchFamily="18" charset="2"/>
              <a:buNone/>
            </a:pPr>
            <a:endParaRPr lang="zh-TW" altLang="zh-TW" sz="1800" smtClean="0"/>
          </a:p>
          <a:p>
            <a:pPr eaLnBrk="1" hangingPunct="1">
              <a:buFont typeface="Wingdings" pitchFamily="2" charset="2"/>
              <a:buNone/>
            </a:pPr>
            <a:endParaRPr lang="zh-TW" altLang="en-US" smtClean="0"/>
          </a:p>
        </p:txBody>
      </p:sp>
      <p:sp>
        <p:nvSpPr>
          <p:cNvPr id="60419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en-US" b="1" smtClean="0"/>
              <a:t>基本</a:t>
            </a:r>
            <a:r>
              <a:rPr lang="zh-TW" altLang="zh-TW" b="1" smtClean="0"/>
              <a:t>操作</a:t>
            </a:r>
            <a:r>
              <a:rPr lang="zh-TW" altLang="en-US" b="1" smtClean="0"/>
              <a:t>與認識</a:t>
            </a:r>
            <a:endParaRPr lang="zh-TW" altLang="en-US" smtClean="0"/>
          </a:p>
        </p:txBody>
      </p:sp>
      <p:sp>
        <p:nvSpPr>
          <p:cNvPr id="60420" name="文字方塊 9"/>
          <p:cNvSpPr txBox="1">
            <a:spLocks noChangeArrowheads="1"/>
          </p:cNvSpPr>
          <p:nvPr/>
        </p:nvSpPr>
        <p:spPr bwMode="auto">
          <a:xfrm>
            <a:off x="3165475" y="2776538"/>
            <a:ext cx="22161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600">
                <a:latin typeface="Tw Cen MT" pitchFamily="34" charset="0"/>
                <a:ea typeface="微軟正黑體" pitchFamily="34" charset="-120"/>
              </a:rPr>
              <a:t>直接選取工具，</a:t>
            </a:r>
            <a:endParaRPr kumimoji="0" lang="en-US" altLang="zh-TW" sz="1600">
              <a:latin typeface="Tw Cen MT" pitchFamily="34" charset="0"/>
              <a:ea typeface="微軟正黑體" pitchFamily="34" charset="-120"/>
            </a:endParaRPr>
          </a:p>
          <a:p>
            <a:r>
              <a:rPr kumimoji="0" lang="zh-TW" altLang="en-US" sz="1600">
                <a:latin typeface="Tw Cen MT" pitchFamily="34" charset="0"/>
                <a:ea typeface="微軟正黑體" pitchFamily="34" charset="-120"/>
              </a:rPr>
              <a:t>可以點擊編輯路徑錨點</a:t>
            </a:r>
          </a:p>
        </p:txBody>
      </p:sp>
      <p:sp>
        <p:nvSpPr>
          <p:cNvPr id="60421" name="文字方塊 13"/>
          <p:cNvSpPr txBox="1">
            <a:spLocks noChangeArrowheads="1"/>
          </p:cNvSpPr>
          <p:nvPr/>
        </p:nvSpPr>
        <p:spPr bwMode="auto">
          <a:xfrm>
            <a:off x="7010400" y="2997200"/>
            <a:ext cx="18097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600">
                <a:latin typeface="Tw Cen MT" pitchFamily="34" charset="0"/>
                <a:ea typeface="微軟正黑體" pitchFamily="34" charset="-120"/>
              </a:rPr>
              <a:t>路徑選取工具，</a:t>
            </a:r>
            <a:endParaRPr kumimoji="0" lang="en-US" altLang="zh-TW" sz="1600">
              <a:latin typeface="Tw Cen MT" pitchFamily="34" charset="0"/>
              <a:ea typeface="微軟正黑體" pitchFamily="34" charset="-120"/>
            </a:endParaRPr>
          </a:p>
          <a:p>
            <a:r>
              <a:rPr kumimoji="0" lang="zh-TW" altLang="en-US" sz="1600">
                <a:latin typeface="Tw Cen MT" pitchFamily="34" charset="0"/>
                <a:ea typeface="微軟正黑體" pitchFamily="34" charset="-120"/>
              </a:rPr>
              <a:t>可以拖曳移動路徑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en-US" b="1" smtClean="0"/>
              <a:t>基本</a:t>
            </a:r>
            <a:r>
              <a:rPr lang="zh-TW" altLang="zh-TW" b="1" smtClean="0"/>
              <a:t>操作</a:t>
            </a:r>
            <a:r>
              <a:rPr lang="zh-TW" altLang="en-US" b="1" smtClean="0"/>
              <a:t>與認識</a:t>
            </a:r>
            <a:endParaRPr lang="zh-TW" altLang="en-US" smtClean="0"/>
          </a:p>
        </p:txBody>
      </p:sp>
      <p:sp>
        <p:nvSpPr>
          <p:cNvPr id="61442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179388" y="1484313"/>
            <a:ext cx="8229600" cy="4525962"/>
          </a:xfrm>
        </p:spPr>
        <p:txBody>
          <a:bodyPr/>
          <a:lstStyle/>
          <a:p>
            <a:pPr marL="342900" lvl="1" indent="-342900" eaLnBrk="1" hangingPunct="1">
              <a:buFont typeface="Arial" charset="0"/>
              <a:buNone/>
            </a:pPr>
            <a:endParaRPr lang="en-US" altLang="zh-TW" sz="2400" b="1" smtClean="0"/>
          </a:p>
          <a:p>
            <a:pPr eaLnBrk="1" hangingPunct="1"/>
            <a:r>
              <a:rPr lang="zh-TW" altLang="zh-TW" sz="2800" smtClean="0"/>
              <a:t>文字工具：</a:t>
            </a:r>
            <a:r>
              <a:rPr lang="zh-TW" altLang="en-US" sz="2800" smtClean="0"/>
              <a:t>P</a:t>
            </a:r>
            <a:r>
              <a:rPr lang="en-US" altLang="zh-TW" sz="2800" smtClean="0"/>
              <a:t>hotoshop</a:t>
            </a:r>
            <a:r>
              <a:rPr lang="zh-TW" altLang="en-US" sz="2800" smtClean="0"/>
              <a:t>中的文字編修工具</a:t>
            </a:r>
            <a:endParaRPr lang="zh-TW" altLang="zh-TW" sz="2800" smtClean="0"/>
          </a:p>
          <a:p>
            <a:pPr marL="342900" lvl="1" indent="-342900" eaLnBrk="1" hangingPunct="1">
              <a:buFont typeface="Wingdings 2" pitchFamily="18" charset="2"/>
              <a:buNone/>
            </a:pPr>
            <a:endParaRPr lang="zh-TW" altLang="zh-TW" sz="1800" smtClean="0"/>
          </a:p>
          <a:p>
            <a:pPr eaLnBrk="1" hangingPunct="1">
              <a:buFont typeface="Wingdings" pitchFamily="2" charset="2"/>
              <a:buNone/>
            </a:pPr>
            <a:endParaRPr lang="zh-TW" altLang="en-US" smtClean="0"/>
          </a:p>
        </p:txBody>
      </p:sp>
      <p:grpSp>
        <p:nvGrpSpPr>
          <p:cNvPr id="61443" name="Group 16"/>
          <p:cNvGrpSpPr>
            <a:grpSpLocks/>
          </p:cNvGrpSpPr>
          <p:nvPr/>
        </p:nvGrpSpPr>
        <p:grpSpPr bwMode="auto">
          <a:xfrm>
            <a:off x="2124075" y="2663825"/>
            <a:ext cx="5151438" cy="3429000"/>
            <a:chOff x="1338" y="1678"/>
            <a:chExt cx="3245" cy="2160"/>
          </a:xfrm>
        </p:grpSpPr>
        <p:pic>
          <p:nvPicPr>
            <p:cNvPr id="61444" name="圖片 7"/>
            <p:cNvPicPr>
              <a:picLocks noChangeAspect="1" noChangeArrowheads="1"/>
            </p:cNvPicPr>
            <p:nvPr/>
          </p:nvPicPr>
          <p:blipFill>
            <a:blip r:embed="rId2"/>
            <a:srcRect t="5203" r="44183" b="35358"/>
            <a:stretch>
              <a:fillRect/>
            </a:stretch>
          </p:blipFill>
          <p:spPr bwMode="auto">
            <a:xfrm>
              <a:off x="1338" y="1678"/>
              <a:ext cx="3245" cy="2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矩形 10"/>
            <p:cNvSpPr/>
            <p:nvPr/>
          </p:nvSpPr>
          <p:spPr>
            <a:xfrm>
              <a:off x="1580" y="1678"/>
              <a:ext cx="2815" cy="13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1810" y="2222"/>
              <a:ext cx="2216" cy="1616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1474" y="2795"/>
              <a:ext cx="181" cy="13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en-US" b="1" smtClean="0"/>
              <a:t>基本</a:t>
            </a:r>
            <a:r>
              <a:rPr lang="zh-TW" altLang="zh-TW" b="1" smtClean="0"/>
              <a:t>操作</a:t>
            </a:r>
            <a:r>
              <a:rPr lang="zh-TW" altLang="en-US" b="1" smtClean="0"/>
              <a:t>與認識</a:t>
            </a:r>
            <a:endParaRPr lang="zh-TW" altLang="en-US" smtClean="0"/>
          </a:p>
        </p:txBody>
      </p:sp>
      <p:sp>
        <p:nvSpPr>
          <p:cNvPr id="62466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29600" cy="5068888"/>
          </a:xfrm>
        </p:spPr>
        <p:txBody>
          <a:bodyPr/>
          <a:lstStyle/>
          <a:p>
            <a:pPr eaLnBrk="1" hangingPunct="1"/>
            <a:r>
              <a:rPr lang="zh-TW" altLang="en-US" sz="2400" smtClean="0"/>
              <a:t>顏色</a:t>
            </a:r>
          </a:p>
          <a:p>
            <a:pPr lvl="1" eaLnBrk="1" hangingPunct="1"/>
            <a:r>
              <a:rPr lang="zh-TW" altLang="en-US" sz="1800" smtClean="0"/>
              <a:t>前景</a:t>
            </a:r>
            <a:r>
              <a:rPr lang="en-US" altLang="zh-TW" sz="1800" smtClean="0"/>
              <a:t>/</a:t>
            </a:r>
            <a:r>
              <a:rPr lang="zh-TW" altLang="en-US" sz="1800" smtClean="0"/>
              <a:t>背景色</a:t>
            </a:r>
          </a:p>
          <a:p>
            <a:pPr lvl="1" eaLnBrk="1" hangingPunct="1"/>
            <a:endParaRPr lang="zh-TW" altLang="en-US" sz="1800" smtClean="0"/>
          </a:p>
          <a:p>
            <a:pPr lvl="1" eaLnBrk="1" hangingPunct="1"/>
            <a:endParaRPr lang="zh-TW" altLang="en-US" sz="1800" smtClean="0"/>
          </a:p>
          <a:p>
            <a:pPr lvl="1" eaLnBrk="1" hangingPunct="1"/>
            <a:r>
              <a:rPr lang="zh-TW" altLang="zh-TW" sz="1800" smtClean="0"/>
              <a:t>滴管工具</a:t>
            </a:r>
            <a:endParaRPr lang="en-US" altLang="zh-TW" sz="1800" smtClean="0"/>
          </a:p>
          <a:p>
            <a:pPr lvl="1" eaLnBrk="1" hangingPunct="1">
              <a:buFont typeface="Arial" charset="0"/>
              <a:buChar char="•"/>
            </a:pPr>
            <a:endParaRPr lang="zh-TW" altLang="zh-TW" smtClean="0"/>
          </a:p>
          <a:p>
            <a:pPr eaLnBrk="1" hangingPunct="1"/>
            <a:endParaRPr lang="en-US" altLang="zh-TW" b="1" smtClean="0"/>
          </a:p>
          <a:p>
            <a:pPr eaLnBrk="1" hangingPunct="1"/>
            <a:endParaRPr lang="en-US" altLang="zh-TW" b="1" smtClean="0"/>
          </a:p>
          <a:p>
            <a:pPr lvl="1" eaLnBrk="1" hangingPunct="1">
              <a:buFont typeface="Wingdings 2" pitchFamily="18" charset="2"/>
              <a:buNone/>
            </a:pPr>
            <a:endParaRPr lang="zh-TW" altLang="en-US" smtClean="0"/>
          </a:p>
        </p:txBody>
      </p:sp>
      <p:sp>
        <p:nvSpPr>
          <p:cNvPr id="6" name="矩形 5"/>
          <p:cNvSpPr/>
          <p:nvPr/>
        </p:nvSpPr>
        <p:spPr>
          <a:xfrm>
            <a:off x="3878263" y="1930400"/>
            <a:ext cx="493712" cy="549275"/>
          </a:xfrm>
          <a:prstGeom prst="rect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cxnSp>
        <p:nvCxnSpPr>
          <p:cNvPr id="10" name="直線接點 9"/>
          <p:cNvCxnSpPr/>
          <p:nvPr/>
        </p:nvCxnSpPr>
        <p:spPr>
          <a:xfrm>
            <a:off x="4371975" y="2205038"/>
            <a:ext cx="2714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4643438" y="2205038"/>
            <a:ext cx="0" cy="5032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>
            <a:stCxn id="6" idx="2"/>
          </p:cNvCxnSpPr>
          <p:nvPr/>
        </p:nvCxnSpPr>
        <p:spPr>
          <a:xfrm>
            <a:off x="4125913" y="2479675"/>
            <a:ext cx="0" cy="228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/>
          <p:cNvCxnSpPr/>
          <p:nvPr/>
        </p:nvCxnSpPr>
        <p:spPr>
          <a:xfrm>
            <a:off x="4125913" y="2708275"/>
            <a:ext cx="51752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字方塊 24"/>
          <p:cNvSpPr txBox="1">
            <a:spLocks noChangeArrowheads="1"/>
          </p:cNvSpPr>
          <p:nvPr/>
        </p:nvSpPr>
        <p:spPr bwMode="auto">
          <a:xfrm>
            <a:off x="5592763" y="2971800"/>
            <a:ext cx="3040062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600" dirty="0">
                <a:latin typeface="+mn-lt"/>
                <a:ea typeface="+mn-ea"/>
              </a:rPr>
              <a:t>X</a:t>
            </a:r>
            <a:r>
              <a:rPr kumimoji="0" lang="zh-TW" altLang="en-US" sz="1600" dirty="0">
                <a:latin typeface="+mn-lt"/>
                <a:ea typeface="+mn-ea"/>
              </a:rPr>
              <a:t>鍵可以切換前景</a:t>
            </a:r>
            <a:r>
              <a:rPr kumimoji="0" lang="en-US" altLang="zh-TW" sz="1600" dirty="0">
                <a:latin typeface="+mn-lt"/>
                <a:ea typeface="+mn-ea"/>
              </a:rPr>
              <a:t>/</a:t>
            </a:r>
            <a:r>
              <a:rPr kumimoji="0" lang="zh-TW" altLang="en-US" sz="1600" dirty="0">
                <a:latin typeface="+mn-lt"/>
                <a:ea typeface="+mn-ea"/>
              </a:rPr>
              <a:t>背景色的順序</a:t>
            </a:r>
          </a:p>
        </p:txBody>
      </p:sp>
      <p:sp>
        <p:nvSpPr>
          <p:cNvPr id="62473" name="文字方塊 25"/>
          <p:cNvSpPr txBox="1">
            <a:spLocks noChangeArrowheads="1"/>
          </p:cNvSpPr>
          <p:nvPr/>
        </p:nvSpPr>
        <p:spPr bwMode="auto">
          <a:xfrm>
            <a:off x="5508625" y="2636838"/>
            <a:ext cx="5603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>
                <a:latin typeface="Tw Cen MT" pitchFamily="34" charset="0"/>
                <a:ea typeface="微軟正黑體" pitchFamily="34" charset="-120"/>
              </a:rPr>
              <a:t>Tips</a:t>
            </a:r>
            <a:endParaRPr kumimoji="0" lang="zh-TW" altLang="zh-TW">
              <a:latin typeface="Tw Cen MT" pitchFamily="34" charset="0"/>
              <a:ea typeface="微軟正黑體" pitchFamily="34" charset="-120"/>
            </a:endParaRPr>
          </a:p>
          <a:p>
            <a:endParaRPr kumimoji="0" lang="zh-TW" altLang="en-US">
              <a:latin typeface="Tw Cen MT" pitchFamily="34" charset="0"/>
              <a:ea typeface="微軟正黑體" pitchFamily="34" charset="-120"/>
            </a:endParaRPr>
          </a:p>
        </p:txBody>
      </p:sp>
      <p:grpSp>
        <p:nvGrpSpPr>
          <p:cNvPr id="62474" name="Group 20"/>
          <p:cNvGrpSpPr>
            <a:grpSpLocks/>
          </p:cNvGrpSpPr>
          <p:nvPr/>
        </p:nvGrpSpPr>
        <p:grpSpPr bwMode="auto">
          <a:xfrm>
            <a:off x="1547813" y="1547813"/>
            <a:ext cx="5053012" cy="5018087"/>
            <a:chOff x="975" y="975"/>
            <a:chExt cx="3183" cy="3161"/>
          </a:xfrm>
        </p:grpSpPr>
        <p:pic>
          <p:nvPicPr>
            <p:cNvPr id="62477" name="圖片 3"/>
            <p:cNvPicPr>
              <a:picLocks noChangeAspect="1" noChangeArrowheads="1"/>
            </p:cNvPicPr>
            <p:nvPr/>
          </p:nvPicPr>
          <p:blipFill>
            <a:blip r:embed="rId2"/>
            <a:srcRect l="471" t="48283" r="95370" b="45065"/>
            <a:stretch>
              <a:fillRect/>
            </a:stretch>
          </p:blipFill>
          <p:spPr bwMode="auto">
            <a:xfrm>
              <a:off x="2381" y="1162"/>
              <a:ext cx="635" cy="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8" name="肘形接點 17"/>
            <p:cNvCxnSpPr/>
            <p:nvPr/>
          </p:nvCxnSpPr>
          <p:spPr>
            <a:xfrm flipV="1">
              <a:off x="2443" y="1071"/>
              <a:ext cx="1027" cy="145"/>
            </a:xfrm>
            <a:prstGeom prst="bentConnector3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肘形接點 21"/>
            <p:cNvCxnSpPr/>
            <p:nvPr/>
          </p:nvCxnSpPr>
          <p:spPr>
            <a:xfrm flipV="1">
              <a:off x="2925" y="1480"/>
              <a:ext cx="726" cy="226"/>
            </a:xfrm>
            <a:prstGeom prst="bentConnector3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480" name="文字方塊 22"/>
            <p:cNvSpPr txBox="1">
              <a:spLocks noChangeArrowheads="1"/>
            </p:cNvSpPr>
            <p:nvPr/>
          </p:nvSpPr>
          <p:spPr bwMode="auto">
            <a:xfrm>
              <a:off x="3424" y="975"/>
              <a:ext cx="553" cy="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0" lang="zh-TW" altLang="en-US">
                  <a:latin typeface="Tw Cen MT" pitchFamily="34" charset="0"/>
                  <a:ea typeface="微軟正黑體" pitchFamily="34" charset="-120"/>
                </a:rPr>
                <a:t>前景色</a:t>
              </a:r>
            </a:p>
          </p:txBody>
        </p:sp>
        <p:sp>
          <p:nvSpPr>
            <p:cNvPr id="62481" name="文字方塊 23"/>
            <p:cNvSpPr txBox="1">
              <a:spLocks noChangeArrowheads="1"/>
            </p:cNvSpPr>
            <p:nvPr/>
          </p:nvSpPr>
          <p:spPr bwMode="auto">
            <a:xfrm>
              <a:off x="3606" y="1363"/>
              <a:ext cx="55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0" lang="zh-TW" altLang="en-US">
                  <a:latin typeface="Tw Cen MT" pitchFamily="34" charset="0"/>
                  <a:ea typeface="微軟正黑體" pitchFamily="34" charset="-120"/>
                </a:rPr>
                <a:t>背景色</a:t>
              </a:r>
            </a:p>
          </p:txBody>
        </p:sp>
        <p:pic>
          <p:nvPicPr>
            <p:cNvPr id="62482" name="圖片 26"/>
            <p:cNvPicPr>
              <a:picLocks noChangeAspect="1" noChangeArrowheads="1"/>
            </p:cNvPicPr>
            <p:nvPr/>
          </p:nvPicPr>
          <p:blipFill>
            <a:blip r:embed="rId3"/>
            <a:srcRect l="24052" t="17406" r="43192" b="28545"/>
            <a:stretch>
              <a:fillRect/>
            </a:stretch>
          </p:blipFill>
          <p:spPr bwMode="auto">
            <a:xfrm>
              <a:off x="1999" y="2433"/>
              <a:ext cx="1652" cy="17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483" name="圖片 16"/>
            <p:cNvPicPr>
              <a:picLocks noChangeAspect="1" noChangeArrowheads="1"/>
            </p:cNvPicPr>
            <p:nvPr/>
          </p:nvPicPr>
          <p:blipFill>
            <a:blip r:embed="rId3"/>
            <a:srcRect l="1070" t="42075" r="93709" b="39648"/>
            <a:stretch>
              <a:fillRect/>
            </a:stretch>
          </p:blipFill>
          <p:spPr bwMode="auto">
            <a:xfrm>
              <a:off x="975" y="2296"/>
              <a:ext cx="841" cy="1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" name="矩形 19"/>
          <p:cNvSpPr/>
          <p:nvPr/>
        </p:nvSpPr>
        <p:spPr>
          <a:xfrm>
            <a:off x="1870075" y="3708400"/>
            <a:ext cx="614363" cy="4413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62476" name="文字方塊 20"/>
          <p:cNvSpPr txBox="1">
            <a:spLocks noChangeArrowheads="1"/>
          </p:cNvSpPr>
          <p:nvPr/>
        </p:nvSpPr>
        <p:spPr bwMode="auto">
          <a:xfrm>
            <a:off x="5875338" y="3937000"/>
            <a:ext cx="2622550" cy="8255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600">
                <a:latin typeface="Tw Cen MT" pitchFamily="34" charset="0"/>
                <a:ea typeface="微軟正黑體" pitchFamily="34" charset="-120"/>
              </a:rPr>
              <a:t>點擊滴管工具後，點擊</a:t>
            </a:r>
            <a:endParaRPr kumimoji="0" lang="en-US" altLang="zh-TW" sz="1600">
              <a:latin typeface="Tw Cen MT" pitchFamily="34" charset="0"/>
              <a:ea typeface="微軟正黑體" pitchFamily="34" charset="-120"/>
            </a:endParaRPr>
          </a:p>
          <a:p>
            <a:r>
              <a:rPr kumimoji="0" lang="zh-TW" altLang="en-US" sz="1600">
                <a:latin typeface="Tw Cen MT" pitchFamily="34" charset="0"/>
                <a:ea typeface="微軟正黑體" pitchFamily="34" charset="-120"/>
              </a:rPr>
              <a:t>影像中想要選取的顏色像素</a:t>
            </a:r>
            <a:endParaRPr kumimoji="0" lang="en-US" altLang="zh-TW" sz="1600">
              <a:latin typeface="Tw Cen MT" pitchFamily="34" charset="0"/>
              <a:ea typeface="微軟正黑體" pitchFamily="34" charset="-120"/>
            </a:endParaRPr>
          </a:p>
          <a:p>
            <a:r>
              <a:rPr kumimoji="0" lang="zh-TW" altLang="en-US" sz="1600">
                <a:latin typeface="Tw Cen MT" pitchFamily="34" charset="0"/>
                <a:ea typeface="微軟正黑體" pitchFamily="34" charset="-120"/>
              </a:rPr>
              <a:t>，選取顏色即變成前景色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519113" y="1279525"/>
            <a:ext cx="8229600" cy="4525963"/>
          </a:xfrm>
        </p:spPr>
        <p:txBody>
          <a:bodyPr/>
          <a:lstStyle/>
          <a:p>
            <a:pPr marL="342900" lvl="1" indent="-342900" eaLnBrk="1" hangingPunct="1">
              <a:buFont typeface="Arial" charset="0"/>
              <a:buNone/>
            </a:pPr>
            <a:endParaRPr lang="en-US" altLang="zh-TW" sz="2400" b="1" smtClean="0"/>
          </a:p>
          <a:p>
            <a:pPr eaLnBrk="1" hangingPunct="1"/>
            <a:r>
              <a:rPr lang="zh-TW" altLang="zh-TW" sz="2500" smtClean="0"/>
              <a:t>滴管工具：直接點擊圖片選取顏色</a:t>
            </a:r>
            <a:endParaRPr lang="zh-TW" altLang="en-US" sz="1900" smtClean="0"/>
          </a:p>
          <a:p>
            <a:pPr marL="342900" lvl="1" indent="-342900" eaLnBrk="1" hangingPunct="1"/>
            <a:endParaRPr lang="zh-TW" altLang="en-US" sz="1800" smtClean="0"/>
          </a:p>
          <a:p>
            <a:pPr marL="342900" lvl="1" indent="-342900" eaLnBrk="1" hangingPunct="1"/>
            <a:endParaRPr lang="zh-TW" altLang="en-US" sz="1800" smtClean="0"/>
          </a:p>
          <a:p>
            <a:pPr marL="342900" lvl="1" indent="-342900" eaLnBrk="1" hangingPunct="1"/>
            <a:endParaRPr lang="zh-TW" altLang="zh-TW" sz="1800" smtClean="0"/>
          </a:p>
          <a:p>
            <a:pPr marL="342900" lvl="1" indent="-342900" eaLnBrk="1" hangingPunct="1">
              <a:buFont typeface="Wingdings 2" pitchFamily="18" charset="2"/>
              <a:buNone/>
            </a:pPr>
            <a:endParaRPr lang="zh-TW" altLang="zh-TW" sz="1800" smtClean="0"/>
          </a:p>
          <a:p>
            <a:pPr eaLnBrk="1" hangingPunct="1">
              <a:buFont typeface="Wingdings" pitchFamily="2" charset="2"/>
              <a:buNone/>
            </a:pPr>
            <a:endParaRPr lang="zh-TW" altLang="en-US" smtClean="0"/>
          </a:p>
        </p:txBody>
      </p:sp>
      <p:sp>
        <p:nvSpPr>
          <p:cNvPr id="63490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en-US" b="1" smtClean="0"/>
              <a:t>基本</a:t>
            </a:r>
            <a:r>
              <a:rPr lang="zh-TW" altLang="zh-TW" b="1" smtClean="0"/>
              <a:t>操作</a:t>
            </a:r>
            <a:r>
              <a:rPr lang="zh-TW" altLang="en-US" b="1" smtClean="0"/>
              <a:t>與認識</a:t>
            </a:r>
            <a:endParaRPr lang="zh-TW" altLang="en-US" smtClean="0"/>
          </a:p>
        </p:txBody>
      </p:sp>
      <p:grpSp>
        <p:nvGrpSpPr>
          <p:cNvPr id="63491" name="Group 17"/>
          <p:cNvGrpSpPr>
            <a:grpSpLocks/>
          </p:cNvGrpSpPr>
          <p:nvPr/>
        </p:nvGrpSpPr>
        <p:grpSpPr bwMode="auto">
          <a:xfrm>
            <a:off x="827088" y="2205038"/>
            <a:ext cx="7056437" cy="4529137"/>
            <a:chOff x="521" y="1389"/>
            <a:chExt cx="4445" cy="2853"/>
          </a:xfrm>
        </p:grpSpPr>
        <p:pic>
          <p:nvPicPr>
            <p:cNvPr id="63493" name="Picture 14" descr="Photoshop06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1" y="1389"/>
              <a:ext cx="397" cy="28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494" name="Picture 15" descr="Photoshop0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247" y="1427"/>
              <a:ext cx="3719" cy="2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3492" name="Text Box 16"/>
          <p:cNvSpPr txBox="1">
            <a:spLocks noChangeArrowheads="1"/>
          </p:cNvSpPr>
          <p:nvPr/>
        </p:nvSpPr>
        <p:spPr bwMode="auto">
          <a:xfrm>
            <a:off x="7308850" y="3500438"/>
            <a:ext cx="14414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600">
                <a:ea typeface="微軟正黑體" pitchFamily="34" charset="-120"/>
              </a:rPr>
              <a:t>點擊圖片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zh-TW" b="1" smtClean="0"/>
              <a:t>操作環境介紹</a:t>
            </a:r>
            <a:endParaRPr lang="zh-TW" altLang="en-US" smtClean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93713" y="1600200"/>
            <a:ext cx="8686800" cy="4525963"/>
          </a:xfrm>
        </p:spPr>
        <p:txBody>
          <a:bodyPr>
            <a:normAutofit fontScale="925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zh-TW" altLang="zh-TW" sz="2200" b="1" dirty="0"/>
              <a:t>功能表</a:t>
            </a:r>
            <a:r>
              <a:rPr lang="zh-TW" altLang="zh-TW" sz="2200" b="1" dirty="0" smtClean="0"/>
              <a:t>列</a:t>
            </a:r>
            <a:endParaRPr lang="en-US" altLang="zh-TW" sz="2200" b="1" dirty="0"/>
          </a:p>
          <a:p>
            <a:pPr marL="0" indent="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en-US" altLang="zh-TW" sz="2200" dirty="0" smtClean="0"/>
              <a:t>          </a:t>
            </a:r>
            <a:r>
              <a:rPr lang="zh-TW" altLang="zh-TW" sz="2200" dirty="0" smtClean="0"/>
              <a:t>點</a:t>
            </a:r>
            <a:r>
              <a:rPr lang="zh-TW" altLang="zh-TW" sz="2200" dirty="0"/>
              <a:t>擊功能名稱，可開啟下拉式選單，執行相關功能</a:t>
            </a:r>
            <a:r>
              <a:rPr lang="zh-TW" altLang="zh-TW" sz="2200" dirty="0" smtClean="0"/>
              <a:t>指令</a:t>
            </a:r>
            <a:endParaRPr lang="en-US" altLang="zh-TW" sz="2200" dirty="0" smtClean="0"/>
          </a:p>
          <a:p>
            <a:pPr marL="0" indent="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zh-TW" altLang="zh-TW" sz="2200" b="1" dirty="0" smtClean="0"/>
              <a:t>屬性欄</a:t>
            </a:r>
            <a:endParaRPr lang="en-US" altLang="zh-TW" sz="2200" b="1" dirty="0"/>
          </a:p>
          <a:p>
            <a:pPr marL="0" indent="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en-US" altLang="zh-TW" sz="2200" dirty="0" smtClean="0"/>
              <a:t>          </a:t>
            </a:r>
            <a:r>
              <a:rPr lang="zh-TW" altLang="zh-TW" sz="2200" dirty="0" smtClean="0"/>
              <a:t>編輯</a:t>
            </a:r>
            <a:r>
              <a:rPr lang="zh-TW" altLang="zh-TW" sz="2200" dirty="0"/>
              <a:t>當前使用工具的各項設定項目與功能</a:t>
            </a:r>
            <a:r>
              <a:rPr lang="zh-TW" altLang="zh-TW" sz="2200" dirty="0" smtClean="0"/>
              <a:t>參數</a:t>
            </a:r>
            <a:endParaRPr lang="en-US" altLang="zh-TW" sz="2200" dirty="0" smtClean="0"/>
          </a:p>
          <a:p>
            <a:pPr marL="0" indent="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zh-TW" altLang="zh-TW" sz="2200" b="1" dirty="0" smtClean="0"/>
              <a:t>工作區</a:t>
            </a:r>
            <a:endParaRPr lang="en-US" altLang="zh-TW" sz="2200" b="1" dirty="0" smtClean="0"/>
          </a:p>
          <a:p>
            <a:pPr marL="400050" lvl="1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altLang="zh-TW" sz="1800" dirty="0" smtClean="0"/>
              <a:t>          PhotoshopCS3</a:t>
            </a:r>
            <a:r>
              <a:rPr lang="zh-TW" altLang="zh-TW" sz="1800" dirty="0"/>
              <a:t>將預設工作區設在此處，使用者可選擇適當的工作環境</a:t>
            </a:r>
            <a:r>
              <a:rPr lang="zh-TW" altLang="zh-TW" sz="1800" dirty="0" smtClean="0"/>
              <a:t>介面</a:t>
            </a:r>
            <a:r>
              <a:rPr lang="zh-TW" altLang="zh-TW" sz="1800" dirty="0"/>
              <a:t>設定，也可以自訂工作環境介面並</a:t>
            </a:r>
            <a:r>
              <a:rPr lang="zh-TW" altLang="zh-TW" sz="1800" dirty="0" smtClean="0"/>
              <a:t>儲存</a:t>
            </a:r>
            <a:endParaRPr lang="en-US" altLang="zh-TW" sz="1800" dirty="0" smtClean="0"/>
          </a:p>
          <a:p>
            <a:pPr marL="0" indent="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zh-TW" altLang="zh-TW" sz="2200" b="1" dirty="0" smtClean="0"/>
              <a:t>浮動</a:t>
            </a:r>
            <a:r>
              <a:rPr lang="zh-TW" altLang="zh-TW" sz="2200" b="1" dirty="0"/>
              <a:t>視窗</a:t>
            </a:r>
            <a:r>
              <a:rPr lang="zh-TW" altLang="zh-TW" sz="2200" b="1" dirty="0" smtClean="0"/>
              <a:t>槽</a:t>
            </a:r>
            <a:endParaRPr lang="en-US" altLang="zh-TW" sz="2200" b="1" dirty="0" smtClean="0"/>
          </a:p>
          <a:p>
            <a:pPr marL="0" indent="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en-US" altLang="zh-TW" sz="2200" dirty="0" smtClean="0"/>
              <a:t>          </a:t>
            </a:r>
            <a:r>
              <a:rPr lang="zh-TW" altLang="zh-TW" sz="2200" dirty="0" smtClean="0"/>
              <a:t>可以</a:t>
            </a:r>
            <a:r>
              <a:rPr lang="zh-TW" altLang="zh-TW" sz="2200" dirty="0"/>
              <a:t>將常用的工具浮動視窗固定在</a:t>
            </a:r>
            <a:r>
              <a:rPr lang="zh-TW" altLang="zh-TW" sz="2200" dirty="0" smtClean="0"/>
              <a:t>此處</a:t>
            </a:r>
            <a:endParaRPr lang="en-US" altLang="zh-TW" sz="2200" dirty="0" smtClean="0"/>
          </a:p>
          <a:p>
            <a:pPr marL="0" indent="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zh-TW" altLang="zh-TW" sz="2200" b="1" dirty="0" smtClean="0"/>
              <a:t>工具箱</a:t>
            </a:r>
            <a:endParaRPr lang="en-US" altLang="zh-TW" sz="2200" b="1" dirty="0" smtClean="0"/>
          </a:p>
          <a:p>
            <a:pPr marL="0" indent="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en-US" altLang="zh-TW" sz="2200" dirty="0" smtClean="0"/>
              <a:t>          Photoshop</a:t>
            </a:r>
            <a:r>
              <a:rPr lang="zh-TW" altLang="zh-TW" sz="2200" dirty="0"/>
              <a:t>的影像編輯工具都在整合這裡，供使用者選取</a:t>
            </a:r>
            <a:r>
              <a:rPr lang="zh-TW" altLang="zh-TW" sz="2200" dirty="0" smtClean="0"/>
              <a:t>使用</a:t>
            </a:r>
            <a:endParaRPr lang="en-US" altLang="zh-TW" sz="2200" dirty="0" smtClean="0"/>
          </a:p>
          <a:p>
            <a:pPr marL="0" indent="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zh-TW" altLang="zh-TW" sz="2200" b="1" dirty="0" smtClean="0"/>
              <a:t>影像</a:t>
            </a:r>
            <a:r>
              <a:rPr lang="zh-TW" altLang="zh-TW" sz="2200" b="1" dirty="0"/>
              <a:t>編輯</a:t>
            </a:r>
            <a:r>
              <a:rPr lang="zh-TW" altLang="zh-TW" sz="2200" b="1" dirty="0" smtClean="0"/>
              <a:t>區</a:t>
            </a:r>
            <a:endParaRPr lang="en-US" altLang="zh-TW" sz="2200" b="1" dirty="0" smtClean="0"/>
          </a:p>
          <a:p>
            <a:pPr marL="400050" lvl="1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altLang="zh-TW" sz="1800" dirty="0" smtClean="0"/>
              <a:t>           </a:t>
            </a:r>
            <a:r>
              <a:rPr lang="zh-TW" altLang="zh-TW" sz="1800" dirty="0" smtClean="0"/>
              <a:t>開啟</a:t>
            </a:r>
            <a:r>
              <a:rPr lang="zh-TW" altLang="zh-TW" sz="1800" dirty="0"/>
              <a:t>的影像檔案視窗，上方列顯示影像檔案名稱、色彩模式與縮放比例。下方顯示幕前影像的縮放顯示比例及容量大小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zh-TW" altLang="en-US" dirty="0"/>
          </a:p>
        </p:txBody>
      </p:sp>
      <p:sp>
        <p:nvSpPr>
          <p:cNvPr id="4" name="橢圓 3"/>
          <p:cNvSpPr/>
          <p:nvPr/>
        </p:nvSpPr>
        <p:spPr>
          <a:xfrm>
            <a:off x="233363" y="1628775"/>
            <a:ext cx="287337" cy="28733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>
                <a:solidFill>
                  <a:schemeClr val="bg2">
                    <a:lumMod val="10000"/>
                  </a:schemeClr>
                </a:solidFill>
              </a:rPr>
              <a:t>1</a:t>
            </a:r>
            <a:endParaRPr kumimoji="0" lang="zh-TW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橢圓 4"/>
          <p:cNvSpPr/>
          <p:nvPr/>
        </p:nvSpPr>
        <p:spPr>
          <a:xfrm>
            <a:off x="233363" y="2276475"/>
            <a:ext cx="287337" cy="2889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>
                <a:solidFill>
                  <a:schemeClr val="bg2">
                    <a:lumMod val="10000"/>
                  </a:schemeClr>
                </a:solidFill>
              </a:rPr>
              <a:t>2</a:t>
            </a:r>
            <a:endParaRPr kumimoji="0" lang="zh-TW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橢圓 5"/>
          <p:cNvSpPr/>
          <p:nvPr/>
        </p:nvSpPr>
        <p:spPr>
          <a:xfrm>
            <a:off x="241300" y="2924175"/>
            <a:ext cx="288925" cy="2889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>
                <a:solidFill>
                  <a:schemeClr val="bg2">
                    <a:lumMod val="10000"/>
                  </a:schemeClr>
                </a:solidFill>
              </a:rPr>
              <a:t>3</a:t>
            </a:r>
            <a:endParaRPr kumimoji="0" lang="zh-TW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橢圓 6"/>
          <p:cNvSpPr/>
          <p:nvPr/>
        </p:nvSpPr>
        <p:spPr>
          <a:xfrm>
            <a:off x="242888" y="3716338"/>
            <a:ext cx="288925" cy="2889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>
                <a:solidFill>
                  <a:schemeClr val="bg2">
                    <a:lumMod val="10000"/>
                  </a:schemeClr>
                </a:solidFill>
              </a:rPr>
              <a:t>4</a:t>
            </a:r>
            <a:endParaRPr kumimoji="0" lang="zh-TW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" name="橢圓 7"/>
          <p:cNvSpPr/>
          <p:nvPr/>
        </p:nvSpPr>
        <p:spPr>
          <a:xfrm>
            <a:off x="249238" y="4437063"/>
            <a:ext cx="288925" cy="2873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>
                <a:solidFill>
                  <a:schemeClr val="bg2">
                    <a:lumMod val="10000"/>
                  </a:schemeClr>
                </a:solidFill>
              </a:rPr>
              <a:t>5</a:t>
            </a:r>
            <a:endParaRPr kumimoji="0" lang="zh-TW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" name="橢圓 8"/>
          <p:cNvSpPr/>
          <p:nvPr/>
        </p:nvSpPr>
        <p:spPr>
          <a:xfrm>
            <a:off x="250825" y="5084763"/>
            <a:ext cx="288925" cy="2889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>
                <a:solidFill>
                  <a:schemeClr val="bg2">
                    <a:lumMod val="10000"/>
                  </a:schemeClr>
                </a:solidFill>
              </a:rPr>
              <a:t>6</a:t>
            </a:r>
            <a:endParaRPr kumimoji="0" lang="zh-TW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en-US" b="1" smtClean="0"/>
              <a:t>基本</a:t>
            </a:r>
            <a:r>
              <a:rPr lang="zh-TW" altLang="zh-TW" b="1" smtClean="0"/>
              <a:t>操作</a:t>
            </a:r>
            <a:r>
              <a:rPr lang="zh-TW" altLang="en-US" b="1" smtClean="0"/>
              <a:t>與認識</a:t>
            </a:r>
            <a:endParaRPr lang="zh-TW" altLang="en-US" smtClean="0"/>
          </a:p>
        </p:txBody>
      </p:sp>
      <p:sp>
        <p:nvSpPr>
          <p:cNvPr id="64514" name="內容版面配置區 2"/>
          <p:cNvSpPr>
            <a:spLocks noGrp="1"/>
          </p:cNvSpPr>
          <p:nvPr>
            <p:ph sz="quarter" idx="1"/>
          </p:nvPr>
        </p:nvSpPr>
        <p:spPr>
          <a:xfrm>
            <a:off x="395288" y="1557338"/>
            <a:ext cx="8153400" cy="4495800"/>
          </a:xfrm>
        </p:spPr>
        <p:txBody>
          <a:bodyPr/>
          <a:lstStyle/>
          <a:p>
            <a:pPr eaLnBrk="1" hangingPunct="1"/>
            <a:r>
              <a:rPr lang="zh-TW" altLang="zh-TW" sz="2400" smtClean="0"/>
              <a:t>視窗</a:t>
            </a:r>
          </a:p>
          <a:p>
            <a:pPr lvl="1" eaLnBrk="1" hangingPunct="1"/>
            <a:r>
              <a:rPr lang="zh-TW" altLang="zh-TW" sz="1800" smtClean="0"/>
              <a:t>手形工具</a:t>
            </a:r>
            <a:endParaRPr lang="en-US" altLang="zh-TW" sz="1800" smtClean="0"/>
          </a:p>
          <a:p>
            <a:pPr lvl="1" eaLnBrk="1" hangingPunct="1"/>
            <a:endParaRPr lang="en-US" altLang="zh-TW" sz="1800" smtClean="0"/>
          </a:p>
          <a:p>
            <a:pPr lvl="1" eaLnBrk="1" hangingPunct="1"/>
            <a:endParaRPr lang="en-US" altLang="zh-TW" sz="1800" smtClean="0"/>
          </a:p>
          <a:p>
            <a:pPr lvl="1" eaLnBrk="1" hangingPunct="1"/>
            <a:endParaRPr lang="en-US" altLang="zh-TW" sz="1800" smtClean="0"/>
          </a:p>
          <a:p>
            <a:pPr lvl="1" eaLnBrk="1" hangingPunct="1">
              <a:buFont typeface="Wingdings 2" pitchFamily="18" charset="2"/>
              <a:buNone/>
            </a:pPr>
            <a:endParaRPr lang="zh-TW" altLang="zh-TW" sz="1800" smtClean="0"/>
          </a:p>
          <a:p>
            <a:pPr lvl="1" eaLnBrk="1" hangingPunct="1"/>
            <a:r>
              <a:rPr lang="zh-TW" altLang="zh-TW" sz="1800" smtClean="0"/>
              <a:t>縮放顯示工具</a:t>
            </a:r>
          </a:p>
          <a:p>
            <a:pPr eaLnBrk="1" hangingPunct="1"/>
            <a:endParaRPr lang="zh-TW" altLang="en-US" sz="1800" smtClean="0"/>
          </a:p>
        </p:txBody>
      </p:sp>
      <p:grpSp>
        <p:nvGrpSpPr>
          <p:cNvPr id="64515" name="Group 25"/>
          <p:cNvGrpSpPr>
            <a:grpSpLocks/>
          </p:cNvGrpSpPr>
          <p:nvPr/>
        </p:nvGrpSpPr>
        <p:grpSpPr bwMode="auto">
          <a:xfrm>
            <a:off x="2359025" y="1341438"/>
            <a:ext cx="4754563" cy="2592387"/>
            <a:chOff x="1486" y="845"/>
            <a:chExt cx="2995" cy="1633"/>
          </a:xfrm>
        </p:grpSpPr>
        <p:pic>
          <p:nvPicPr>
            <p:cNvPr id="64536" name="圖片 3"/>
            <p:cNvPicPr>
              <a:picLocks noChangeAspect="1" noChangeArrowheads="1"/>
            </p:cNvPicPr>
            <p:nvPr/>
          </p:nvPicPr>
          <p:blipFill>
            <a:blip r:embed="rId2"/>
            <a:srcRect l="5801" t="11272" r="15462" b="5203"/>
            <a:stretch>
              <a:fillRect/>
            </a:stretch>
          </p:blipFill>
          <p:spPr bwMode="auto">
            <a:xfrm>
              <a:off x="2018" y="845"/>
              <a:ext cx="2463" cy="1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537" name="Picture 4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2912" t="48589" r="51544" b="42439"/>
            <a:stretch>
              <a:fillRect/>
            </a:stretch>
          </p:blipFill>
          <p:spPr bwMode="auto">
            <a:xfrm>
              <a:off x="2306" y="1022"/>
              <a:ext cx="213" cy="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橢圓 9"/>
            <p:cNvSpPr/>
            <p:nvPr/>
          </p:nvSpPr>
          <p:spPr>
            <a:xfrm>
              <a:off x="2198" y="935"/>
              <a:ext cx="408" cy="409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cxnSp>
          <p:nvCxnSpPr>
            <p:cNvPr id="15" name="直線單箭頭接點 14"/>
            <p:cNvCxnSpPr>
              <a:stCxn id="10" idx="6"/>
            </p:cNvCxnSpPr>
            <p:nvPr/>
          </p:nvCxnSpPr>
          <p:spPr>
            <a:xfrm>
              <a:off x="2606" y="1139"/>
              <a:ext cx="597" cy="9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4540" name="圖片 21"/>
            <p:cNvPicPr>
              <a:picLocks noChangeAspect="1" noChangeArrowheads="1"/>
            </p:cNvPicPr>
            <p:nvPr/>
          </p:nvPicPr>
          <p:blipFill>
            <a:blip r:embed="rId2"/>
            <a:srcRect t="43166" r="94162" b="37930"/>
            <a:stretch>
              <a:fillRect/>
            </a:stretch>
          </p:blipFill>
          <p:spPr bwMode="auto">
            <a:xfrm>
              <a:off x="1486" y="1213"/>
              <a:ext cx="538" cy="10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" name="矩形 22"/>
          <p:cNvSpPr/>
          <p:nvPr/>
        </p:nvSpPr>
        <p:spPr>
          <a:xfrm>
            <a:off x="2447925" y="2076450"/>
            <a:ext cx="282575" cy="3079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64517" name="Text Box 32"/>
          <p:cNvSpPr txBox="1">
            <a:spLocks noChangeArrowheads="1"/>
          </p:cNvSpPr>
          <p:nvPr/>
        </p:nvSpPr>
        <p:spPr bwMode="auto">
          <a:xfrm>
            <a:off x="2895600" y="58769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/>
              <a:t>+</a:t>
            </a:r>
          </a:p>
        </p:txBody>
      </p:sp>
      <p:grpSp>
        <p:nvGrpSpPr>
          <p:cNvPr id="64518" name="Group 41"/>
          <p:cNvGrpSpPr>
            <a:grpSpLocks/>
          </p:cNvGrpSpPr>
          <p:nvPr/>
        </p:nvGrpSpPr>
        <p:grpSpPr bwMode="auto">
          <a:xfrm>
            <a:off x="684213" y="4043363"/>
            <a:ext cx="7153275" cy="2625725"/>
            <a:chOff x="476" y="2568"/>
            <a:chExt cx="4506" cy="1654"/>
          </a:xfrm>
        </p:grpSpPr>
        <p:pic>
          <p:nvPicPr>
            <p:cNvPr id="64522" name="Picture 2"/>
            <p:cNvPicPr>
              <a:picLocks noChangeAspect="1" noChangeArrowheads="1"/>
            </p:cNvPicPr>
            <p:nvPr/>
          </p:nvPicPr>
          <p:blipFill>
            <a:blip r:embed="rId4"/>
            <a:srcRect l="29227" t="12354" r="35387" b="43823"/>
            <a:stretch>
              <a:fillRect/>
            </a:stretch>
          </p:blipFill>
          <p:spPr bwMode="auto">
            <a:xfrm>
              <a:off x="1066" y="2725"/>
              <a:ext cx="1905" cy="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523" name="Picture 2"/>
            <p:cNvPicPr>
              <a:picLocks noChangeAspect="1" noChangeArrowheads="1"/>
            </p:cNvPicPr>
            <p:nvPr/>
          </p:nvPicPr>
          <p:blipFill>
            <a:blip r:embed="rId4"/>
            <a:srcRect l="1851" t="42773" r="94862" b="43823"/>
            <a:stretch>
              <a:fillRect/>
            </a:stretch>
          </p:blipFill>
          <p:spPr bwMode="auto">
            <a:xfrm>
              <a:off x="476" y="2835"/>
              <a:ext cx="492" cy="12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524" name="Picture 3"/>
            <p:cNvPicPr>
              <a:picLocks noChangeAspect="1" noChangeArrowheads="1"/>
            </p:cNvPicPr>
            <p:nvPr/>
          </p:nvPicPr>
          <p:blipFill>
            <a:blip r:embed="rId5"/>
            <a:srcRect l="36417" t="36371" r="43893" b="29172"/>
            <a:stretch>
              <a:fillRect/>
            </a:stretch>
          </p:blipFill>
          <p:spPr bwMode="auto">
            <a:xfrm>
              <a:off x="3470" y="2568"/>
              <a:ext cx="1512" cy="1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矩形 23"/>
            <p:cNvSpPr/>
            <p:nvPr/>
          </p:nvSpPr>
          <p:spPr>
            <a:xfrm>
              <a:off x="553" y="3098"/>
              <a:ext cx="331" cy="21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grpSp>
          <p:nvGrpSpPr>
            <p:cNvPr id="64526" name="Group 34"/>
            <p:cNvGrpSpPr>
              <a:grpSpLocks/>
            </p:cNvGrpSpPr>
            <p:nvPr/>
          </p:nvGrpSpPr>
          <p:grpSpPr bwMode="auto">
            <a:xfrm>
              <a:off x="1973" y="3748"/>
              <a:ext cx="181" cy="198"/>
              <a:chOff x="1973" y="3748"/>
              <a:chExt cx="181" cy="198"/>
            </a:xfrm>
          </p:grpSpPr>
          <p:grpSp>
            <p:nvGrpSpPr>
              <p:cNvPr id="64532" name="Group 28"/>
              <p:cNvGrpSpPr>
                <a:grpSpLocks/>
              </p:cNvGrpSpPr>
              <p:nvPr/>
            </p:nvGrpSpPr>
            <p:grpSpPr bwMode="auto">
              <a:xfrm>
                <a:off x="2018" y="3793"/>
                <a:ext cx="118" cy="153"/>
                <a:chOff x="3243" y="2886"/>
                <a:chExt cx="118" cy="153"/>
              </a:xfrm>
            </p:grpSpPr>
            <p:sp>
              <p:nvSpPr>
                <p:cNvPr id="64534" name="橢圓 12"/>
                <p:cNvSpPr>
                  <a:spLocks noChangeArrowheads="1"/>
                </p:cNvSpPr>
                <p:nvPr/>
              </p:nvSpPr>
              <p:spPr bwMode="auto">
                <a:xfrm rot="-2700000">
                  <a:off x="3243" y="2886"/>
                  <a:ext cx="90" cy="90"/>
                </a:xfrm>
                <a:prstGeom prst="ellipse">
                  <a:avLst/>
                </a:prstGeom>
                <a:solidFill>
                  <a:schemeClr val="bg1"/>
                </a:solidFill>
                <a:ln w="2857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 kumimoji="0" lang="zh-TW" altLang="en-US">
                    <a:latin typeface="Tw Cen MT" pitchFamily="34" charset="0"/>
                    <a:ea typeface="微軟正黑體" pitchFamily="34" charset="-120"/>
                  </a:endParaRPr>
                </a:p>
              </p:txBody>
            </p:sp>
            <p:sp>
              <p:nvSpPr>
                <p:cNvPr id="4" name="圓角矩形 13"/>
                <p:cNvSpPr>
                  <a:spLocks noChangeArrowheads="1"/>
                </p:cNvSpPr>
                <p:nvPr/>
              </p:nvSpPr>
              <p:spPr bwMode="auto">
                <a:xfrm rot="-2700000">
                  <a:off x="3346" y="2949"/>
                  <a:ext cx="15" cy="9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tx1"/>
                </a:solidFill>
                <a:ln w="19050" algn="ctr">
                  <a:solidFill>
                    <a:srgbClr val="6B859A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zh-TW" altLang="en-US">
                    <a:solidFill>
                      <a:schemeClr val="lt1"/>
                    </a:solidFill>
                    <a:latin typeface="+mn-lt"/>
                    <a:ea typeface="+mn-ea"/>
                  </a:endParaRPr>
                </a:p>
              </p:txBody>
            </p:sp>
          </p:grpSp>
          <p:sp>
            <p:nvSpPr>
              <p:cNvPr id="64533" name="Text Box 33"/>
              <p:cNvSpPr txBox="1">
                <a:spLocks noChangeArrowheads="1"/>
              </p:cNvSpPr>
              <p:nvPr/>
            </p:nvSpPr>
            <p:spPr bwMode="auto">
              <a:xfrm>
                <a:off x="1973" y="3748"/>
                <a:ext cx="181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TW" sz="1200"/>
                  <a:t>+</a:t>
                </a:r>
              </a:p>
            </p:txBody>
          </p:sp>
        </p:grpSp>
        <p:grpSp>
          <p:nvGrpSpPr>
            <p:cNvPr id="64527" name="Group 40"/>
            <p:cNvGrpSpPr>
              <a:grpSpLocks/>
            </p:cNvGrpSpPr>
            <p:nvPr/>
          </p:nvGrpSpPr>
          <p:grpSpPr bwMode="auto">
            <a:xfrm>
              <a:off x="4014" y="3700"/>
              <a:ext cx="164" cy="229"/>
              <a:chOff x="3061" y="3445"/>
              <a:chExt cx="164" cy="229"/>
            </a:xfrm>
          </p:grpSpPr>
          <p:grpSp>
            <p:nvGrpSpPr>
              <p:cNvPr id="64528" name="Group 36"/>
              <p:cNvGrpSpPr>
                <a:grpSpLocks/>
              </p:cNvGrpSpPr>
              <p:nvPr/>
            </p:nvGrpSpPr>
            <p:grpSpPr bwMode="auto">
              <a:xfrm>
                <a:off x="3107" y="3521"/>
                <a:ext cx="118" cy="153"/>
                <a:chOff x="3243" y="2886"/>
                <a:chExt cx="118" cy="153"/>
              </a:xfrm>
            </p:grpSpPr>
            <p:sp>
              <p:nvSpPr>
                <p:cNvPr id="64530" name="橢圓 12"/>
                <p:cNvSpPr>
                  <a:spLocks noChangeArrowheads="1"/>
                </p:cNvSpPr>
                <p:nvPr/>
              </p:nvSpPr>
              <p:spPr bwMode="auto">
                <a:xfrm rot="-2700000">
                  <a:off x="3243" y="2886"/>
                  <a:ext cx="90" cy="90"/>
                </a:xfrm>
                <a:prstGeom prst="ellipse">
                  <a:avLst/>
                </a:prstGeom>
                <a:solidFill>
                  <a:schemeClr val="bg1"/>
                </a:solidFill>
                <a:ln w="2857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 kumimoji="0" lang="zh-TW" altLang="en-US">
                    <a:latin typeface="Tw Cen MT" pitchFamily="34" charset="0"/>
                    <a:ea typeface="微軟正黑體" pitchFamily="34" charset="-120"/>
                  </a:endParaRPr>
                </a:p>
              </p:txBody>
            </p:sp>
            <p:sp>
              <p:nvSpPr>
                <p:cNvPr id="14" name="圓角矩形 13"/>
                <p:cNvSpPr>
                  <a:spLocks noChangeArrowheads="1"/>
                </p:cNvSpPr>
                <p:nvPr/>
              </p:nvSpPr>
              <p:spPr bwMode="auto">
                <a:xfrm rot="-2700000">
                  <a:off x="3346" y="2949"/>
                  <a:ext cx="15" cy="9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tx1"/>
                </a:solidFill>
                <a:ln w="19050" algn="ctr">
                  <a:solidFill>
                    <a:srgbClr val="6B859A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zh-TW" altLang="en-US">
                    <a:solidFill>
                      <a:schemeClr val="lt1"/>
                    </a:solidFill>
                    <a:latin typeface="+mn-lt"/>
                    <a:ea typeface="+mn-ea"/>
                  </a:endParaRPr>
                </a:p>
              </p:txBody>
            </p:sp>
          </p:grpSp>
          <p:sp>
            <p:nvSpPr>
              <p:cNvPr id="64529" name="Text Box 39"/>
              <p:cNvSpPr txBox="1">
                <a:spLocks noChangeArrowheads="1"/>
              </p:cNvSpPr>
              <p:nvPr/>
            </p:nvSpPr>
            <p:spPr bwMode="auto">
              <a:xfrm>
                <a:off x="3061" y="3445"/>
                <a:ext cx="13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TW" sz="1600"/>
                  <a:t>-</a:t>
                </a:r>
              </a:p>
            </p:txBody>
          </p:sp>
        </p:grpSp>
      </p:grpSp>
      <p:sp>
        <p:nvSpPr>
          <p:cNvPr id="64519" name="文字方塊 20"/>
          <p:cNvSpPr txBox="1">
            <a:spLocks noChangeArrowheads="1"/>
          </p:cNvSpPr>
          <p:nvPr/>
        </p:nvSpPr>
        <p:spPr bwMode="auto">
          <a:xfrm>
            <a:off x="4643438" y="3392488"/>
            <a:ext cx="4248150" cy="58102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600">
                <a:latin typeface="Tw Cen MT" pitchFamily="34" charset="0"/>
                <a:ea typeface="微軟正黑體" pitchFamily="34" charset="-120"/>
              </a:rPr>
              <a:t>點擊手形工具後按住左鍵拖曳可以移動影像。</a:t>
            </a:r>
            <a:endParaRPr kumimoji="0" lang="en-US" altLang="zh-TW" sz="1600">
              <a:latin typeface="Tw Cen MT" pitchFamily="34" charset="0"/>
              <a:ea typeface="微軟正黑體" pitchFamily="34" charset="-120"/>
            </a:endParaRPr>
          </a:p>
          <a:p>
            <a:r>
              <a:rPr kumimoji="0" lang="zh-TW" altLang="en-US" sz="1600">
                <a:latin typeface="Tw Cen MT" pitchFamily="34" charset="0"/>
                <a:ea typeface="微軟正黑體" pitchFamily="34" charset="-120"/>
              </a:rPr>
              <a:t>快捷鍵為按住</a:t>
            </a:r>
            <a:r>
              <a:rPr kumimoji="0" lang="en-US" altLang="zh-TW" sz="1600">
                <a:latin typeface="Tw Cen MT" pitchFamily="34" charset="0"/>
                <a:ea typeface="微軟正黑體" pitchFamily="34" charset="-120"/>
              </a:rPr>
              <a:t>Shift+</a:t>
            </a:r>
            <a:r>
              <a:rPr kumimoji="0" lang="zh-TW" altLang="en-US" sz="1600">
                <a:latin typeface="Tw Cen MT" pitchFamily="34" charset="0"/>
                <a:ea typeface="微軟正黑體" pitchFamily="34" charset="-120"/>
              </a:rPr>
              <a:t>左鍵拖曳影像。</a:t>
            </a:r>
          </a:p>
        </p:txBody>
      </p:sp>
      <p:sp>
        <p:nvSpPr>
          <p:cNvPr id="64520" name="文字方塊 19"/>
          <p:cNvSpPr txBox="1">
            <a:spLocks noChangeArrowheads="1"/>
          </p:cNvSpPr>
          <p:nvPr/>
        </p:nvSpPr>
        <p:spPr bwMode="auto">
          <a:xfrm>
            <a:off x="5129213" y="6237288"/>
            <a:ext cx="3182937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600">
                <a:latin typeface="Tw Cen MT" pitchFamily="34" charset="0"/>
                <a:ea typeface="微軟正黑體" pitchFamily="34" charset="-120"/>
              </a:rPr>
              <a:t>按住</a:t>
            </a:r>
            <a:r>
              <a:rPr kumimoji="0" lang="en-US" altLang="zh-TW" sz="1600">
                <a:latin typeface="Tw Cen MT" pitchFamily="34" charset="0"/>
                <a:ea typeface="微軟正黑體" pitchFamily="34" charset="-120"/>
              </a:rPr>
              <a:t>Alt+</a:t>
            </a:r>
            <a:r>
              <a:rPr kumimoji="0" lang="zh-TW" altLang="en-US" sz="1600">
                <a:latin typeface="Tw Cen MT" pitchFamily="34" charset="0"/>
                <a:ea typeface="微軟正黑體" pitchFamily="34" charset="-120"/>
              </a:rPr>
              <a:t>點擊影像可縮小檢視影像</a:t>
            </a:r>
          </a:p>
        </p:txBody>
      </p:sp>
      <p:sp>
        <p:nvSpPr>
          <p:cNvPr id="64521" name="文字方塊 15"/>
          <p:cNvSpPr txBox="1">
            <a:spLocks noChangeArrowheads="1"/>
          </p:cNvSpPr>
          <p:nvPr/>
        </p:nvSpPr>
        <p:spPr bwMode="auto">
          <a:xfrm>
            <a:off x="2124075" y="6261100"/>
            <a:ext cx="2419350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600">
                <a:latin typeface="Tw Cen MT" pitchFamily="34" charset="0"/>
                <a:ea typeface="微軟正黑體" pitchFamily="34" charset="-120"/>
              </a:rPr>
              <a:t>點擊影像可放大檢視影像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en-US" b="1" smtClean="0"/>
              <a:t>基本</a:t>
            </a:r>
            <a:r>
              <a:rPr lang="zh-TW" altLang="zh-TW" b="1" smtClean="0"/>
              <a:t>操作</a:t>
            </a:r>
            <a:r>
              <a:rPr lang="zh-TW" altLang="en-US" b="1" smtClean="0"/>
              <a:t>與認識</a:t>
            </a:r>
            <a:endParaRPr lang="zh-TW" altLang="en-US" smtClean="0"/>
          </a:p>
        </p:txBody>
      </p:sp>
      <p:sp>
        <p:nvSpPr>
          <p:cNvPr id="65538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741488"/>
            <a:ext cx="8153400" cy="4495800"/>
          </a:xfrm>
        </p:spPr>
        <p:txBody>
          <a:bodyPr/>
          <a:lstStyle/>
          <a:p>
            <a:pPr marL="0" indent="0" eaLnBrk="1" hangingPunct="1"/>
            <a:r>
              <a:rPr lang="en-US" altLang="zh-TW" sz="2400" smtClean="0"/>
              <a:t> </a:t>
            </a:r>
            <a:r>
              <a:rPr lang="zh-TW" altLang="zh-TW" sz="2400" smtClean="0"/>
              <a:t>功能表列指令簡介</a:t>
            </a:r>
            <a:endParaRPr lang="en-US" altLang="zh-TW" sz="2400" smtClean="0"/>
          </a:p>
          <a:p>
            <a:pPr marL="0" indent="0" eaLnBrk="1" hangingPunct="1">
              <a:buFont typeface="Wingdings" pitchFamily="2" charset="2"/>
              <a:buNone/>
            </a:pPr>
            <a:endParaRPr lang="en-US" altLang="zh-TW" sz="2400" smtClean="0"/>
          </a:p>
          <a:p>
            <a:pPr marL="742950" lvl="1" indent="-285750" eaLnBrk="1" hangingPunct="1"/>
            <a:r>
              <a:rPr lang="zh-TW" altLang="zh-TW" sz="1800" smtClean="0"/>
              <a:t>編輯</a:t>
            </a:r>
            <a:r>
              <a:rPr lang="en-US" altLang="zh-TW" sz="1800" smtClean="0"/>
              <a:t>:</a:t>
            </a:r>
            <a:r>
              <a:rPr lang="zh-TW" altLang="en-US" sz="1800" smtClean="0"/>
              <a:t>編輯圖像的簡單指令也可以在這裡執行</a:t>
            </a:r>
            <a:endParaRPr lang="zh-TW" altLang="zh-TW" sz="1800" smtClean="0"/>
          </a:p>
          <a:p>
            <a:pPr marL="742950" lvl="1" indent="-285750" eaLnBrk="1" hangingPunct="1"/>
            <a:r>
              <a:rPr lang="zh-TW" altLang="zh-TW" sz="1800" smtClean="0"/>
              <a:t>影像</a:t>
            </a:r>
            <a:r>
              <a:rPr lang="en-US" altLang="zh-TW" sz="1800" smtClean="0"/>
              <a:t>:</a:t>
            </a:r>
            <a:r>
              <a:rPr lang="zh-TW" altLang="en-US" sz="1800" smtClean="0"/>
              <a:t>調整色彩模式，影像的調整，版面和影像模式皆可在這裡執行，修圖常用。</a:t>
            </a:r>
            <a:endParaRPr lang="zh-TW" altLang="zh-TW" sz="1800" smtClean="0"/>
          </a:p>
          <a:p>
            <a:pPr marL="742950" lvl="1" indent="-285750" eaLnBrk="1" hangingPunct="1"/>
            <a:r>
              <a:rPr lang="zh-TW" altLang="zh-TW" sz="1800" smtClean="0"/>
              <a:t>選取</a:t>
            </a:r>
            <a:r>
              <a:rPr lang="en-US" altLang="zh-TW" sz="1800" smtClean="0"/>
              <a:t>:</a:t>
            </a:r>
            <a:r>
              <a:rPr lang="zh-TW" altLang="en-US" sz="1800" smtClean="0"/>
              <a:t>選取範圍的調整，載入選取範圍</a:t>
            </a:r>
            <a:endParaRPr lang="zh-TW" altLang="zh-TW" sz="1800" smtClean="0"/>
          </a:p>
          <a:p>
            <a:pPr marL="742950" lvl="1" indent="-285750" eaLnBrk="1" hangingPunct="1"/>
            <a:r>
              <a:rPr lang="zh-TW" altLang="zh-TW" sz="1800" smtClean="0"/>
              <a:t>濾鏡</a:t>
            </a:r>
            <a:r>
              <a:rPr lang="en-US" altLang="zh-TW" sz="1800" smtClean="0"/>
              <a:t>:</a:t>
            </a:r>
            <a:r>
              <a:rPr lang="zh-TW" altLang="en-US" sz="1800" smtClean="0"/>
              <a:t>套用特殊的影像效果</a:t>
            </a:r>
            <a:endParaRPr lang="zh-TW" altLang="zh-TW" sz="1800" smtClean="0"/>
          </a:p>
          <a:p>
            <a:pPr marL="742950" lvl="1" indent="-285750" eaLnBrk="1" hangingPunct="1"/>
            <a:r>
              <a:rPr lang="zh-TW" altLang="zh-TW" sz="1800" smtClean="0"/>
              <a:t>視窗</a:t>
            </a:r>
            <a:r>
              <a:rPr lang="en-US" altLang="zh-TW" sz="1800" smtClean="0"/>
              <a:t>:</a:t>
            </a:r>
            <a:r>
              <a:rPr lang="zh-TW" altLang="en-US" sz="1800" smtClean="0"/>
              <a:t>隱藏、開啟功能視窗</a:t>
            </a:r>
            <a:endParaRPr lang="zh-TW" altLang="zh-TW" sz="1800" smtClean="0"/>
          </a:p>
          <a:p>
            <a:pPr marL="0" indent="0" eaLnBrk="1" hangingPunct="1"/>
            <a:endParaRPr lang="zh-TW" altLang="en-US" smtClean="0"/>
          </a:p>
        </p:txBody>
      </p:sp>
      <p:pic>
        <p:nvPicPr>
          <p:cNvPr id="65539" name="圖片 4"/>
          <p:cNvPicPr>
            <a:picLocks noChangeAspect="1" noChangeArrowheads="1"/>
          </p:cNvPicPr>
          <p:nvPr/>
        </p:nvPicPr>
        <p:blipFill>
          <a:blip r:embed="rId2"/>
          <a:srcRect t="2693" r="54715" b="94960"/>
          <a:stretch>
            <a:fillRect/>
          </a:stretch>
        </p:blipFill>
        <p:spPr bwMode="auto">
          <a:xfrm>
            <a:off x="441325" y="2205038"/>
            <a:ext cx="8378825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en-US" b="1" smtClean="0"/>
              <a:t>基本</a:t>
            </a:r>
            <a:r>
              <a:rPr lang="zh-TW" altLang="zh-TW" b="1" smtClean="0"/>
              <a:t>操作</a:t>
            </a:r>
            <a:r>
              <a:rPr lang="zh-TW" altLang="en-US" b="1" smtClean="0"/>
              <a:t>與認識</a:t>
            </a:r>
            <a:endParaRPr lang="zh-TW" altLang="en-US" smtClean="0"/>
          </a:p>
        </p:txBody>
      </p:sp>
      <p:sp>
        <p:nvSpPr>
          <p:cNvPr id="66562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marL="0" indent="0" eaLnBrk="1" hangingPunct="1"/>
            <a:r>
              <a:rPr lang="zh-TW" altLang="zh-TW" sz="2400" b="1" smtClean="0"/>
              <a:t>重要功能視窗介紹</a:t>
            </a:r>
            <a:endParaRPr lang="zh-TW" altLang="zh-TW" sz="2400" smtClean="0"/>
          </a:p>
          <a:p>
            <a:pPr lvl="1" eaLnBrk="1" hangingPunct="1"/>
            <a:r>
              <a:rPr lang="zh-TW" altLang="zh-TW" sz="2000" b="1" smtClean="0"/>
              <a:t>圖層</a:t>
            </a:r>
            <a:r>
              <a:rPr lang="zh-TW" altLang="en-US" sz="2000" b="1" smtClean="0"/>
              <a:t>：</a:t>
            </a:r>
            <a:r>
              <a:rPr lang="zh-TW" altLang="en-US" sz="2000" smtClean="0"/>
              <a:t>圖層就像一張張透明的紙堆疊在一起。可以看穿到下面的圖層。只要更改圖層的順序和屬性，就可以更改圖層的構圖。此外，像是調整圖層、填色圖層和圖層樣式等特殊功能，可以讓您建立複雜的效果。</a:t>
            </a:r>
            <a:endParaRPr lang="zh-TW" altLang="zh-TW" sz="2000" smtClean="0"/>
          </a:p>
          <a:p>
            <a:pPr marL="0" indent="0" eaLnBrk="1" hangingPunct="1"/>
            <a:endParaRPr lang="zh-TW" altLang="en-US" sz="2000" smtClean="0"/>
          </a:p>
        </p:txBody>
      </p:sp>
      <p:pic>
        <p:nvPicPr>
          <p:cNvPr id="66563" name="Picture 2"/>
          <p:cNvPicPr>
            <a:picLocks noChangeAspect="1" noChangeArrowheads="1"/>
          </p:cNvPicPr>
          <p:nvPr/>
        </p:nvPicPr>
        <p:blipFill>
          <a:blip r:embed="rId2"/>
          <a:srcRect l="36858" t="40941" r="41324" b="25256"/>
          <a:stretch>
            <a:fillRect/>
          </a:stretch>
        </p:blipFill>
        <p:spPr bwMode="auto">
          <a:xfrm>
            <a:off x="615950" y="3422650"/>
            <a:ext cx="4027488" cy="389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4" name="文字方塊 4"/>
          <p:cNvSpPr txBox="1">
            <a:spLocks noChangeArrowheads="1"/>
          </p:cNvSpPr>
          <p:nvPr/>
        </p:nvSpPr>
        <p:spPr bwMode="auto">
          <a:xfrm>
            <a:off x="4186238" y="3789363"/>
            <a:ext cx="3841750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600">
                <a:latin typeface="Tw Cen MT" pitchFamily="34" charset="0"/>
                <a:ea typeface="微軟正黑體" pitchFamily="34" charset="-120"/>
              </a:rPr>
              <a:t>圖案可以層層相疊製造出精緻的平面影像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en-US" b="1" smtClean="0"/>
              <a:t>基本</a:t>
            </a:r>
            <a:r>
              <a:rPr lang="zh-TW" altLang="zh-TW" b="1" smtClean="0"/>
              <a:t>操作</a:t>
            </a:r>
            <a:r>
              <a:rPr lang="zh-TW" altLang="en-US" b="1" smtClean="0"/>
              <a:t>與認識</a:t>
            </a:r>
            <a:endParaRPr lang="zh-TW" altLang="en-US" smtClean="0"/>
          </a:p>
        </p:txBody>
      </p:sp>
      <p:sp>
        <p:nvSpPr>
          <p:cNvPr id="67586" name="內容版面配置區 3"/>
          <p:cNvSpPr>
            <a:spLocks noGrp="1"/>
          </p:cNvSpPr>
          <p:nvPr>
            <p:ph sz="quarter" idx="1"/>
          </p:nvPr>
        </p:nvSpPr>
        <p:spPr>
          <a:xfrm>
            <a:off x="468313" y="1473200"/>
            <a:ext cx="1993900" cy="538163"/>
          </a:xfrm>
        </p:spPr>
        <p:txBody>
          <a:bodyPr wrap="none">
            <a:spAutoFit/>
          </a:bodyPr>
          <a:lstStyle/>
          <a:p>
            <a:pPr eaLnBrk="1" hangingPunct="1"/>
            <a:r>
              <a:rPr lang="zh-TW" altLang="en-US" smtClean="0"/>
              <a:t>圖層視窗</a:t>
            </a:r>
          </a:p>
        </p:txBody>
      </p:sp>
      <p:pic>
        <p:nvPicPr>
          <p:cNvPr id="67587" name="Picture 2"/>
          <p:cNvPicPr>
            <a:picLocks noChangeAspect="1" noChangeArrowheads="1"/>
          </p:cNvPicPr>
          <p:nvPr/>
        </p:nvPicPr>
        <p:blipFill>
          <a:blip r:embed="rId2"/>
          <a:srcRect l="27353" t="23119" r="49815" b="33118"/>
          <a:stretch>
            <a:fillRect/>
          </a:stretch>
        </p:blipFill>
        <p:spPr bwMode="auto">
          <a:xfrm>
            <a:off x="3419475" y="1579563"/>
            <a:ext cx="3616325" cy="433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3"/>
          <p:cNvPicPr>
            <a:picLocks noChangeAspect="1" noChangeArrowheads="1"/>
          </p:cNvPicPr>
          <p:nvPr/>
        </p:nvPicPr>
        <p:blipFill>
          <a:blip r:embed="rId3"/>
          <a:srcRect l="27821" t="29514" r="63286" b="9972"/>
          <a:stretch>
            <a:fillRect/>
          </a:stretch>
        </p:blipFill>
        <p:spPr bwMode="auto">
          <a:xfrm>
            <a:off x="2287588" y="1962150"/>
            <a:ext cx="1106487" cy="470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Picture 4"/>
          <p:cNvPicPr>
            <a:picLocks noChangeAspect="1" noChangeArrowheads="1"/>
          </p:cNvPicPr>
          <p:nvPr/>
        </p:nvPicPr>
        <p:blipFill>
          <a:blip r:embed="rId4"/>
          <a:srcRect l="41731" t="36371" r="43893" b="5585"/>
          <a:stretch>
            <a:fillRect/>
          </a:stretch>
        </p:blipFill>
        <p:spPr bwMode="auto">
          <a:xfrm>
            <a:off x="6875463" y="2246313"/>
            <a:ext cx="1754187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矩形 2"/>
          <p:cNvSpPr/>
          <p:nvPr/>
        </p:nvSpPr>
        <p:spPr>
          <a:xfrm>
            <a:off x="3487738" y="1939925"/>
            <a:ext cx="1300162" cy="3063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2195513" y="1941513"/>
            <a:ext cx="1198562" cy="48720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4576763" y="2246313"/>
            <a:ext cx="282575" cy="3079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5227638" y="5721350"/>
            <a:ext cx="246062" cy="2111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6227763" y="5737225"/>
            <a:ext cx="246062" cy="2127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6562725" y="5748338"/>
            <a:ext cx="246063" cy="2111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5910263" y="5737225"/>
            <a:ext cx="246062" cy="2127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6911975" y="2252663"/>
            <a:ext cx="1717675" cy="44164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67598" name="文字方塊 14"/>
          <p:cNvSpPr txBox="1">
            <a:spLocks noChangeArrowheads="1"/>
          </p:cNvSpPr>
          <p:nvPr/>
        </p:nvSpPr>
        <p:spPr bwMode="auto">
          <a:xfrm>
            <a:off x="458788" y="2205038"/>
            <a:ext cx="1809750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600">
                <a:latin typeface="Tw Cen MT" pitchFamily="34" charset="0"/>
                <a:ea typeface="微軟正黑體" pitchFamily="34" charset="-120"/>
              </a:rPr>
              <a:t>圖層混和模式選單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4502150" y="5959475"/>
            <a:ext cx="2446338" cy="963613"/>
          </a:xfrm>
          <a:prstGeom prst="rect">
            <a:avLst/>
          </a:prstGeom>
          <a:noFill/>
        </p:spPr>
        <p:txBody>
          <a:bodyPr vert="eaVert" wrap="non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spc="300" dirty="0">
                <a:latin typeface="+mn-lt"/>
                <a:ea typeface="+mn-ea"/>
              </a:rPr>
              <a:t>垃圾桶</a:t>
            </a:r>
            <a:endParaRPr kumimoji="0" lang="en-US" altLang="zh-TW" sz="1400" spc="300" dirty="0">
              <a:latin typeface="+mn-lt"/>
              <a:ea typeface="+mn-ea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spc="300" dirty="0">
                <a:latin typeface="+mn-lt"/>
                <a:ea typeface="+mn-ea"/>
              </a:rPr>
              <a:t>新增圖層</a:t>
            </a:r>
            <a:endParaRPr kumimoji="0" lang="en-US" altLang="zh-TW" sz="1400" spc="300" dirty="0">
              <a:latin typeface="+mn-lt"/>
              <a:ea typeface="+mn-ea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spc="300" dirty="0">
                <a:latin typeface="+mn-lt"/>
                <a:ea typeface="+mn-ea"/>
              </a:rPr>
              <a:t>資料夾</a:t>
            </a:r>
            <a:endParaRPr kumimoji="0" lang="en-US" altLang="zh-TW" sz="1400" spc="300" dirty="0">
              <a:latin typeface="+mn-lt"/>
              <a:ea typeface="+mn-ea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spc="300" dirty="0">
                <a:latin typeface="+mn-lt"/>
                <a:ea typeface="+mn-ea"/>
              </a:rPr>
              <a:t>調整圖層</a:t>
            </a:r>
            <a:endParaRPr kumimoji="0" lang="en-US" altLang="zh-TW" sz="1400" spc="300" dirty="0">
              <a:latin typeface="+mn-lt"/>
              <a:ea typeface="+mn-ea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spc="300" dirty="0">
                <a:latin typeface="+mn-lt"/>
                <a:ea typeface="+mn-ea"/>
              </a:rPr>
              <a:t>遮色片</a:t>
            </a:r>
            <a:endParaRPr kumimoji="0" lang="en-US" altLang="zh-TW" sz="1400" spc="300" dirty="0">
              <a:latin typeface="+mn-lt"/>
              <a:ea typeface="+mn-ea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spc="300" dirty="0">
                <a:latin typeface="+mn-lt"/>
                <a:ea typeface="+mn-ea"/>
              </a:rPr>
              <a:t>混和選項</a:t>
            </a:r>
            <a:endParaRPr kumimoji="0" lang="en-US" altLang="zh-TW" sz="1400" spc="300" dirty="0">
              <a:latin typeface="+mn-lt"/>
              <a:ea typeface="+mn-ea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spc="300" dirty="0">
                <a:latin typeface="+mn-lt"/>
                <a:ea typeface="+mn-ea"/>
              </a:rPr>
              <a:t>連結圖層</a:t>
            </a:r>
          </a:p>
        </p:txBody>
      </p:sp>
      <p:sp>
        <p:nvSpPr>
          <p:cNvPr id="17" name="矩形 16"/>
          <p:cNvSpPr/>
          <p:nvPr/>
        </p:nvSpPr>
        <p:spPr>
          <a:xfrm>
            <a:off x="5622925" y="5732463"/>
            <a:ext cx="244475" cy="2127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4932363" y="5732463"/>
            <a:ext cx="246062" cy="2127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9" name="矩形 18"/>
          <p:cNvSpPr/>
          <p:nvPr/>
        </p:nvSpPr>
        <p:spPr>
          <a:xfrm>
            <a:off x="4572000" y="5732463"/>
            <a:ext cx="246063" cy="2127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67603" name="文字方塊 19"/>
          <p:cNvSpPr txBox="1">
            <a:spLocks noChangeArrowheads="1"/>
          </p:cNvSpPr>
          <p:nvPr/>
        </p:nvSpPr>
        <p:spPr bwMode="auto">
          <a:xfrm>
            <a:off x="5692775" y="1257300"/>
            <a:ext cx="1809750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600">
                <a:latin typeface="Tw Cen MT" pitchFamily="34" charset="0"/>
                <a:ea typeface="微軟正黑體" pitchFamily="34" charset="-120"/>
              </a:rPr>
              <a:t>鎖定圖層不可編輯</a:t>
            </a:r>
          </a:p>
        </p:txBody>
      </p:sp>
      <p:sp>
        <p:nvSpPr>
          <p:cNvPr id="6" name="向右箭號 5"/>
          <p:cNvSpPr/>
          <p:nvPr/>
        </p:nvSpPr>
        <p:spPr>
          <a:xfrm flipH="1">
            <a:off x="3059113" y="2009775"/>
            <a:ext cx="433387" cy="1238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cxnSp>
        <p:nvCxnSpPr>
          <p:cNvPr id="67605" name="肘形接點 21"/>
          <p:cNvCxnSpPr>
            <a:cxnSpLocks noChangeShapeType="1"/>
            <a:stCxn id="9" idx="3"/>
            <a:endCxn id="67603" idx="1"/>
          </p:cNvCxnSpPr>
          <p:nvPr/>
        </p:nvCxnSpPr>
        <p:spPr bwMode="auto">
          <a:xfrm flipV="1">
            <a:off x="4873625" y="1425575"/>
            <a:ext cx="819150" cy="974725"/>
          </a:xfrm>
          <a:prstGeom prst="bentConnector3">
            <a:avLst>
              <a:gd name="adj1" fmla="val 49032"/>
            </a:avLst>
          </a:prstGeom>
          <a:noFill/>
          <a:ln w="10000" algn="ctr">
            <a:solidFill>
              <a:srgbClr val="FF0000"/>
            </a:solidFill>
            <a:miter lim="800000"/>
            <a:headEnd/>
            <a:tailEnd type="arrow" w="med" len="med"/>
          </a:ln>
        </p:spPr>
      </p:cxnSp>
      <p:sp>
        <p:nvSpPr>
          <p:cNvPr id="67606" name="文字方塊 25"/>
          <p:cNvSpPr txBox="1">
            <a:spLocks noChangeArrowheads="1"/>
          </p:cNvSpPr>
          <p:nvPr/>
        </p:nvSpPr>
        <p:spPr bwMode="auto">
          <a:xfrm>
            <a:off x="6156325" y="1876425"/>
            <a:ext cx="3232150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600">
                <a:latin typeface="Tw Cen MT" pitchFamily="34" charset="0"/>
                <a:ea typeface="微軟正黑體" pitchFamily="34" charset="-120"/>
              </a:rPr>
              <a:t>點擊圖層右鍵，開啟圖層編輯選單</a:t>
            </a:r>
          </a:p>
        </p:txBody>
      </p:sp>
      <p:cxnSp>
        <p:nvCxnSpPr>
          <p:cNvPr id="25" name="肘形接點 24"/>
          <p:cNvCxnSpPr/>
          <p:nvPr/>
        </p:nvCxnSpPr>
        <p:spPr>
          <a:xfrm rot="5400000" flipH="1" flipV="1">
            <a:off x="6103938" y="2308225"/>
            <a:ext cx="523875" cy="276225"/>
          </a:xfrm>
          <a:prstGeom prst="bentConnector3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 26"/>
          <p:cNvSpPr/>
          <p:nvPr/>
        </p:nvSpPr>
        <p:spPr>
          <a:xfrm flipH="1">
            <a:off x="3492500" y="3141663"/>
            <a:ext cx="204788" cy="254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cxnSp>
        <p:nvCxnSpPr>
          <p:cNvPr id="28" name="肘形接點 27"/>
          <p:cNvCxnSpPr>
            <a:stCxn id="27" idx="2"/>
          </p:cNvCxnSpPr>
          <p:nvPr/>
        </p:nvCxnSpPr>
        <p:spPr>
          <a:xfrm rot="16200000" flipH="1">
            <a:off x="3454400" y="3535363"/>
            <a:ext cx="609600" cy="330200"/>
          </a:xfrm>
          <a:prstGeom prst="bentConnector3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610" name="文字方塊 30"/>
          <p:cNvSpPr txBox="1">
            <a:spLocks noChangeArrowheads="1"/>
          </p:cNvSpPr>
          <p:nvPr/>
        </p:nvSpPr>
        <p:spPr bwMode="auto">
          <a:xfrm>
            <a:off x="3411538" y="4010025"/>
            <a:ext cx="3057525" cy="5222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Tw Cen MT" pitchFamily="34" charset="0"/>
                <a:ea typeface="微軟正黑體" pitchFamily="34" charset="-120"/>
              </a:rPr>
              <a:t>滑鼠左鍵點擊一下，在影像編輯區中</a:t>
            </a:r>
            <a:endParaRPr kumimoji="0" lang="en-US" altLang="zh-TW" sz="1400">
              <a:latin typeface="Tw Cen MT" pitchFamily="34" charset="0"/>
              <a:ea typeface="微軟正黑體" pitchFamily="34" charset="-120"/>
            </a:endParaRPr>
          </a:p>
          <a:p>
            <a:r>
              <a:rPr kumimoji="0" lang="zh-TW" altLang="en-US" sz="1400">
                <a:latin typeface="Tw Cen MT" pitchFamily="34" charset="0"/>
                <a:ea typeface="微軟正黑體" pitchFamily="34" charset="-120"/>
              </a:rPr>
              <a:t>顯示</a:t>
            </a:r>
            <a:r>
              <a:rPr kumimoji="0" lang="en-US" altLang="zh-TW" sz="1400">
                <a:latin typeface="Tw Cen MT" pitchFamily="34" charset="0"/>
                <a:ea typeface="微軟正黑體" pitchFamily="34" charset="-120"/>
              </a:rPr>
              <a:t>/</a:t>
            </a:r>
            <a:r>
              <a:rPr kumimoji="0" lang="zh-TW" altLang="en-US" sz="1400">
                <a:latin typeface="Tw Cen MT" pitchFamily="34" charset="0"/>
                <a:ea typeface="微軟正黑體" pitchFamily="34" charset="-120"/>
              </a:rPr>
              <a:t>隱藏此圖層的影像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en-US" b="1" smtClean="0"/>
              <a:t>基本</a:t>
            </a:r>
            <a:r>
              <a:rPr lang="zh-TW" altLang="zh-TW" b="1" smtClean="0"/>
              <a:t>操作</a:t>
            </a:r>
            <a:r>
              <a:rPr lang="zh-TW" altLang="en-US" b="1" smtClean="0"/>
              <a:t>與認識</a:t>
            </a:r>
            <a:endParaRPr lang="zh-TW" altLang="en-US" smtClean="0"/>
          </a:p>
        </p:txBody>
      </p:sp>
      <p:sp>
        <p:nvSpPr>
          <p:cNvPr id="68610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zh-TW" altLang="zh-TW" smtClean="0"/>
              <a:t>顏色</a:t>
            </a:r>
            <a:r>
              <a:rPr lang="en-US" altLang="zh-TW" smtClean="0"/>
              <a:t>/</a:t>
            </a:r>
            <a:r>
              <a:rPr lang="zh-TW" altLang="zh-TW" smtClean="0"/>
              <a:t>色票</a:t>
            </a:r>
            <a:r>
              <a:rPr lang="zh-TW" altLang="en-US" b="1" smtClean="0"/>
              <a:t> </a:t>
            </a:r>
            <a:endParaRPr lang="zh-TW" altLang="zh-TW" smtClean="0"/>
          </a:p>
          <a:p>
            <a:pPr eaLnBrk="1" hangingPunct="1"/>
            <a:endParaRPr lang="zh-TW" altLang="en-US" smtClean="0"/>
          </a:p>
        </p:txBody>
      </p:sp>
      <p:grpSp>
        <p:nvGrpSpPr>
          <p:cNvPr id="68611" name="Group 9"/>
          <p:cNvGrpSpPr>
            <a:grpSpLocks/>
          </p:cNvGrpSpPr>
          <p:nvPr/>
        </p:nvGrpSpPr>
        <p:grpSpPr bwMode="auto">
          <a:xfrm>
            <a:off x="1463675" y="2332038"/>
            <a:ext cx="6361113" cy="4049712"/>
            <a:chOff x="922" y="1469"/>
            <a:chExt cx="4007" cy="2551"/>
          </a:xfrm>
        </p:grpSpPr>
        <p:pic>
          <p:nvPicPr>
            <p:cNvPr id="68613" name="Picture 2"/>
            <p:cNvPicPr>
              <a:picLocks noChangeAspect="1" noChangeArrowheads="1"/>
            </p:cNvPicPr>
            <p:nvPr/>
          </p:nvPicPr>
          <p:blipFill>
            <a:blip r:embed="rId2"/>
            <a:srcRect l="58948" t="19395" r="24516" b="45215"/>
            <a:stretch>
              <a:fillRect/>
            </a:stretch>
          </p:blipFill>
          <p:spPr bwMode="auto">
            <a:xfrm>
              <a:off x="922" y="1469"/>
              <a:ext cx="1931" cy="25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14" name="Picture 2"/>
            <p:cNvPicPr>
              <a:picLocks noChangeAspect="1" noChangeArrowheads="1"/>
            </p:cNvPicPr>
            <p:nvPr/>
          </p:nvPicPr>
          <p:blipFill>
            <a:blip r:embed="rId2"/>
            <a:srcRect l="75954" t="39467" r="9612" b="26923"/>
            <a:stretch>
              <a:fillRect/>
            </a:stretch>
          </p:blipFill>
          <p:spPr bwMode="auto">
            <a:xfrm>
              <a:off x="3243" y="1533"/>
              <a:ext cx="1686" cy="24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矩形 5"/>
            <p:cNvSpPr/>
            <p:nvPr/>
          </p:nvSpPr>
          <p:spPr>
            <a:xfrm>
              <a:off x="2694" y="2886"/>
              <a:ext cx="178" cy="19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cxnSp>
          <p:nvCxnSpPr>
            <p:cNvPr id="7" name="肘形接點 6"/>
            <p:cNvCxnSpPr>
              <a:stCxn id="6" idx="3"/>
            </p:cNvCxnSpPr>
            <p:nvPr/>
          </p:nvCxnSpPr>
          <p:spPr>
            <a:xfrm flipV="1">
              <a:off x="2872" y="2744"/>
              <a:ext cx="326" cy="238"/>
            </a:xfrm>
            <a:prstGeom prst="bentConnector3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矩形 8"/>
          <p:cNvSpPr/>
          <p:nvPr/>
        </p:nvSpPr>
        <p:spPr>
          <a:xfrm>
            <a:off x="5148263" y="2433638"/>
            <a:ext cx="2676525" cy="38465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en-US" b="1" smtClean="0"/>
              <a:t>基本</a:t>
            </a:r>
            <a:r>
              <a:rPr lang="zh-TW" altLang="zh-TW" b="1" smtClean="0"/>
              <a:t>操作</a:t>
            </a:r>
            <a:r>
              <a:rPr lang="zh-TW" altLang="en-US" b="1" smtClean="0"/>
              <a:t>與認識</a:t>
            </a:r>
            <a:endParaRPr lang="zh-TW" altLang="en-US" smtClean="0"/>
          </a:p>
        </p:txBody>
      </p:sp>
      <p:sp>
        <p:nvSpPr>
          <p:cNvPr id="69634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1495425"/>
            <a:ext cx="8794750" cy="4525963"/>
          </a:xfrm>
        </p:spPr>
        <p:txBody>
          <a:bodyPr/>
          <a:lstStyle/>
          <a:p>
            <a:pPr eaLnBrk="1" hangingPunct="1"/>
            <a:r>
              <a:rPr lang="zh-TW" altLang="zh-TW" sz="2400" smtClean="0"/>
              <a:t>色版</a:t>
            </a:r>
            <a:r>
              <a:rPr lang="zh-TW" altLang="en-US" sz="2400" smtClean="0"/>
              <a:t>：儲存不同類型資訊的灰階影像：</a:t>
            </a:r>
          </a:p>
          <a:p>
            <a:pPr marL="1143000" lvl="2" eaLnBrk="1" hangingPunct="1"/>
            <a:r>
              <a:rPr lang="en-US" altLang="zh-TW" sz="2000" smtClean="0"/>
              <a:t>RGB </a:t>
            </a:r>
            <a:r>
              <a:rPr lang="zh-TW" altLang="en-US" sz="2000" smtClean="0"/>
              <a:t>影像有四個預設色版：分別為紅色、綠色和藍色，再加上一個編輯影像的複合色版。</a:t>
            </a:r>
          </a:p>
          <a:p>
            <a:pPr marL="1143000" lvl="2" eaLnBrk="1" hangingPunct="1"/>
            <a:r>
              <a:rPr lang="zh-TW" altLang="en-US" sz="2000" smtClean="0"/>
              <a:t>可以建立 </a:t>
            </a:r>
            <a:r>
              <a:rPr lang="en-US" altLang="zh-TW" sz="2000" smtClean="0"/>
              <a:t>Alpha </a:t>
            </a:r>
            <a:r>
              <a:rPr lang="zh-TW" altLang="en-US" sz="2000" smtClean="0"/>
              <a:t>色版，將選取範圍儲存為灰階影像。您可以使用 </a:t>
            </a:r>
            <a:r>
              <a:rPr lang="en-US" altLang="zh-TW" sz="2000" smtClean="0"/>
              <a:t>Alpha </a:t>
            </a:r>
            <a:r>
              <a:rPr lang="zh-TW" altLang="en-US" sz="2000" smtClean="0"/>
              <a:t>色版建立和儲存遮色片，遮色片可以讓您處理、隔離和保護影像的特定部份。</a:t>
            </a:r>
            <a:endParaRPr lang="en-US" altLang="zh-TW" sz="2000" b="1" smtClean="0"/>
          </a:p>
          <a:p>
            <a:pPr eaLnBrk="1" hangingPunct="1">
              <a:buFont typeface="Wingdings" pitchFamily="2" charset="2"/>
              <a:buNone/>
            </a:pPr>
            <a:endParaRPr lang="zh-TW" altLang="en-US" sz="2000" smtClean="0"/>
          </a:p>
        </p:txBody>
      </p:sp>
      <p:pic>
        <p:nvPicPr>
          <p:cNvPr id="69635" name="Picture 2"/>
          <p:cNvPicPr>
            <a:picLocks noChangeAspect="1" noChangeArrowheads="1"/>
          </p:cNvPicPr>
          <p:nvPr/>
        </p:nvPicPr>
        <p:blipFill>
          <a:blip r:embed="rId2"/>
          <a:srcRect l="32648" t="17117" r="19376" b="31177"/>
          <a:stretch>
            <a:fillRect/>
          </a:stretch>
        </p:blipFill>
        <p:spPr bwMode="auto">
          <a:xfrm>
            <a:off x="3851275" y="3357563"/>
            <a:ext cx="4824413" cy="324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4716463" y="4273550"/>
            <a:ext cx="2016125" cy="24050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en-US" b="1" smtClean="0"/>
              <a:t>基本</a:t>
            </a:r>
            <a:r>
              <a:rPr lang="zh-TW" altLang="zh-TW" b="1" smtClean="0"/>
              <a:t>操作</a:t>
            </a:r>
            <a:r>
              <a:rPr lang="zh-TW" altLang="en-US" b="1" smtClean="0"/>
              <a:t>與認識</a:t>
            </a:r>
            <a:endParaRPr lang="zh-TW" altLang="en-US" smtClean="0"/>
          </a:p>
        </p:txBody>
      </p:sp>
      <p:sp>
        <p:nvSpPr>
          <p:cNvPr id="70658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773238"/>
            <a:ext cx="3959225" cy="4495800"/>
          </a:xfrm>
        </p:spPr>
        <p:txBody>
          <a:bodyPr/>
          <a:lstStyle/>
          <a:p>
            <a:pPr eaLnBrk="1" hangingPunct="1"/>
            <a:r>
              <a:rPr lang="zh-TW" altLang="zh-TW" sz="2400" smtClean="0"/>
              <a:t>步驟紀錄</a:t>
            </a:r>
            <a:endParaRPr lang="en-US" altLang="zh-TW" sz="2400" smtClean="0"/>
          </a:p>
          <a:p>
            <a:pPr marL="742950" lvl="1" indent="-285750" eaLnBrk="1" hangingPunct="1"/>
            <a:r>
              <a:rPr lang="zh-TW" altLang="en-US" sz="2000" smtClean="0"/>
              <a:t>紀錄編輯影樣的每一個指令，可以循速回復之前的影像狀態，但是步驟紀錄是有限的，此時，建議在完成一重要步驟後使用快照功能，保存當時的影像狀態。</a:t>
            </a:r>
            <a:endParaRPr lang="zh-TW" altLang="zh-TW" sz="2000" smtClean="0"/>
          </a:p>
          <a:p>
            <a:pPr eaLnBrk="1" hangingPunct="1"/>
            <a:endParaRPr lang="zh-TW" altLang="en-US" smtClean="0"/>
          </a:p>
        </p:txBody>
      </p:sp>
      <p:grpSp>
        <p:nvGrpSpPr>
          <p:cNvPr id="70659" name="Group 8"/>
          <p:cNvGrpSpPr>
            <a:grpSpLocks/>
          </p:cNvGrpSpPr>
          <p:nvPr/>
        </p:nvGrpSpPr>
        <p:grpSpPr bwMode="auto">
          <a:xfrm>
            <a:off x="4787900" y="1808163"/>
            <a:ext cx="3271838" cy="4573587"/>
            <a:chOff x="1156" y="1439"/>
            <a:chExt cx="2061" cy="2881"/>
          </a:xfrm>
        </p:grpSpPr>
        <p:pic>
          <p:nvPicPr>
            <p:cNvPr id="70660" name="Picture 2"/>
            <p:cNvPicPr>
              <a:picLocks noChangeAspect="1" noChangeArrowheads="1"/>
            </p:cNvPicPr>
            <p:nvPr/>
          </p:nvPicPr>
          <p:blipFill>
            <a:blip r:embed="rId2"/>
            <a:srcRect l="33365" t="23647" r="50511" b="29543"/>
            <a:stretch>
              <a:fillRect/>
            </a:stretch>
          </p:blipFill>
          <p:spPr bwMode="auto">
            <a:xfrm>
              <a:off x="1156" y="1439"/>
              <a:ext cx="1588" cy="28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矩形 4"/>
            <p:cNvSpPr/>
            <p:nvPr/>
          </p:nvSpPr>
          <p:spPr>
            <a:xfrm>
              <a:off x="2245" y="4180"/>
              <a:ext cx="191" cy="14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sp>
          <p:nvSpPr>
            <p:cNvPr id="70662" name="文字方塊 6"/>
            <p:cNvSpPr txBox="1">
              <a:spLocks noChangeArrowheads="1"/>
            </p:cNvSpPr>
            <p:nvPr/>
          </p:nvSpPr>
          <p:spPr bwMode="auto">
            <a:xfrm>
              <a:off x="2653" y="3884"/>
              <a:ext cx="56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0" lang="zh-TW" altLang="en-US" sz="1400">
                  <a:latin typeface="Tw Cen MT" pitchFamily="34" charset="0"/>
                  <a:ea typeface="微軟正黑體" pitchFamily="34" charset="-120"/>
                </a:rPr>
                <a:t>快照功能</a:t>
              </a:r>
            </a:p>
          </p:txBody>
        </p:sp>
        <p:cxnSp>
          <p:nvCxnSpPr>
            <p:cNvPr id="8" name="肘形接點 7"/>
            <p:cNvCxnSpPr>
              <a:endCxn id="70662" idx="1"/>
            </p:cNvCxnSpPr>
            <p:nvPr/>
          </p:nvCxnSpPr>
          <p:spPr>
            <a:xfrm flipV="1">
              <a:off x="2340" y="3981"/>
              <a:ext cx="313" cy="199"/>
            </a:xfrm>
            <a:prstGeom prst="bentConnector3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en-US" b="1" smtClean="0"/>
              <a:t>基本</a:t>
            </a:r>
            <a:r>
              <a:rPr lang="zh-TW" altLang="zh-TW" b="1" smtClean="0"/>
              <a:t>操作</a:t>
            </a:r>
            <a:r>
              <a:rPr lang="zh-TW" altLang="en-US" b="1" smtClean="0"/>
              <a:t>與認識</a:t>
            </a:r>
            <a:endParaRPr lang="zh-TW" altLang="en-US" smtClean="0"/>
          </a:p>
        </p:txBody>
      </p:sp>
      <p:sp>
        <p:nvSpPr>
          <p:cNvPr id="71682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12775" y="1773238"/>
            <a:ext cx="7775575" cy="4495800"/>
          </a:xfrm>
        </p:spPr>
        <p:txBody>
          <a:bodyPr/>
          <a:lstStyle/>
          <a:p>
            <a:pPr eaLnBrk="1" hangingPunct="1"/>
            <a:r>
              <a:rPr lang="zh-TW" altLang="en-US" sz="2400" smtClean="0"/>
              <a:t>影像模式：可以調整</a:t>
            </a:r>
            <a:r>
              <a:rPr lang="zh-TW" altLang="zh-TW" sz="2100" smtClean="0"/>
              <a:t>、</a:t>
            </a:r>
            <a:r>
              <a:rPr lang="zh-TW" altLang="en-US" sz="2400" smtClean="0"/>
              <a:t>設定照片的影像模式</a:t>
            </a:r>
            <a:endParaRPr lang="zh-TW" altLang="zh-TW" sz="2400" smtClean="0"/>
          </a:p>
          <a:p>
            <a:pPr eaLnBrk="1" hangingPunct="1"/>
            <a:endParaRPr lang="zh-TW" altLang="en-US" sz="2400" smtClean="0"/>
          </a:p>
        </p:txBody>
      </p:sp>
      <p:pic>
        <p:nvPicPr>
          <p:cNvPr id="71683" name="Picture 4" descr="Photoshop0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4075" y="2335213"/>
            <a:ext cx="5545138" cy="452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3492500" y="2420938"/>
            <a:ext cx="935038" cy="15128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en-US" b="1" smtClean="0"/>
              <a:t>基本</a:t>
            </a:r>
            <a:r>
              <a:rPr lang="zh-TW" altLang="zh-TW" b="1" smtClean="0"/>
              <a:t>操作</a:t>
            </a:r>
            <a:r>
              <a:rPr lang="zh-TW" altLang="en-US" b="1" smtClean="0"/>
              <a:t>與認識</a:t>
            </a:r>
            <a:endParaRPr lang="zh-TW" altLang="en-US" smtClean="0"/>
          </a:p>
        </p:txBody>
      </p:sp>
      <p:sp>
        <p:nvSpPr>
          <p:cNvPr id="72706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12775" y="1773238"/>
            <a:ext cx="7775575" cy="4495800"/>
          </a:xfrm>
        </p:spPr>
        <p:txBody>
          <a:bodyPr/>
          <a:lstStyle/>
          <a:p>
            <a:pPr eaLnBrk="1" hangingPunct="1"/>
            <a:r>
              <a:rPr lang="zh-TW" altLang="en-US" sz="2400" smtClean="0"/>
              <a:t>影像模式</a:t>
            </a:r>
          </a:p>
          <a:p>
            <a:pPr marL="742950" lvl="1" indent="-285750" eaLnBrk="1" hangingPunct="1"/>
            <a:r>
              <a:rPr lang="zh-TW" altLang="zh-TW" sz="2000" smtClean="0"/>
              <a:t>灰階：將照片調整為灰階影像</a:t>
            </a:r>
          </a:p>
          <a:p>
            <a:pPr eaLnBrk="1" hangingPunct="1"/>
            <a:endParaRPr lang="zh-TW" altLang="en-US" sz="2000" smtClean="0"/>
          </a:p>
        </p:txBody>
      </p:sp>
      <p:pic>
        <p:nvPicPr>
          <p:cNvPr id="72707" name="Picture 6" descr="Photoshop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2924175"/>
            <a:ext cx="4105275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8" name="Text Box 7"/>
          <p:cNvSpPr txBox="1">
            <a:spLocks noChangeArrowheads="1"/>
          </p:cNvSpPr>
          <p:nvPr/>
        </p:nvSpPr>
        <p:spPr bwMode="auto">
          <a:xfrm>
            <a:off x="1547813" y="2732088"/>
            <a:ext cx="1295400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600">
                <a:ea typeface="微軟正黑體" pitchFamily="34" charset="-120"/>
              </a:rPr>
              <a:t>原始圖片</a:t>
            </a:r>
          </a:p>
        </p:txBody>
      </p:sp>
      <p:pic>
        <p:nvPicPr>
          <p:cNvPr id="72709" name="Picture 8" descr="Photoshop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2916238"/>
            <a:ext cx="4232275" cy="317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10" name="Text Box 9"/>
          <p:cNvSpPr txBox="1">
            <a:spLocks noChangeArrowheads="1"/>
          </p:cNvSpPr>
          <p:nvPr/>
        </p:nvSpPr>
        <p:spPr bwMode="auto">
          <a:xfrm>
            <a:off x="6300788" y="2781300"/>
            <a:ext cx="1295400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600">
                <a:ea typeface="微軟正黑體" pitchFamily="34" charset="-120"/>
              </a:rPr>
              <a:t>灰階影像</a:t>
            </a:r>
          </a:p>
        </p:txBody>
      </p:sp>
      <p:sp>
        <p:nvSpPr>
          <p:cNvPr id="72711" name="Line 10"/>
          <p:cNvSpPr>
            <a:spLocks noChangeShapeType="1"/>
          </p:cNvSpPr>
          <p:nvPr/>
        </p:nvSpPr>
        <p:spPr bwMode="auto">
          <a:xfrm>
            <a:off x="4140200" y="4365625"/>
            <a:ext cx="863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0" descr="Photoshop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3500438"/>
            <a:ext cx="4106862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0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en-US" b="1" smtClean="0"/>
              <a:t>基本</a:t>
            </a:r>
            <a:r>
              <a:rPr lang="zh-TW" altLang="zh-TW" b="1" smtClean="0"/>
              <a:t>操作</a:t>
            </a:r>
            <a:r>
              <a:rPr lang="zh-TW" altLang="en-US" b="1" smtClean="0"/>
              <a:t>與認識</a:t>
            </a:r>
            <a:endParaRPr lang="zh-TW" altLang="en-US" smtClean="0"/>
          </a:p>
        </p:txBody>
      </p:sp>
      <p:sp>
        <p:nvSpPr>
          <p:cNvPr id="73731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12775" y="1773238"/>
            <a:ext cx="7775575" cy="4495800"/>
          </a:xfrm>
        </p:spPr>
        <p:txBody>
          <a:bodyPr/>
          <a:lstStyle/>
          <a:p>
            <a:pPr eaLnBrk="1" hangingPunct="1"/>
            <a:r>
              <a:rPr lang="zh-TW" altLang="en-US" sz="2400" smtClean="0"/>
              <a:t>影像模式</a:t>
            </a:r>
          </a:p>
          <a:p>
            <a:pPr marL="742950" lvl="1" indent="-285750" eaLnBrk="1" hangingPunct="1"/>
            <a:r>
              <a:rPr lang="zh-TW" altLang="zh-TW" sz="2000" smtClean="0"/>
              <a:t>索引色：將照片調整為固定色階的影像</a:t>
            </a:r>
          </a:p>
          <a:p>
            <a:pPr eaLnBrk="1" hangingPunct="1"/>
            <a:endParaRPr lang="zh-TW" altLang="en-US" sz="2000" smtClean="0"/>
          </a:p>
        </p:txBody>
      </p:sp>
      <p:pic>
        <p:nvPicPr>
          <p:cNvPr id="73732" name="Picture 4" descr="Photoshop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3500438"/>
            <a:ext cx="4105275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1547813" y="3308350"/>
            <a:ext cx="1295400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600">
                <a:ea typeface="微軟正黑體" pitchFamily="34" charset="-120"/>
              </a:rPr>
              <a:t>原始圖片</a:t>
            </a:r>
          </a:p>
        </p:txBody>
      </p:sp>
      <p:sp>
        <p:nvSpPr>
          <p:cNvPr id="73734" name="Line 8"/>
          <p:cNvSpPr>
            <a:spLocks noChangeShapeType="1"/>
          </p:cNvSpPr>
          <p:nvPr/>
        </p:nvSpPr>
        <p:spPr bwMode="auto">
          <a:xfrm>
            <a:off x="4140200" y="4941888"/>
            <a:ext cx="863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zh-TW" altLang="en-US"/>
          </a:p>
        </p:txBody>
      </p:sp>
      <p:pic>
        <p:nvPicPr>
          <p:cNvPr id="73735" name="Picture 11" descr="Photoshop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1135063"/>
            <a:ext cx="2760663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6" name="Text Box 7"/>
          <p:cNvSpPr txBox="1">
            <a:spLocks noChangeArrowheads="1"/>
          </p:cNvSpPr>
          <p:nvPr/>
        </p:nvSpPr>
        <p:spPr bwMode="auto">
          <a:xfrm>
            <a:off x="6300788" y="3357563"/>
            <a:ext cx="1295400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600">
                <a:ea typeface="微軟正黑體" pitchFamily="34" charset="-120"/>
              </a:rPr>
              <a:t>16</a:t>
            </a:r>
            <a:r>
              <a:rPr lang="zh-TW" altLang="en-US" sz="1600">
                <a:ea typeface="微軟正黑體" pitchFamily="34" charset="-120"/>
              </a:rPr>
              <a:t>色階影像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zh-TW" b="1" smtClean="0"/>
              <a:t>操作環境介紹</a:t>
            </a:r>
            <a:endParaRPr lang="zh-TW" altLang="en-US" smtClean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1597025"/>
            <a:ext cx="8229600" cy="4784725"/>
          </a:xfrm>
        </p:spPr>
        <p:txBody>
          <a:bodyPr>
            <a:normAutofit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zh-TW" altLang="zh-TW" sz="2000" b="1" dirty="0"/>
              <a:t>自訂介面環境操作</a:t>
            </a:r>
            <a:endParaRPr lang="zh-TW" altLang="zh-TW" sz="2000" dirty="0"/>
          </a:p>
          <a:p>
            <a:pPr marL="0" indent="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zh-TW" altLang="en-US" sz="2000" b="1" dirty="0" smtClean="0"/>
              <a:t>    </a:t>
            </a:r>
            <a:r>
              <a:rPr lang="en-US" altLang="zh-TW" sz="2000" b="1" dirty="0" smtClean="0"/>
              <a:t>(</a:t>
            </a:r>
            <a:r>
              <a:rPr lang="zh-TW" altLang="en-US" sz="2000" b="1" dirty="0" smtClean="0"/>
              <a:t>一</a:t>
            </a:r>
            <a:r>
              <a:rPr lang="en-US" altLang="zh-TW" sz="2000" b="1" dirty="0" smtClean="0"/>
              <a:t>)</a:t>
            </a:r>
            <a:r>
              <a:rPr lang="zh-TW" altLang="zh-TW" sz="2000" b="1" dirty="0" smtClean="0"/>
              <a:t>使用</a:t>
            </a:r>
            <a:r>
              <a:rPr lang="zh-TW" altLang="zh-TW" sz="2000" b="1" dirty="0"/>
              <a:t>預設工作</a:t>
            </a:r>
            <a:r>
              <a:rPr lang="zh-TW" altLang="zh-TW" sz="2000" b="1" dirty="0" smtClean="0"/>
              <a:t>區</a:t>
            </a:r>
            <a:endParaRPr lang="en-US" altLang="zh-TW" sz="2000" b="1" dirty="0" smtClean="0"/>
          </a:p>
          <a:p>
            <a:pPr marL="0" indent="0"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zh-TW" altLang="zh-TW" dirty="0" smtClean="0"/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zh-TW" altLang="en-US" dirty="0"/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513" t="25037" r="22095" b="14619"/>
          <a:stretch>
            <a:fillRect/>
          </a:stretch>
        </p:blipFill>
        <p:spPr bwMode="auto">
          <a:xfrm>
            <a:off x="3132138" y="2222500"/>
            <a:ext cx="6011862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en-US" b="1" smtClean="0"/>
              <a:t>基本</a:t>
            </a:r>
            <a:r>
              <a:rPr lang="zh-TW" altLang="zh-TW" b="1" smtClean="0"/>
              <a:t>操作</a:t>
            </a:r>
            <a:r>
              <a:rPr lang="zh-TW" altLang="en-US" b="1" smtClean="0"/>
              <a:t>與認識</a:t>
            </a:r>
            <a:endParaRPr lang="zh-TW" altLang="en-US" smtClean="0"/>
          </a:p>
        </p:txBody>
      </p:sp>
      <p:sp>
        <p:nvSpPr>
          <p:cNvPr id="74754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12775" y="1557338"/>
            <a:ext cx="7775575" cy="4495800"/>
          </a:xfrm>
        </p:spPr>
        <p:txBody>
          <a:bodyPr/>
          <a:lstStyle/>
          <a:p>
            <a:pPr eaLnBrk="1" hangingPunct="1"/>
            <a:r>
              <a:rPr lang="zh-TW" altLang="zh-TW" sz="2400" smtClean="0"/>
              <a:t>P</a:t>
            </a:r>
            <a:r>
              <a:rPr lang="zh-TW" altLang="en-US" sz="2400" smtClean="0"/>
              <a:t>h</a:t>
            </a:r>
            <a:r>
              <a:rPr lang="en-US" altLang="zh-TW" sz="2400" smtClean="0"/>
              <a:t>otoshop</a:t>
            </a:r>
            <a:r>
              <a:rPr lang="zh-TW" altLang="en-US" sz="2400" smtClean="0"/>
              <a:t>濾鏡：濾鏡其實就是影像處理的一些特殊效果</a:t>
            </a:r>
            <a:r>
              <a:rPr lang="zh-TW" altLang="zh-TW" sz="2400" smtClean="0"/>
              <a:t>，將原本的照片處理成不同的風格</a:t>
            </a:r>
          </a:p>
          <a:p>
            <a:pPr eaLnBrk="1" hangingPunct="1"/>
            <a:endParaRPr lang="zh-TW" altLang="en-US" sz="2400" smtClean="0"/>
          </a:p>
        </p:txBody>
      </p:sp>
      <p:pic>
        <p:nvPicPr>
          <p:cNvPr id="74755" name="Picture 15" descr="Photoshop2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2406650"/>
            <a:ext cx="4057650" cy="445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971550" y="3789363"/>
            <a:ext cx="3024188" cy="23764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74757" name="Text Box 17"/>
          <p:cNvSpPr txBox="1">
            <a:spLocks noChangeArrowheads="1"/>
          </p:cNvSpPr>
          <p:nvPr/>
        </p:nvSpPr>
        <p:spPr bwMode="auto">
          <a:xfrm>
            <a:off x="5724525" y="3213100"/>
            <a:ext cx="3095625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600">
                <a:latin typeface="微軟正黑體" pitchFamily="34" charset="-120"/>
                <a:ea typeface="微軟正黑體" pitchFamily="34" charset="-120"/>
              </a:rPr>
              <a:t>Photoshop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</a:rPr>
              <a:t>內建的許多濾鏡</a:t>
            </a:r>
          </a:p>
        </p:txBody>
      </p:sp>
      <p:sp>
        <p:nvSpPr>
          <p:cNvPr id="74758" name="Line 18"/>
          <p:cNvSpPr>
            <a:spLocks noChangeShapeType="1"/>
          </p:cNvSpPr>
          <p:nvPr/>
        </p:nvSpPr>
        <p:spPr bwMode="auto">
          <a:xfrm flipV="1">
            <a:off x="3995738" y="3357563"/>
            <a:ext cx="1655762" cy="431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en-US" b="1" smtClean="0"/>
              <a:t>基本</a:t>
            </a:r>
            <a:r>
              <a:rPr lang="zh-TW" altLang="zh-TW" b="1" smtClean="0"/>
              <a:t>操作</a:t>
            </a:r>
            <a:r>
              <a:rPr lang="zh-TW" altLang="en-US" b="1" smtClean="0"/>
              <a:t>與認識</a:t>
            </a:r>
            <a:endParaRPr lang="zh-TW" altLang="en-US" smtClean="0"/>
          </a:p>
        </p:txBody>
      </p:sp>
      <p:sp>
        <p:nvSpPr>
          <p:cNvPr id="75778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12775" y="1557338"/>
            <a:ext cx="7775575" cy="4495800"/>
          </a:xfrm>
        </p:spPr>
        <p:txBody>
          <a:bodyPr/>
          <a:lstStyle/>
          <a:p>
            <a:pPr eaLnBrk="1" hangingPunct="1"/>
            <a:r>
              <a:rPr lang="zh-TW" altLang="zh-TW" sz="2400" smtClean="0"/>
              <a:t>P</a:t>
            </a:r>
            <a:r>
              <a:rPr lang="zh-TW" altLang="en-US" sz="2400" smtClean="0"/>
              <a:t>h</a:t>
            </a:r>
            <a:r>
              <a:rPr lang="en-US" altLang="zh-TW" sz="2400" smtClean="0"/>
              <a:t>otoshop</a:t>
            </a:r>
            <a:r>
              <a:rPr lang="zh-TW" altLang="en-US" sz="2400" smtClean="0"/>
              <a:t>濾鏡</a:t>
            </a:r>
          </a:p>
          <a:p>
            <a:pPr marL="742950" lvl="1" indent="-285750" eaLnBrk="1" hangingPunct="1"/>
            <a:r>
              <a:rPr lang="zh-TW" altLang="en-US" sz="2000" smtClean="0"/>
              <a:t>藝術濾鏡有許多選項</a:t>
            </a:r>
            <a:endParaRPr lang="zh-TW" altLang="zh-TW" sz="2000" smtClean="0"/>
          </a:p>
          <a:p>
            <a:pPr eaLnBrk="1" hangingPunct="1"/>
            <a:endParaRPr lang="zh-TW" altLang="en-US" sz="2000" smtClean="0"/>
          </a:p>
        </p:txBody>
      </p:sp>
      <p:pic>
        <p:nvPicPr>
          <p:cNvPr id="75779" name="Picture 8" descr="Photoshop3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476500"/>
            <a:ext cx="8316913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4859338" y="2636838"/>
            <a:ext cx="1728787" cy="23764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75781" name="Line 11"/>
          <p:cNvSpPr>
            <a:spLocks noChangeShapeType="1"/>
          </p:cNvSpPr>
          <p:nvPr/>
        </p:nvSpPr>
        <p:spPr bwMode="auto">
          <a:xfrm flipV="1">
            <a:off x="5651500" y="2205038"/>
            <a:ext cx="0" cy="431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75782" name="Text Box 10"/>
          <p:cNvSpPr txBox="1">
            <a:spLocks noChangeArrowheads="1"/>
          </p:cNvSpPr>
          <p:nvPr/>
        </p:nvSpPr>
        <p:spPr bwMode="auto">
          <a:xfrm>
            <a:off x="4932363" y="1916113"/>
            <a:ext cx="1582737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600">
                <a:ea typeface="微軟正黑體" pitchFamily="34" charset="-120"/>
              </a:rPr>
              <a:t>選擇濾鏡種類</a:t>
            </a:r>
          </a:p>
        </p:txBody>
      </p:sp>
      <p:sp>
        <p:nvSpPr>
          <p:cNvPr id="75783" name="Line 13"/>
          <p:cNvSpPr>
            <a:spLocks noChangeShapeType="1"/>
          </p:cNvSpPr>
          <p:nvPr/>
        </p:nvSpPr>
        <p:spPr bwMode="auto">
          <a:xfrm flipV="1">
            <a:off x="7524750" y="2205038"/>
            <a:ext cx="360363" cy="36036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" name="矩形 4"/>
          <p:cNvSpPr/>
          <p:nvPr/>
        </p:nvSpPr>
        <p:spPr>
          <a:xfrm>
            <a:off x="6659563" y="2565400"/>
            <a:ext cx="1584325" cy="15843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75785" name="Text Box 12"/>
          <p:cNvSpPr txBox="1">
            <a:spLocks noChangeArrowheads="1"/>
          </p:cNvSpPr>
          <p:nvPr/>
        </p:nvSpPr>
        <p:spPr bwMode="auto">
          <a:xfrm>
            <a:off x="7164388" y="1916113"/>
            <a:ext cx="1582737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600">
                <a:ea typeface="微軟正黑體" pitchFamily="34" charset="-120"/>
              </a:rPr>
              <a:t>調整濾鏡參數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8" descr="Photoshop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43463" y="3068638"/>
            <a:ext cx="4337050" cy="325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2" name="Picture 2" descr="Photoshop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068638"/>
            <a:ext cx="4300538" cy="322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3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en-US" b="1" smtClean="0"/>
              <a:t>基本</a:t>
            </a:r>
            <a:r>
              <a:rPr lang="zh-TW" altLang="zh-TW" b="1" smtClean="0"/>
              <a:t>操作</a:t>
            </a:r>
            <a:r>
              <a:rPr lang="zh-TW" altLang="en-US" b="1" smtClean="0"/>
              <a:t>與認識</a:t>
            </a:r>
            <a:endParaRPr lang="zh-TW" altLang="en-US" smtClean="0"/>
          </a:p>
        </p:txBody>
      </p:sp>
      <p:sp>
        <p:nvSpPr>
          <p:cNvPr id="76804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12775" y="1773238"/>
            <a:ext cx="7775575" cy="4495800"/>
          </a:xfrm>
        </p:spPr>
        <p:txBody>
          <a:bodyPr/>
          <a:lstStyle/>
          <a:p>
            <a:pPr eaLnBrk="1" hangingPunct="1"/>
            <a:r>
              <a:rPr lang="zh-TW" altLang="zh-TW" sz="2400" smtClean="0"/>
              <a:t>P</a:t>
            </a:r>
            <a:r>
              <a:rPr lang="zh-TW" altLang="en-US" sz="2400" smtClean="0"/>
              <a:t>h</a:t>
            </a:r>
            <a:r>
              <a:rPr lang="en-US" altLang="zh-TW" sz="2400" smtClean="0"/>
              <a:t>otoshop</a:t>
            </a:r>
            <a:r>
              <a:rPr lang="zh-TW" altLang="en-US" sz="2400" smtClean="0"/>
              <a:t>濾鏡</a:t>
            </a:r>
          </a:p>
          <a:p>
            <a:pPr marL="742950" lvl="1" indent="-285750" eaLnBrk="1" hangingPunct="1"/>
            <a:r>
              <a:rPr lang="en-US" altLang="zh-TW" sz="2300" smtClean="0"/>
              <a:t>Artistic &gt; </a:t>
            </a:r>
            <a:r>
              <a:rPr lang="zh-TW" altLang="en-US" sz="2300" smtClean="0"/>
              <a:t>C</a:t>
            </a:r>
            <a:r>
              <a:rPr lang="en-US" altLang="zh-TW" sz="2300" smtClean="0"/>
              <a:t>olor Pencil</a:t>
            </a:r>
            <a:endParaRPr lang="zh-TW" altLang="zh-TW" sz="2300" smtClean="0"/>
          </a:p>
          <a:p>
            <a:pPr eaLnBrk="1" hangingPunct="1"/>
            <a:endParaRPr lang="zh-TW" altLang="en-US" sz="2400" smtClean="0"/>
          </a:p>
        </p:txBody>
      </p:sp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1547813" y="2924175"/>
            <a:ext cx="1295400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600">
                <a:ea typeface="微軟正黑體" pitchFamily="34" charset="-120"/>
              </a:rPr>
              <a:t>原始圖片</a:t>
            </a:r>
          </a:p>
        </p:txBody>
      </p:sp>
      <p:sp>
        <p:nvSpPr>
          <p:cNvPr id="76806" name="Text Box 6"/>
          <p:cNvSpPr txBox="1">
            <a:spLocks noChangeArrowheads="1"/>
          </p:cNvSpPr>
          <p:nvPr/>
        </p:nvSpPr>
        <p:spPr bwMode="auto">
          <a:xfrm>
            <a:off x="6300788" y="2924175"/>
            <a:ext cx="1727200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600">
                <a:ea typeface="微軟正黑體" pitchFamily="34" charset="-120"/>
              </a:rPr>
              <a:t>Colored Pencil</a:t>
            </a:r>
          </a:p>
        </p:txBody>
      </p:sp>
      <p:sp>
        <p:nvSpPr>
          <p:cNvPr id="76807" name="Line 7"/>
          <p:cNvSpPr>
            <a:spLocks noChangeShapeType="1"/>
          </p:cNvSpPr>
          <p:nvPr/>
        </p:nvSpPr>
        <p:spPr bwMode="auto">
          <a:xfrm>
            <a:off x="4067175" y="4868863"/>
            <a:ext cx="93662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9" descr="Photoshop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11713" y="3068638"/>
            <a:ext cx="4332287" cy="324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6" name="Picture 3" descr="Photoshop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068638"/>
            <a:ext cx="4300538" cy="322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7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en-US" b="1" smtClean="0"/>
              <a:t>基本</a:t>
            </a:r>
            <a:r>
              <a:rPr lang="zh-TW" altLang="zh-TW" b="1" smtClean="0"/>
              <a:t>操作</a:t>
            </a:r>
            <a:r>
              <a:rPr lang="zh-TW" altLang="en-US" b="1" smtClean="0"/>
              <a:t>與認識</a:t>
            </a:r>
            <a:endParaRPr lang="zh-TW" altLang="en-US" smtClean="0"/>
          </a:p>
        </p:txBody>
      </p:sp>
      <p:sp>
        <p:nvSpPr>
          <p:cNvPr id="77828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12775" y="1773238"/>
            <a:ext cx="7775575" cy="4495800"/>
          </a:xfrm>
        </p:spPr>
        <p:txBody>
          <a:bodyPr/>
          <a:lstStyle/>
          <a:p>
            <a:pPr eaLnBrk="1" hangingPunct="1"/>
            <a:r>
              <a:rPr lang="zh-TW" altLang="zh-TW" sz="2400" smtClean="0"/>
              <a:t>P</a:t>
            </a:r>
            <a:r>
              <a:rPr lang="zh-TW" altLang="en-US" sz="2400" smtClean="0"/>
              <a:t>h</a:t>
            </a:r>
            <a:r>
              <a:rPr lang="en-US" altLang="zh-TW" sz="2400" smtClean="0"/>
              <a:t>otoshop</a:t>
            </a:r>
            <a:r>
              <a:rPr lang="zh-TW" altLang="en-US" sz="2400" smtClean="0"/>
              <a:t>濾鏡</a:t>
            </a:r>
          </a:p>
          <a:p>
            <a:pPr marL="742950" lvl="1" indent="-285750" eaLnBrk="1" hangingPunct="1"/>
            <a:r>
              <a:rPr lang="en-US" altLang="zh-TW" sz="2300" smtClean="0"/>
              <a:t>Artistic &gt; </a:t>
            </a:r>
            <a:r>
              <a:rPr lang="zh-TW" altLang="en-US" sz="2300" smtClean="0"/>
              <a:t>C</a:t>
            </a:r>
            <a:r>
              <a:rPr lang="en-US" altLang="zh-TW" sz="2300" smtClean="0"/>
              <a:t>utout</a:t>
            </a:r>
            <a:endParaRPr lang="zh-TW" altLang="zh-TW" sz="2300" smtClean="0"/>
          </a:p>
          <a:p>
            <a:pPr eaLnBrk="1" hangingPunct="1"/>
            <a:endParaRPr lang="zh-TW" altLang="en-US" sz="2400" smtClean="0"/>
          </a:p>
        </p:txBody>
      </p:sp>
      <p:sp>
        <p:nvSpPr>
          <p:cNvPr id="77829" name="Text Box 6"/>
          <p:cNvSpPr txBox="1">
            <a:spLocks noChangeArrowheads="1"/>
          </p:cNvSpPr>
          <p:nvPr/>
        </p:nvSpPr>
        <p:spPr bwMode="auto">
          <a:xfrm>
            <a:off x="1547813" y="2924175"/>
            <a:ext cx="1295400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600">
                <a:ea typeface="微軟正黑體" pitchFamily="34" charset="-120"/>
              </a:rPr>
              <a:t>原始圖片</a:t>
            </a:r>
          </a:p>
        </p:txBody>
      </p:sp>
      <p:sp>
        <p:nvSpPr>
          <p:cNvPr id="77830" name="Text Box 7"/>
          <p:cNvSpPr txBox="1">
            <a:spLocks noChangeArrowheads="1"/>
          </p:cNvSpPr>
          <p:nvPr/>
        </p:nvSpPr>
        <p:spPr bwMode="auto">
          <a:xfrm>
            <a:off x="6300788" y="2924175"/>
            <a:ext cx="863600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600">
                <a:ea typeface="微軟正黑體" pitchFamily="34" charset="-120"/>
              </a:rPr>
              <a:t>Cutout</a:t>
            </a:r>
          </a:p>
        </p:txBody>
      </p:sp>
      <p:sp>
        <p:nvSpPr>
          <p:cNvPr id="77831" name="Line 8"/>
          <p:cNvSpPr>
            <a:spLocks noChangeShapeType="1"/>
          </p:cNvSpPr>
          <p:nvPr/>
        </p:nvSpPr>
        <p:spPr bwMode="auto">
          <a:xfrm>
            <a:off x="4067175" y="4868863"/>
            <a:ext cx="93662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9" descr="Photoshop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48225" y="3068638"/>
            <a:ext cx="4332288" cy="324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0" name="Picture 3" descr="Photoshop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068638"/>
            <a:ext cx="4300538" cy="322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1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en-US" b="1" smtClean="0"/>
              <a:t>基本</a:t>
            </a:r>
            <a:r>
              <a:rPr lang="zh-TW" altLang="zh-TW" b="1" smtClean="0"/>
              <a:t>操作</a:t>
            </a:r>
            <a:r>
              <a:rPr lang="zh-TW" altLang="en-US" b="1" smtClean="0"/>
              <a:t>與認識</a:t>
            </a:r>
            <a:endParaRPr lang="zh-TW" altLang="en-US" smtClean="0"/>
          </a:p>
        </p:txBody>
      </p:sp>
      <p:sp>
        <p:nvSpPr>
          <p:cNvPr id="78852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12775" y="1773238"/>
            <a:ext cx="7775575" cy="4495800"/>
          </a:xfrm>
        </p:spPr>
        <p:txBody>
          <a:bodyPr/>
          <a:lstStyle/>
          <a:p>
            <a:pPr eaLnBrk="1" hangingPunct="1"/>
            <a:r>
              <a:rPr lang="zh-TW" altLang="zh-TW" sz="2400" smtClean="0"/>
              <a:t>P</a:t>
            </a:r>
            <a:r>
              <a:rPr lang="zh-TW" altLang="en-US" sz="2400" smtClean="0"/>
              <a:t>h</a:t>
            </a:r>
            <a:r>
              <a:rPr lang="en-US" altLang="zh-TW" sz="2400" smtClean="0"/>
              <a:t>otoshop</a:t>
            </a:r>
            <a:r>
              <a:rPr lang="zh-TW" altLang="en-US" sz="2400" smtClean="0"/>
              <a:t>濾鏡：</a:t>
            </a:r>
          </a:p>
          <a:p>
            <a:pPr marL="742950" lvl="1" indent="-285750" eaLnBrk="1" hangingPunct="1"/>
            <a:r>
              <a:rPr lang="en-US" altLang="zh-TW" sz="2300" smtClean="0"/>
              <a:t>Artistic &gt; Dry Brush</a:t>
            </a:r>
            <a:endParaRPr lang="zh-TW" altLang="zh-TW" sz="2300" smtClean="0"/>
          </a:p>
          <a:p>
            <a:pPr eaLnBrk="1" hangingPunct="1"/>
            <a:endParaRPr lang="zh-TW" altLang="en-US" sz="2400" smtClean="0"/>
          </a:p>
        </p:txBody>
      </p:sp>
      <p:sp>
        <p:nvSpPr>
          <p:cNvPr id="78853" name="Text Box 6"/>
          <p:cNvSpPr txBox="1">
            <a:spLocks noChangeArrowheads="1"/>
          </p:cNvSpPr>
          <p:nvPr/>
        </p:nvSpPr>
        <p:spPr bwMode="auto">
          <a:xfrm>
            <a:off x="1547813" y="2924175"/>
            <a:ext cx="1295400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600">
                <a:ea typeface="微軟正黑體" pitchFamily="34" charset="-120"/>
              </a:rPr>
              <a:t>原始圖片</a:t>
            </a:r>
          </a:p>
        </p:txBody>
      </p:sp>
      <p:sp>
        <p:nvSpPr>
          <p:cNvPr id="78854" name="Text Box 7"/>
          <p:cNvSpPr txBox="1">
            <a:spLocks noChangeArrowheads="1"/>
          </p:cNvSpPr>
          <p:nvPr/>
        </p:nvSpPr>
        <p:spPr bwMode="auto">
          <a:xfrm>
            <a:off x="6300788" y="2924175"/>
            <a:ext cx="1584325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600">
                <a:ea typeface="微軟正黑體" pitchFamily="34" charset="-120"/>
              </a:rPr>
              <a:t>Dry Brush</a:t>
            </a:r>
          </a:p>
        </p:txBody>
      </p:sp>
      <p:sp>
        <p:nvSpPr>
          <p:cNvPr id="78855" name="Line 8"/>
          <p:cNvSpPr>
            <a:spLocks noChangeShapeType="1"/>
          </p:cNvSpPr>
          <p:nvPr/>
        </p:nvSpPr>
        <p:spPr bwMode="auto">
          <a:xfrm>
            <a:off x="4067175" y="4868863"/>
            <a:ext cx="93662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9" descr="Photoshop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11713" y="3068638"/>
            <a:ext cx="4332287" cy="324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4" name="Picture 3" descr="Photoshop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068638"/>
            <a:ext cx="4300538" cy="322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5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en-US" b="1" smtClean="0"/>
              <a:t>基本</a:t>
            </a:r>
            <a:r>
              <a:rPr lang="zh-TW" altLang="zh-TW" b="1" smtClean="0"/>
              <a:t>操作</a:t>
            </a:r>
            <a:r>
              <a:rPr lang="zh-TW" altLang="en-US" b="1" smtClean="0"/>
              <a:t>與認識</a:t>
            </a:r>
            <a:endParaRPr lang="zh-TW" altLang="en-US" smtClean="0"/>
          </a:p>
        </p:txBody>
      </p:sp>
      <p:sp>
        <p:nvSpPr>
          <p:cNvPr id="79876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12775" y="1773238"/>
            <a:ext cx="7775575" cy="4495800"/>
          </a:xfrm>
        </p:spPr>
        <p:txBody>
          <a:bodyPr/>
          <a:lstStyle/>
          <a:p>
            <a:pPr eaLnBrk="1" hangingPunct="1"/>
            <a:r>
              <a:rPr lang="zh-TW" altLang="zh-TW" sz="2400" smtClean="0"/>
              <a:t>P</a:t>
            </a:r>
            <a:r>
              <a:rPr lang="zh-TW" altLang="en-US" sz="2400" smtClean="0"/>
              <a:t>h</a:t>
            </a:r>
            <a:r>
              <a:rPr lang="en-US" altLang="zh-TW" sz="2400" smtClean="0"/>
              <a:t>otoshop</a:t>
            </a:r>
            <a:r>
              <a:rPr lang="zh-TW" altLang="en-US" sz="2400" smtClean="0"/>
              <a:t>濾鏡</a:t>
            </a:r>
          </a:p>
          <a:p>
            <a:pPr marL="742950" lvl="1" indent="-285750" eaLnBrk="1" hangingPunct="1"/>
            <a:r>
              <a:rPr lang="en-US" altLang="zh-TW" sz="2300" smtClean="0"/>
              <a:t>Artistic &gt; </a:t>
            </a:r>
            <a:r>
              <a:rPr lang="zh-TW" altLang="en-US" sz="2300" smtClean="0"/>
              <a:t>F</a:t>
            </a:r>
            <a:r>
              <a:rPr lang="en-US" altLang="zh-TW" sz="2300" smtClean="0"/>
              <a:t>ilm Grain</a:t>
            </a:r>
            <a:endParaRPr lang="zh-TW" altLang="zh-TW" sz="2300" smtClean="0"/>
          </a:p>
          <a:p>
            <a:pPr eaLnBrk="1" hangingPunct="1"/>
            <a:endParaRPr lang="zh-TW" altLang="en-US" sz="2400" smtClean="0"/>
          </a:p>
        </p:txBody>
      </p:sp>
      <p:sp>
        <p:nvSpPr>
          <p:cNvPr id="79877" name="Text Box 6"/>
          <p:cNvSpPr txBox="1">
            <a:spLocks noChangeArrowheads="1"/>
          </p:cNvSpPr>
          <p:nvPr/>
        </p:nvSpPr>
        <p:spPr bwMode="auto">
          <a:xfrm>
            <a:off x="1547813" y="2924175"/>
            <a:ext cx="1295400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600">
                <a:ea typeface="微軟正黑體" pitchFamily="34" charset="-120"/>
              </a:rPr>
              <a:t>原始圖片</a:t>
            </a:r>
          </a:p>
        </p:txBody>
      </p:sp>
      <p:sp>
        <p:nvSpPr>
          <p:cNvPr id="79878" name="Text Box 7"/>
          <p:cNvSpPr txBox="1">
            <a:spLocks noChangeArrowheads="1"/>
          </p:cNvSpPr>
          <p:nvPr/>
        </p:nvSpPr>
        <p:spPr bwMode="auto">
          <a:xfrm>
            <a:off x="6300788" y="2924175"/>
            <a:ext cx="1150937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600">
                <a:ea typeface="微軟正黑體" pitchFamily="34" charset="-120"/>
              </a:rPr>
              <a:t>Film Grain</a:t>
            </a:r>
          </a:p>
        </p:txBody>
      </p:sp>
      <p:sp>
        <p:nvSpPr>
          <p:cNvPr id="79879" name="Line 8"/>
          <p:cNvSpPr>
            <a:spLocks noChangeShapeType="1"/>
          </p:cNvSpPr>
          <p:nvPr/>
        </p:nvSpPr>
        <p:spPr bwMode="auto">
          <a:xfrm>
            <a:off x="4067175" y="4868863"/>
            <a:ext cx="93662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9" descr="Photoshop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11713" y="3068638"/>
            <a:ext cx="4332287" cy="324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898" name="Picture 3" descr="Photoshop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068638"/>
            <a:ext cx="4300538" cy="322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899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en-US" b="1" smtClean="0"/>
              <a:t>基本</a:t>
            </a:r>
            <a:r>
              <a:rPr lang="zh-TW" altLang="zh-TW" b="1" smtClean="0"/>
              <a:t>操作</a:t>
            </a:r>
            <a:r>
              <a:rPr lang="zh-TW" altLang="en-US" b="1" smtClean="0"/>
              <a:t>與認識</a:t>
            </a:r>
            <a:endParaRPr lang="zh-TW" altLang="en-US" smtClean="0"/>
          </a:p>
        </p:txBody>
      </p:sp>
      <p:sp>
        <p:nvSpPr>
          <p:cNvPr id="80900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12775" y="1773238"/>
            <a:ext cx="7775575" cy="4495800"/>
          </a:xfrm>
        </p:spPr>
        <p:txBody>
          <a:bodyPr/>
          <a:lstStyle/>
          <a:p>
            <a:pPr eaLnBrk="1" hangingPunct="1"/>
            <a:r>
              <a:rPr lang="zh-TW" altLang="zh-TW" sz="2400" smtClean="0"/>
              <a:t>P</a:t>
            </a:r>
            <a:r>
              <a:rPr lang="zh-TW" altLang="en-US" sz="2400" smtClean="0"/>
              <a:t>h</a:t>
            </a:r>
            <a:r>
              <a:rPr lang="en-US" altLang="zh-TW" sz="2400" smtClean="0"/>
              <a:t>otoshop</a:t>
            </a:r>
            <a:r>
              <a:rPr lang="zh-TW" altLang="en-US" sz="2400" smtClean="0"/>
              <a:t>濾鏡</a:t>
            </a:r>
          </a:p>
          <a:p>
            <a:pPr marL="742950" lvl="1" indent="-285750" eaLnBrk="1" hangingPunct="1"/>
            <a:r>
              <a:rPr lang="en-US" altLang="zh-TW" sz="2300" smtClean="0"/>
              <a:t>Artistic &gt; </a:t>
            </a:r>
            <a:r>
              <a:rPr lang="zh-TW" altLang="en-US" sz="2300" smtClean="0"/>
              <a:t>F</a:t>
            </a:r>
            <a:r>
              <a:rPr lang="en-US" altLang="zh-TW" sz="2300" smtClean="0"/>
              <a:t>resco</a:t>
            </a:r>
            <a:endParaRPr lang="zh-TW" altLang="zh-TW" sz="2300" smtClean="0"/>
          </a:p>
          <a:p>
            <a:pPr eaLnBrk="1" hangingPunct="1"/>
            <a:endParaRPr lang="zh-TW" altLang="en-US" sz="2400" smtClean="0"/>
          </a:p>
        </p:txBody>
      </p:sp>
      <p:sp>
        <p:nvSpPr>
          <p:cNvPr id="80901" name="Text Box 6"/>
          <p:cNvSpPr txBox="1">
            <a:spLocks noChangeArrowheads="1"/>
          </p:cNvSpPr>
          <p:nvPr/>
        </p:nvSpPr>
        <p:spPr bwMode="auto">
          <a:xfrm>
            <a:off x="1547813" y="2924175"/>
            <a:ext cx="1295400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600">
                <a:ea typeface="微軟正黑體" pitchFamily="34" charset="-120"/>
              </a:rPr>
              <a:t>原始圖片</a:t>
            </a:r>
          </a:p>
        </p:txBody>
      </p:sp>
      <p:sp>
        <p:nvSpPr>
          <p:cNvPr id="80902" name="Text Box 7"/>
          <p:cNvSpPr txBox="1">
            <a:spLocks noChangeArrowheads="1"/>
          </p:cNvSpPr>
          <p:nvPr/>
        </p:nvSpPr>
        <p:spPr bwMode="auto">
          <a:xfrm>
            <a:off x="6300788" y="2924175"/>
            <a:ext cx="935037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600">
                <a:ea typeface="微軟正黑體" pitchFamily="34" charset="-120"/>
              </a:rPr>
              <a:t>Fresco</a:t>
            </a:r>
          </a:p>
        </p:txBody>
      </p:sp>
      <p:sp>
        <p:nvSpPr>
          <p:cNvPr id="80903" name="Line 8"/>
          <p:cNvSpPr>
            <a:spLocks noChangeShapeType="1"/>
          </p:cNvSpPr>
          <p:nvPr/>
        </p:nvSpPr>
        <p:spPr bwMode="auto">
          <a:xfrm>
            <a:off x="4067175" y="4868863"/>
            <a:ext cx="93662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9" descr="Photoshop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11713" y="3068638"/>
            <a:ext cx="4332287" cy="324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2" name="Picture 3" descr="Photoshop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068638"/>
            <a:ext cx="4300538" cy="322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3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en-US" b="1" smtClean="0"/>
              <a:t>基本</a:t>
            </a:r>
            <a:r>
              <a:rPr lang="zh-TW" altLang="zh-TW" b="1" smtClean="0"/>
              <a:t>操作</a:t>
            </a:r>
            <a:r>
              <a:rPr lang="zh-TW" altLang="en-US" b="1" smtClean="0"/>
              <a:t>與認識</a:t>
            </a:r>
            <a:endParaRPr lang="zh-TW" altLang="en-US" smtClean="0"/>
          </a:p>
        </p:txBody>
      </p:sp>
      <p:sp>
        <p:nvSpPr>
          <p:cNvPr id="81924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12775" y="1773238"/>
            <a:ext cx="7775575" cy="4495800"/>
          </a:xfrm>
        </p:spPr>
        <p:txBody>
          <a:bodyPr/>
          <a:lstStyle/>
          <a:p>
            <a:pPr eaLnBrk="1" hangingPunct="1"/>
            <a:r>
              <a:rPr lang="zh-TW" altLang="zh-TW" sz="2400" smtClean="0"/>
              <a:t>P</a:t>
            </a:r>
            <a:r>
              <a:rPr lang="zh-TW" altLang="en-US" sz="2400" smtClean="0"/>
              <a:t>h</a:t>
            </a:r>
            <a:r>
              <a:rPr lang="en-US" altLang="zh-TW" sz="2400" smtClean="0"/>
              <a:t>otoshop</a:t>
            </a:r>
            <a:r>
              <a:rPr lang="zh-TW" altLang="en-US" sz="2400" smtClean="0"/>
              <a:t>濾鏡：</a:t>
            </a:r>
          </a:p>
          <a:p>
            <a:pPr marL="742950" lvl="1" indent="-285750" eaLnBrk="1" hangingPunct="1"/>
            <a:r>
              <a:rPr lang="en-US" altLang="zh-TW" sz="2300" smtClean="0"/>
              <a:t>Artistic &gt; </a:t>
            </a:r>
            <a:r>
              <a:rPr lang="zh-TW" altLang="en-US" sz="2300" smtClean="0"/>
              <a:t>N</a:t>
            </a:r>
            <a:r>
              <a:rPr lang="en-US" altLang="zh-TW" sz="2300" smtClean="0"/>
              <a:t>eon Glow</a:t>
            </a:r>
            <a:endParaRPr lang="zh-TW" altLang="zh-TW" sz="2300" smtClean="0"/>
          </a:p>
          <a:p>
            <a:pPr eaLnBrk="1" hangingPunct="1"/>
            <a:endParaRPr lang="zh-TW" altLang="en-US" sz="2400" smtClean="0"/>
          </a:p>
        </p:txBody>
      </p:sp>
      <p:sp>
        <p:nvSpPr>
          <p:cNvPr id="81925" name="Text Box 6"/>
          <p:cNvSpPr txBox="1">
            <a:spLocks noChangeArrowheads="1"/>
          </p:cNvSpPr>
          <p:nvPr/>
        </p:nvSpPr>
        <p:spPr bwMode="auto">
          <a:xfrm>
            <a:off x="1547813" y="2924175"/>
            <a:ext cx="1295400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600">
                <a:ea typeface="微軟正黑體" pitchFamily="34" charset="-120"/>
              </a:rPr>
              <a:t>原始圖片</a:t>
            </a:r>
          </a:p>
        </p:txBody>
      </p:sp>
      <p:sp>
        <p:nvSpPr>
          <p:cNvPr id="81926" name="Text Box 7"/>
          <p:cNvSpPr txBox="1">
            <a:spLocks noChangeArrowheads="1"/>
          </p:cNvSpPr>
          <p:nvPr/>
        </p:nvSpPr>
        <p:spPr bwMode="auto">
          <a:xfrm>
            <a:off x="6300788" y="2924175"/>
            <a:ext cx="1223962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600">
                <a:ea typeface="微軟正黑體" pitchFamily="34" charset="-120"/>
              </a:rPr>
              <a:t>Neon Glow</a:t>
            </a:r>
          </a:p>
        </p:txBody>
      </p:sp>
      <p:sp>
        <p:nvSpPr>
          <p:cNvPr id="81927" name="Line 8"/>
          <p:cNvSpPr>
            <a:spLocks noChangeShapeType="1"/>
          </p:cNvSpPr>
          <p:nvPr/>
        </p:nvSpPr>
        <p:spPr bwMode="auto">
          <a:xfrm>
            <a:off x="3851275" y="4868863"/>
            <a:ext cx="93662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9" descr="Photoshop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48225" y="3068638"/>
            <a:ext cx="4332288" cy="324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6" name="Picture 3" descr="Photoshop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068638"/>
            <a:ext cx="4300538" cy="322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7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en-US" b="1" smtClean="0"/>
              <a:t>基本</a:t>
            </a:r>
            <a:r>
              <a:rPr lang="zh-TW" altLang="zh-TW" b="1" smtClean="0"/>
              <a:t>操作</a:t>
            </a:r>
            <a:r>
              <a:rPr lang="zh-TW" altLang="en-US" b="1" smtClean="0"/>
              <a:t>與認識</a:t>
            </a:r>
            <a:endParaRPr lang="zh-TW" altLang="en-US" smtClean="0"/>
          </a:p>
        </p:txBody>
      </p:sp>
      <p:sp>
        <p:nvSpPr>
          <p:cNvPr id="82948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12775" y="1773238"/>
            <a:ext cx="7775575" cy="4495800"/>
          </a:xfrm>
        </p:spPr>
        <p:txBody>
          <a:bodyPr/>
          <a:lstStyle/>
          <a:p>
            <a:pPr eaLnBrk="1" hangingPunct="1"/>
            <a:r>
              <a:rPr lang="zh-TW" altLang="zh-TW" sz="2400" smtClean="0"/>
              <a:t>P</a:t>
            </a:r>
            <a:r>
              <a:rPr lang="zh-TW" altLang="en-US" sz="2400" smtClean="0"/>
              <a:t>h</a:t>
            </a:r>
            <a:r>
              <a:rPr lang="en-US" altLang="zh-TW" sz="2400" smtClean="0"/>
              <a:t>otoshop</a:t>
            </a:r>
            <a:r>
              <a:rPr lang="zh-TW" altLang="en-US" sz="2400" smtClean="0"/>
              <a:t>濾鏡</a:t>
            </a:r>
          </a:p>
          <a:p>
            <a:pPr marL="742950" lvl="1" indent="-285750" eaLnBrk="1" hangingPunct="1"/>
            <a:r>
              <a:rPr lang="en-US" altLang="zh-TW" sz="2300" smtClean="0"/>
              <a:t>Artistic &gt; </a:t>
            </a:r>
            <a:r>
              <a:rPr lang="zh-TW" altLang="zh-TW" sz="2300" smtClean="0"/>
              <a:t>P</a:t>
            </a:r>
            <a:r>
              <a:rPr lang="zh-TW" altLang="en-US" sz="2300" smtClean="0"/>
              <a:t>a</a:t>
            </a:r>
            <a:r>
              <a:rPr lang="en-US" altLang="zh-TW" sz="2300" smtClean="0"/>
              <a:t>int Duabs</a:t>
            </a:r>
            <a:endParaRPr lang="zh-TW" altLang="zh-TW" sz="2300" smtClean="0"/>
          </a:p>
          <a:p>
            <a:pPr eaLnBrk="1" hangingPunct="1"/>
            <a:endParaRPr lang="zh-TW" altLang="en-US" sz="2400" smtClean="0"/>
          </a:p>
        </p:txBody>
      </p:sp>
      <p:sp>
        <p:nvSpPr>
          <p:cNvPr id="82949" name="Text Box 6"/>
          <p:cNvSpPr txBox="1">
            <a:spLocks noChangeArrowheads="1"/>
          </p:cNvSpPr>
          <p:nvPr/>
        </p:nvSpPr>
        <p:spPr bwMode="auto">
          <a:xfrm>
            <a:off x="1547813" y="2924175"/>
            <a:ext cx="1295400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600">
                <a:ea typeface="微軟正黑體" pitchFamily="34" charset="-120"/>
              </a:rPr>
              <a:t>原始圖片</a:t>
            </a:r>
          </a:p>
        </p:txBody>
      </p:sp>
      <p:sp>
        <p:nvSpPr>
          <p:cNvPr id="82950" name="Text Box 7"/>
          <p:cNvSpPr txBox="1">
            <a:spLocks noChangeArrowheads="1"/>
          </p:cNvSpPr>
          <p:nvPr/>
        </p:nvSpPr>
        <p:spPr bwMode="auto">
          <a:xfrm>
            <a:off x="6300788" y="2924175"/>
            <a:ext cx="1366837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600">
                <a:ea typeface="微軟正黑體" pitchFamily="34" charset="-120"/>
              </a:rPr>
              <a:t>Paint Duabs</a:t>
            </a:r>
          </a:p>
        </p:txBody>
      </p:sp>
      <p:sp>
        <p:nvSpPr>
          <p:cNvPr id="82951" name="Line 8"/>
          <p:cNvSpPr>
            <a:spLocks noChangeShapeType="1"/>
          </p:cNvSpPr>
          <p:nvPr/>
        </p:nvSpPr>
        <p:spPr bwMode="auto">
          <a:xfrm>
            <a:off x="4067175" y="4868863"/>
            <a:ext cx="93662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9" descr="Photoshop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11713" y="3068638"/>
            <a:ext cx="4332287" cy="324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0" name="Picture 3" descr="Photoshop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068638"/>
            <a:ext cx="4300538" cy="322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1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en-US" b="1" smtClean="0"/>
              <a:t>基本</a:t>
            </a:r>
            <a:r>
              <a:rPr lang="zh-TW" altLang="zh-TW" b="1" smtClean="0"/>
              <a:t>操作</a:t>
            </a:r>
            <a:r>
              <a:rPr lang="zh-TW" altLang="en-US" b="1" smtClean="0"/>
              <a:t>與認識</a:t>
            </a:r>
            <a:endParaRPr lang="zh-TW" altLang="en-US" smtClean="0"/>
          </a:p>
        </p:txBody>
      </p:sp>
      <p:sp>
        <p:nvSpPr>
          <p:cNvPr id="83972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12775" y="1773238"/>
            <a:ext cx="7775575" cy="4495800"/>
          </a:xfrm>
        </p:spPr>
        <p:txBody>
          <a:bodyPr/>
          <a:lstStyle/>
          <a:p>
            <a:pPr eaLnBrk="1" hangingPunct="1"/>
            <a:r>
              <a:rPr lang="zh-TW" altLang="zh-TW" sz="2400" smtClean="0"/>
              <a:t>P</a:t>
            </a:r>
            <a:r>
              <a:rPr lang="zh-TW" altLang="en-US" sz="2400" smtClean="0"/>
              <a:t>h</a:t>
            </a:r>
            <a:r>
              <a:rPr lang="en-US" altLang="zh-TW" sz="2400" smtClean="0"/>
              <a:t>otoshop</a:t>
            </a:r>
            <a:r>
              <a:rPr lang="zh-TW" altLang="en-US" sz="2400" smtClean="0"/>
              <a:t>濾鏡</a:t>
            </a:r>
          </a:p>
          <a:p>
            <a:pPr marL="742950" lvl="1" indent="-285750" eaLnBrk="1" hangingPunct="1"/>
            <a:r>
              <a:rPr lang="en-US" altLang="zh-TW" sz="2300" smtClean="0"/>
              <a:t>Artistic &gt; </a:t>
            </a:r>
            <a:r>
              <a:rPr lang="zh-TW" altLang="zh-TW" sz="2300" smtClean="0"/>
              <a:t>P</a:t>
            </a:r>
            <a:r>
              <a:rPr lang="en-US" altLang="zh-TW" sz="2300" smtClean="0"/>
              <a:t>alette Knife</a:t>
            </a:r>
            <a:endParaRPr lang="zh-TW" altLang="zh-TW" sz="2300" smtClean="0"/>
          </a:p>
          <a:p>
            <a:pPr eaLnBrk="1" hangingPunct="1"/>
            <a:endParaRPr lang="zh-TW" altLang="en-US" sz="2400" smtClean="0"/>
          </a:p>
        </p:txBody>
      </p:sp>
      <p:sp>
        <p:nvSpPr>
          <p:cNvPr id="83973" name="Text Box 6"/>
          <p:cNvSpPr txBox="1">
            <a:spLocks noChangeArrowheads="1"/>
          </p:cNvSpPr>
          <p:nvPr/>
        </p:nvSpPr>
        <p:spPr bwMode="auto">
          <a:xfrm>
            <a:off x="1547813" y="2924175"/>
            <a:ext cx="1295400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600">
                <a:ea typeface="微軟正黑體" pitchFamily="34" charset="-120"/>
              </a:rPr>
              <a:t>原始圖片</a:t>
            </a:r>
          </a:p>
        </p:txBody>
      </p:sp>
      <p:sp>
        <p:nvSpPr>
          <p:cNvPr id="83974" name="Text Box 7"/>
          <p:cNvSpPr txBox="1">
            <a:spLocks noChangeArrowheads="1"/>
          </p:cNvSpPr>
          <p:nvPr/>
        </p:nvSpPr>
        <p:spPr bwMode="auto">
          <a:xfrm>
            <a:off x="6300788" y="2924175"/>
            <a:ext cx="1366837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600">
                <a:ea typeface="微軟正黑體" pitchFamily="34" charset="-120"/>
              </a:rPr>
              <a:t>Palette Knife</a:t>
            </a:r>
          </a:p>
        </p:txBody>
      </p:sp>
      <p:sp>
        <p:nvSpPr>
          <p:cNvPr id="83975" name="Line 8"/>
          <p:cNvSpPr>
            <a:spLocks noChangeShapeType="1"/>
          </p:cNvSpPr>
          <p:nvPr/>
        </p:nvSpPr>
        <p:spPr bwMode="auto">
          <a:xfrm>
            <a:off x="4067175" y="4868863"/>
            <a:ext cx="93662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zh-TW" b="1" smtClean="0"/>
              <a:t>操作環境介紹</a:t>
            </a:r>
            <a:endParaRPr lang="zh-TW" altLang="en-US" smtClean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en-US" altLang="zh-TW" sz="2000" b="1" dirty="0" smtClean="0"/>
              <a:t>(</a:t>
            </a:r>
            <a:r>
              <a:rPr lang="zh-TW" altLang="en-US" sz="2000" b="1" dirty="0" smtClean="0"/>
              <a:t>二</a:t>
            </a:r>
            <a:r>
              <a:rPr lang="en-US" altLang="zh-TW" sz="2000" b="1" dirty="0" smtClean="0"/>
              <a:t>)</a:t>
            </a:r>
            <a:r>
              <a:rPr lang="zh-TW" altLang="zh-TW" sz="2000" b="1" dirty="0" smtClean="0"/>
              <a:t>自訂</a:t>
            </a:r>
            <a:r>
              <a:rPr lang="zh-TW" altLang="zh-TW" sz="2000" b="1" dirty="0"/>
              <a:t>工作區</a:t>
            </a:r>
            <a:r>
              <a:rPr lang="en-US" altLang="zh-TW" sz="2000" b="1" dirty="0"/>
              <a:t>:</a:t>
            </a:r>
            <a:r>
              <a:rPr lang="zh-TW" altLang="zh-TW" sz="2000" b="1" dirty="0"/>
              <a:t>移動工具列與功能浮動視窗，創建自己的工作</a:t>
            </a:r>
            <a:r>
              <a:rPr lang="zh-TW" altLang="zh-TW" sz="2000" b="1" dirty="0" smtClean="0"/>
              <a:t>介面</a:t>
            </a:r>
            <a:endParaRPr lang="en-US" altLang="zh-TW" sz="2000" b="1" dirty="0" smtClean="0"/>
          </a:p>
          <a:p>
            <a:pPr marL="0" indent="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en-US" altLang="zh-TW" sz="2000" b="1" dirty="0"/>
              <a:t>(1)</a:t>
            </a:r>
            <a:r>
              <a:rPr lang="zh-TW" altLang="zh-TW" sz="2000" b="1" dirty="0"/>
              <a:t>更改工具箱位置</a:t>
            </a:r>
            <a:endParaRPr lang="zh-TW" altLang="zh-TW" sz="2000" dirty="0"/>
          </a:p>
          <a:p>
            <a:pPr marL="0" indent="0"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zh-TW" altLang="zh-TW" sz="2000" dirty="0"/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zh-TW" altLang="en-US" dirty="0"/>
          </a:p>
        </p:txBody>
      </p:sp>
      <p:pic>
        <p:nvPicPr>
          <p:cNvPr id="20483" name="圖片 3"/>
          <p:cNvPicPr>
            <a:picLocks noChangeAspect="1" noChangeArrowheads="1"/>
          </p:cNvPicPr>
          <p:nvPr/>
        </p:nvPicPr>
        <p:blipFill>
          <a:blip r:embed="rId2"/>
          <a:srcRect t="10091" r="90541" b="37656"/>
          <a:stretch>
            <a:fillRect/>
          </a:stretch>
        </p:blipFill>
        <p:spPr bwMode="auto">
          <a:xfrm>
            <a:off x="3025775" y="2009775"/>
            <a:ext cx="1408113" cy="486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向下箭號 14"/>
          <p:cNvSpPr/>
          <p:nvPr/>
        </p:nvSpPr>
        <p:spPr>
          <a:xfrm rot="20760000" flipH="1" flipV="1">
            <a:off x="4027488" y="2138363"/>
            <a:ext cx="152400" cy="209550"/>
          </a:xfrm>
          <a:custGeom>
            <a:avLst/>
            <a:gdLst>
              <a:gd name="connsiteX0" fmla="*/ 0 w 2267585"/>
              <a:gd name="connsiteY0" fmla="*/ 1110028 h 2267585"/>
              <a:gd name="connsiteX1" fmla="*/ 566896 w 2267585"/>
              <a:gd name="connsiteY1" fmla="*/ 1110028 h 2267585"/>
              <a:gd name="connsiteX2" fmla="*/ 566896 w 2267585"/>
              <a:gd name="connsiteY2" fmla="*/ 0 h 2267585"/>
              <a:gd name="connsiteX3" fmla="*/ 1700689 w 2267585"/>
              <a:gd name="connsiteY3" fmla="*/ 0 h 2267585"/>
              <a:gd name="connsiteX4" fmla="*/ 1700689 w 2267585"/>
              <a:gd name="connsiteY4" fmla="*/ 1110028 h 2267585"/>
              <a:gd name="connsiteX5" fmla="*/ 2267585 w 2267585"/>
              <a:gd name="connsiteY5" fmla="*/ 1110028 h 2267585"/>
              <a:gd name="connsiteX6" fmla="*/ 1133793 w 2267585"/>
              <a:gd name="connsiteY6" fmla="*/ 2267585 h 2267585"/>
              <a:gd name="connsiteX7" fmla="*/ 0 w 2267585"/>
              <a:gd name="connsiteY7" fmla="*/ 1110028 h 2267585"/>
              <a:gd name="connsiteX0" fmla="*/ 0 w 2267585"/>
              <a:gd name="connsiteY0" fmla="*/ 1110028 h 2267585"/>
              <a:gd name="connsiteX1" fmla="*/ 733150 w 2267585"/>
              <a:gd name="connsiteY1" fmla="*/ 1383160 h 2267585"/>
              <a:gd name="connsiteX2" fmla="*/ 566896 w 2267585"/>
              <a:gd name="connsiteY2" fmla="*/ 0 h 2267585"/>
              <a:gd name="connsiteX3" fmla="*/ 1700689 w 2267585"/>
              <a:gd name="connsiteY3" fmla="*/ 0 h 2267585"/>
              <a:gd name="connsiteX4" fmla="*/ 1700689 w 2267585"/>
              <a:gd name="connsiteY4" fmla="*/ 1110028 h 2267585"/>
              <a:gd name="connsiteX5" fmla="*/ 2267585 w 2267585"/>
              <a:gd name="connsiteY5" fmla="*/ 1110028 h 2267585"/>
              <a:gd name="connsiteX6" fmla="*/ 1133793 w 2267585"/>
              <a:gd name="connsiteY6" fmla="*/ 2267585 h 2267585"/>
              <a:gd name="connsiteX7" fmla="*/ 0 w 2267585"/>
              <a:gd name="connsiteY7" fmla="*/ 1110028 h 2267585"/>
              <a:gd name="connsiteX0" fmla="*/ 0 w 2267585"/>
              <a:gd name="connsiteY0" fmla="*/ 1110028 h 2267585"/>
              <a:gd name="connsiteX1" fmla="*/ 733150 w 2267585"/>
              <a:gd name="connsiteY1" fmla="*/ 1383160 h 2267585"/>
              <a:gd name="connsiteX2" fmla="*/ 566896 w 2267585"/>
              <a:gd name="connsiteY2" fmla="*/ 0 h 2267585"/>
              <a:gd name="connsiteX3" fmla="*/ 1700689 w 2267585"/>
              <a:gd name="connsiteY3" fmla="*/ 0 h 2267585"/>
              <a:gd name="connsiteX4" fmla="*/ 1534434 w 2267585"/>
              <a:gd name="connsiteY4" fmla="*/ 1359410 h 2267585"/>
              <a:gd name="connsiteX5" fmla="*/ 2267585 w 2267585"/>
              <a:gd name="connsiteY5" fmla="*/ 1110028 h 2267585"/>
              <a:gd name="connsiteX6" fmla="*/ 1133793 w 2267585"/>
              <a:gd name="connsiteY6" fmla="*/ 2267585 h 2267585"/>
              <a:gd name="connsiteX7" fmla="*/ 0 w 2267585"/>
              <a:gd name="connsiteY7" fmla="*/ 1110028 h 2267585"/>
              <a:gd name="connsiteX0" fmla="*/ 0 w 2267585"/>
              <a:gd name="connsiteY0" fmla="*/ 1110028 h 2267585"/>
              <a:gd name="connsiteX1" fmla="*/ 733150 w 2267585"/>
              <a:gd name="connsiteY1" fmla="*/ 1383160 h 2267585"/>
              <a:gd name="connsiteX2" fmla="*/ 566896 w 2267585"/>
              <a:gd name="connsiteY2" fmla="*/ 0 h 2267585"/>
              <a:gd name="connsiteX3" fmla="*/ 1546310 w 2267585"/>
              <a:gd name="connsiteY3" fmla="*/ 0 h 2267585"/>
              <a:gd name="connsiteX4" fmla="*/ 1534434 w 2267585"/>
              <a:gd name="connsiteY4" fmla="*/ 1359410 h 2267585"/>
              <a:gd name="connsiteX5" fmla="*/ 2267585 w 2267585"/>
              <a:gd name="connsiteY5" fmla="*/ 1110028 h 2267585"/>
              <a:gd name="connsiteX6" fmla="*/ 1133793 w 2267585"/>
              <a:gd name="connsiteY6" fmla="*/ 2267585 h 2267585"/>
              <a:gd name="connsiteX7" fmla="*/ 0 w 2267585"/>
              <a:gd name="connsiteY7" fmla="*/ 1110028 h 2267585"/>
              <a:gd name="connsiteX0" fmla="*/ 0 w 2267585"/>
              <a:gd name="connsiteY0" fmla="*/ 1110028 h 2267585"/>
              <a:gd name="connsiteX1" fmla="*/ 733150 w 2267585"/>
              <a:gd name="connsiteY1" fmla="*/ 1383160 h 2267585"/>
              <a:gd name="connsiteX2" fmla="*/ 768776 w 2267585"/>
              <a:gd name="connsiteY2" fmla="*/ 0 h 2267585"/>
              <a:gd name="connsiteX3" fmla="*/ 1546310 w 2267585"/>
              <a:gd name="connsiteY3" fmla="*/ 0 h 2267585"/>
              <a:gd name="connsiteX4" fmla="*/ 1534434 w 2267585"/>
              <a:gd name="connsiteY4" fmla="*/ 1359410 h 2267585"/>
              <a:gd name="connsiteX5" fmla="*/ 2267585 w 2267585"/>
              <a:gd name="connsiteY5" fmla="*/ 1110028 h 2267585"/>
              <a:gd name="connsiteX6" fmla="*/ 1133793 w 2267585"/>
              <a:gd name="connsiteY6" fmla="*/ 2267585 h 2267585"/>
              <a:gd name="connsiteX7" fmla="*/ 0 w 2267585"/>
              <a:gd name="connsiteY7" fmla="*/ 1110028 h 2267585"/>
              <a:gd name="connsiteX0" fmla="*/ 0 w 2267585"/>
              <a:gd name="connsiteY0" fmla="*/ 1110028 h 2920728"/>
              <a:gd name="connsiteX1" fmla="*/ 733150 w 2267585"/>
              <a:gd name="connsiteY1" fmla="*/ 1383160 h 2920728"/>
              <a:gd name="connsiteX2" fmla="*/ 768776 w 2267585"/>
              <a:gd name="connsiteY2" fmla="*/ 0 h 2920728"/>
              <a:gd name="connsiteX3" fmla="*/ 1546310 w 2267585"/>
              <a:gd name="connsiteY3" fmla="*/ 0 h 2920728"/>
              <a:gd name="connsiteX4" fmla="*/ 1534434 w 2267585"/>
              <a:gd name="connsiteY4" fmla="*/ 1359410 h 2920728"/>
              <a:gd name="connsiteX5" fmla="*/ 2267585 w 2267585"/>
              <a:gd name="connsiteY5" fmla="*/ 1110028 h 2920728"/>
              <a:gd name="connsiteX6" fmla="*/ 1157544 w 2267585"/>
              <a:gd name="connsiteY6" fmla="*/ 2920728 h 2920728"/>
              <a:gd name="connsiteX7" fmla="*/ 0 w 2267585"/>
              <a:gd name="connsiteY7" fmla="*/ 1110028 h 2920728"/>
              <a:gd name="connsiteX0" fmla="*/ 0 w 2267585"/>
              <a:gd name="connsiteY0" fmla="*/ 1110028 h 2920728"/>
              <a:gd name="connsiteX1" fmla="*/ 733150 w 2267585"/>
              <a:gd name="connsiteY1" fmla="*/ 1383160 h 2920728"/>
              <a:gd name="connsiteX2" fmla="*/ 863382 w 2267585"/>
              <a:gd name="connsiteY2" fmla="*/ 662656 h 2920728"/>
              <a:gd name="connsiteX3" fmla="*/ 1546310 w 2267585"/>
              <a:gd name="connsiteY3" fmla="*/ 0 h 2920728"/>
              <a:gd name="connsiteX4" fmla="*/ 1534434 w 2267585"/>
              <a:gd name="connsiteY4" fmla="*/ 1359410 h 2920728"/>
              <a:gd name="connsiteX5" fmla="*/ 2267585 w 2267585"/>
              <a:gd name="connsiteY5" fmla="*/ 1110028 h 2920728"/>
              <a:gd name="connsiteX6" fmla="*/ 1157544 w 2267585"/>
              <a:gd name="connsiteY6" fmla="*/ 2920728 h 2920728"/>
              <a:gd name="connsiteX7" fmla="*/ 0 w 2267585"/>
              <a:gd name="connsiteY7" fmla="*/ 1110028 h 2920728"/>
              <a:gd name="connsiteX0" fmla="*/ 0 w 2267585"/>
              <a:gd name="connsiteY0" fmla="*/ 447377 h 2258077"/>
              <a:gd name="connsiteX1" fmla="*/ 733150 w 2267585"/>
              <a:gd name="connsiteY1" fmla="*/ 720509 h 2258077"/>
              <a:gd name="connsiteX2" fmla="*/ 863382 w 2267585"/>
              <a:gd name="connsiteY2" fmla="*/ 5 h 2258077"/>
              <a:gd name="connsiteX3" fmla="*/ 1073354 w 2267585"/>
              <a:gd name="connsiteY3" fmla="*/ 189329 h 2258077"/>
              <a:gd name="connsiteX4" fmla="*/ 1534434 w 2267585"/>
              <a:gd name="connsiteY4" fmla="*/ 696759 h 2258077"/>
              <a:gd name="connsiteX5" fmla="*/ 2267585 w 2267585"/>
              <a:gd name="connsiteY5" fmla="*/ 447377 h 2258077"/>
              <a:gd name="connsiteX6" fmla="*/ 1157544 w 2267585"/>
              <a:gd name="connsiteY6" fmla="*/ 2258077 h 2258077"/>
              <a:gd name="connsiteX7" fmla="*/ 0 w 2267585"/>
              <a:gd name="connsiteY7" fmla="*/ 447377 h 2258077"/>
              <a:gd name="connsiteX0" fmla="*/ 0 w 2267585"/>
              <a:gd name="connsiteY0" fmla="*/ 472061 h 2282761"/>
              <a:gd name="connsiteX1" fmla="*/ 733150 w 2267585"/>
              <a:gd name="connsiteY1" fmla="*/ 745193 h 2282761"/>
              <a:gd name="connsiteX2" fmla="*/ 863382 w 2267585"/>
              <a:gd name="connsiteY2" fmla="*/ 24689 h 2282761"/>
              <a:gd name="connsiteX3" fmla="*/ 1511682 w 2267585"/>
              <a:gd name="connsiteY3" fmla="*/ 0 h 2282761"/>
              <a:gd name="connsiteX4" fmla="*/ 1534434 w 2267585"/>
              <a:gd name="connsiteY4" fmla="*/ 721443 h 2282761"/>
              <a:gd name="connsiteX5" fmla="*/ 2267585 w 2267585"/>
              <a:gd name="connsiteY5" fmla="*/ 472061 h 2282761"/>
              <a:gd name="connsiteX6" fmla="*/ 1157544 w 2267585"/>
              <a:gd name="connsiteY6" fmla="*/ 2282761 h 2282761"/>
              <a:gd name="connsiteX7" fmla="*/ 0 w 2267585"/>
              <a:gd name="connsiteY7" fmla="*/ 472061 h 2282761"/>
              <a:gd name="connsiteX0" fmla="*/ 0 w 2267585"/>
              <a:gd name="connsiteY0" fmla="*/ 472061 h 2282761"/>
              <a:gd name="connsiteX1" fmla="*/ 733150 w 2267585"/>
              <a:gd name="connsiteY1" fmla="*/ 745193 h 2282761"/>
              <a:gd name="connsiteX2" fmla="*/ 728512 w 2267585"/>
              <a:gd name="connsiteY2" fmla="*/ 126062 h 2282761"/>
              <a:gd name="connsiteX3" fmla="*/ 1511682 w 2267585"/>
              <a:gd name="connsiteY3" fmla="*/ 0 h 2282761"/>
              <a:gd name="connsiteX4" fmla="*/ 1534434 w 2267585"/>
              <a:gd name="connsiteY4" fmla="*/ 721443 h 2282761"/>
              <a:gd name="connsiteX5" fmla="*/ 2267585 w 2267585"/>
              <a:gd name="connsiteY5" fmla="*/ 472061 h 2282761"/>
              <a:gd name="connsiteX6" fmla="*/ 1157544 w 2267585"/>
              <a:gd name="connsiteY6" fmla="*/ 2282761 h 2282761"/>
              <a:gd name="connsiteX7" fmla="*/ 0 w 2267585"/>
              <a:gd name="connsiteY7" fmla="*/ 472061 h 2282761"/>
              <a:gd name="connsiteX0" fmla="*/ 0 w 2267585"/>
              <a:gd name="connsiteY0" fmla="*/ 472061 h 2282761"/>
              <a:gd name="connsiteX1" fmla="*/ 733150 w 2267585"/>
              <a:gd name="connsiteY1" fmla="*/ 745193 h 2282761"/>
              <a:gd name="connsiteX2" fmla="*/ 728512 w 2267585"/>
              <a:gd name="connsiteY2" fmla="*/ 126062 h 2282761"/>
              <a:gd name="connsiteX3" fmla="*/ 1511682 w 2267585"/>
              <a:gd name="connsiteY3" fmla="*/ 0 h 2282761"/>
              <a:gd name="connsiteX4" fmla="*/ 1405183 w 2267585"/>
              <a:gd name="connsiteY4" fmla="*/ 783394 h 2282761"/>
              <a:gd name="connsiteX5" fmla="*/ 2267585 w 2267585"/>
              <a:gd name="connsiteY5" fmla="*/ 472061 h 2282761"/>
              <a:gd name="connsiteX6" fmla="*/ 1157544 w 2267585"/>
              <a:gd name="connsiteY6" fmla="*/ 2282761 h 2282761"/>
              <a:gd name="connsiteX7" fmla="*/ 0 w 2267585"/>
              <a:gd name="connsiteY7" fmla="*/ 472061 h 2282761"/>
              <a:gd name="connsiteX0" fmla="*/ 0 w 2267585"/>
              <a:gd name="connsiteY0" fmla="*/ 472061 h 2282761"/>
              <a:gd name="connsiteX1" fmla="*/ 901738 w 2267585"/>
              <a:gd name="connsiteY1" fmla="*/ 778984 h 2282761"/>
              <a:gd name="connsiteX2" fmla="*/ 728512 w 2267585"/>
              <a:gd name="connsiteY2" fmla="*/ 126062 h 2282761"/>
              <a:gd name="connsiteX3" fmla="*/ 1511682 w 2267585"/>
              <a:gd name="connsiteY3" fmla="*/ 0 h 2282761"/>
              <a:gd name="connsiteX4" fmla="*/ 1405183 w 2267585"/>
              <a:gd name="connsiteY4" fmla="*/ 783394 h 2282761"/>
              <a:gd name="connsiteX5" fmla="*/ 2267585 w 2267585"/>
              <a:gd name="connsiteY5" fmla="*/ 472061 h 2282761"/>
              <a:gd name="connsiteX6" fmla="*/ 1157544 w 2267585"/>
              <a:gd name="connsiteY6" fmla="*/ 2282761 h 2282761"/>
              <a:gd name="connsiteX7" fmla="*/ 0 w 2267585"/>
              <a:gd name="connsiteY7" fmla="*/ 472061 h 2282761"/>
              <a:gd name="connsiteX0" fmla="*/ 0 w 2267585"/>
              <a:gd name="connsiteY0" fmla="*/ 472061 h 2282761"/>
              <a:gd name="connsiteX1" fmla="*/ 901738 w 2267585"/>
              <a:gd name="connsiteY1" fmla="*/ 778984 h 2282761"/>
              <a:gd name="connsiteX2" fmla="*/ 913958 w 2267585"/>
              <a:gd name="connsiteY2" fmla="*/ 64112 h 2282761"/>
              <a:gd name="connsiteX3" fmla="*/ 1511682 w 2267585"/>
              <a:gd name="connsiteY3" fmla="*/ 0 h 2282761"/>
              <a:gd name="connsiteX4" fmla="*/ 1405183 w 2267585"/>
              <a:gd name="connsiteY4" fmla="*/ 783394 h 2282761"/>
              <a:gd name="connsiteX5" fmla="*/ 2267585 w 2267585"/>
              <a:gd name="connsiteY5" fmla="*/ 472061 h 2282761"/>
              <a:gd name="connsiteX6" fmla="*/ 1157544 w 2267585"/>
              <a:gd name="connsiteY6" fmla="*/ 2282761 h 2282761"/>
              <a:gd name="connsiteX7" fmla="*/ 0 w 2267585"/>
              <a:gd name="connsiteY7" fmla="*/ 472061 h 2282761"/>
              <a:gd name="connsiteX0" fmla="*/ 0 w 2267585"/>
              <a:gd name="connsiteY0" fmla="*/ 438269 h 2248969"/>
              <a:gd name="connsiteX1" fmla="*/ 901738 w 2267585"/>
              <a:gd name="connsiteY1" fmla="*/ 745192 h 2248969"/>
              <a:gd name="connsiteX2" fmla="*/ 913958 w 2267585"/>
              <a:gd name="connsiteY2" fmla="*/ 30320 h 2248969"/>
              <a:gd name="connsiteX3" fmla="*/ 1388050 w 2267585"/>
              <a:gd name="connsiteY3" fmla="*/ 0 h 2248969"/>
              <a:gd name="connsiteX4" fmla="*/ 1405183 w 2267585"/>
              <a:gd name="connsiteY4" fmla="*/ 749602 h 2248969"/>
              <a:gd name="connsiteX5" fmla="*/ 2267585 w 2267585"/>
              <a:gd name="connsiteY5" fmla="*/ 438269 h 2248969"/>
              <a:gd name="connsiteX6" fmla="*/ 1157544 w 2267585"/>
              <a:gd name="connsiteY6" fmla="*/ 2248969 h 2248969"/>
              <a:gd name="connsiteX7" fmla="*/ 0 w 2267585"/>
              <a:gd name="connsiteY7" fmla="*/ 438269 h 2248969"/>
              <a:gd name="connsiteX0" fmla="*/ 0 w 2267585"/>
              <a:gd name="connsiteY0" fmla="*/ 438269 h 2248969"/>
              <a:gd name="connsiteX1" fmla="*/ 901738 w 2267585"/>
              <a:gd name="connsiteY1" fmla="*/ 745192 h 2248969"/>
              <a:gd name="connsiteX2" fmla="*/ 902719 w 2267585"/>
              <a:gd name="connsiteY2" fmla="*/ 255579 h 2248969"/>
              <a:gd name="connsiteX3" fmla="*/ 1388050 w 2267585"/>
              <a:gd name="connsiteY3" fmla="*/ 0 h 2248969"/>
              <a:gd name="connsiteX4" fmla="*/ 1405183 w 2267585"/>
              <a:gd name="connsiteY4" fmla="*/ 749602 h 2248969"/>
              <a:gd name="connsiteX5" fmla="*/ 2267585 w 2267585"/>
              <a:gd name="connsiteY5" fmla="*/ 438269 h 2248969"/>
              <a:gd name="connsiteX6" fmla="*/ 1157544 w 2267585"/>
              <a:gd name="connsiteY6" fmla="*/ 2248969 h 2248969"/>
              <a:gd name="connsiteX7" fmla="*/ 0 w 2267585"/>
              <a:gd name="connsiteY7" fmla="*/ 438269 h 2248969"/>
              <a:gd name="connsiteX0" fmla="*/ 0 w 2267585"/>
              <a:gd name="connsiteY0" fmla="*/ 241167 h 2051867"/>
              <a:gd name="connsiteX1" fmla="*/ 901738 w 2267585"/>
              <a:gd name="connsiteY1" fmla="*/ 548090 h 2051867"/>
              <a:gd name="connsiteX2" fmla="*/ 902719 w 2267585"/>
              <a:gd name="connsiteY2" fmla="*/ 58477 h 2051867"/>
              <a:gd name="connsiteX3" fmla="*/ 1382430 w 2267585"/>
              <a:gd name="connsiteY3" fmla="*/ 0 h 2051867"/>
              <a:gd name="connsiteX4" fmla="*/ 1405183 w 2267585"/>
              <a:gd name="connsiteY4" fmla="*/ 552500 h 2051867"/>
              <a:gd name="connsiteX5" fmla="*/ 2267585 w 2267585"/>
              <a:gd name="connsiteY5" fmla="*/ 241167 h 2051867"/>
              <a:gd name="connsiteX6" fmla="*/ 1157544 w 2267585"/>
              <a:gd name="connsiteY6" fmla="*/ 2051867 h 2051867"/>
              <a:gd name="connsiteX7" fmla="*/ 0 w 2267585"/>
              <a:gd name="connsiteY7" fmla="*/ 241167 h 2051867"/>
              <a:gd name="connsiteX0" fmla="*/ 0 w 2267585"/>
              <a:gd name="connsiteY0" fmla="*/ 241167 h 2051867"/>
              <a:gd name="connsiteX1" fmla="*/ 941075 w 2267585"/>
              <a:gd name="connsiteY1" fmla="*/ 610039 h 2051867"/>
              <a:gd name="connsiteX2" fmla="*/ 902719 w 2267585"/>
              <a:gd name="connsiteY2" fmla="*/ 58477 h 2051867"/>
              <a:gd name="connsiteX3" fmla="*/ 1382430 w 2267585"/>
              <a:gd name="connsiteY3" fmla="*/ 0 h 2051867"/>
              <a:gd name="connsiteX4" fmla="*/ 1405183 w 2267585"/>
              <a:gd name="connsiteY4" fmla="*/ 552500 h 2051867"/>
              <a:gd name="connsiteX5" fmla="*/ 2267585 w 2267585"/>
              <a:gd name="connsiteY5" fmla="*/ 241167 h 2051867"/>
              <a:gd name="connsiteX6" fmla="*/ 1157544 w 2267585"/>
              <a:gd name="connsiteY6" fmla="*/ 2051867 h 2051867"/>
              <a:gd name="connsiteX7" fmla="*/ 0 w 2267585"/>
              <a:gd name="connsiteY7" fmla="*/ 241167 h 2051867"/>
              <a:gd name="connsiteX0" fmla="*/ 0 w 2267585"/>
              <a:gd name="connsiteY0" fmla="*/ 241167 h 2051867"/>
              <a:gd name="connsiteX1" fmla="*/ 941075 w 2267585"/>
              <a:gd name="connsiteY1" fmla="*/ 610039 h 2051867"/>
              <a:gd name="connsiteX2" fmla="*/ 902719 w 2267585"/>
              <a:gd name="connsiteY2" fmla="*/ 58477 h 2051867"/>
              <a:gd name="connsiteX3" fmla="*/ 1382430 w 2267585"/>
              <a:gd name="connsiteY3" fmla="*/ 0 h 2051867"/>
              <a:gd name="connsiteX4" fmla="*/ 1304030 w 2267585"/>
              <a:gd name="connsiteY4" fmla="*/ 620080 h 2051867"/>
              <a:gd name="connsiteX5" fmla="*/ 2267585 w 2267585"/>
              <a:gd name="connsiteY5" fmla="*/ 241167 h 2051867"/>
              <a:gd name="connsiteX6" fmla="*/ 1157544 w 2267585"/>
              <a:gd name="connsiteY6" fmla="*/ 2051867 h 2051867"/>
              <a:gd name="connsiteX7" fmla="*/ 0 w 2267585"/>
              <a:gd name="connsiteY7" fmla="*/ 241167 h 2051867"/>
              <a:gd name="connsiteX0" fmla="*/ 0 w 2267585"/>
              <a:gd name="connsiteY0" fmla="*/ 201746 h 2012446"/>
              <a:gd name="connsiteX1" fmla="*/ 941075 w 2267585"/>
              <a:gd name="connsiteY1" fmla="*/ 570618 h 2012446"/>
              <a:gd name="connsiteX2" fmla="*/ 902719 w 2267585"/>
              <a:gd name="connsiteY2" fmla="*/ 19056 h 2012446"/>
              <a:gd name="connsiteX3" fmla="*/ 1286898 w 2267585"/>
              <a:gd name="connsiteY3" fmla="*/ 0 h 2012446"/>
              <a:gd name="connsiteX4" fmla="*/ 1304030 w 2267585"/>
              <a:gd name="connsiteY4" fmla="*/ 580659 h 2012446"/>
              <a:gd name="connsiteX5" fmla="*/ 2267585 w 2267585"/>
              <a:gd name="connsiteY5" fmla="*/ 201746 h 2012446"/>
              <a:gd name="connsiteX6" fmla="*/ 1157544 w 2267585"/>
              <a:gd name="connsiteY6" fmla="*/ 2012446 h 2012446"/>
              <a:gd name="connsiteX7" fmla="*/ 0 w 2267585"/>
              <a:gd name="connsiteY7" fmla="*/ 201746 h 2012446"/>
              <a:gd name="connsiteX0" fmla="*/ 0 w 2267585"/>
              <a:gd name="connsiteY0" fmla="*/ 201746 h 2012446"/>
              <a:gd name="connsiteX1" fmla="*/ 941075 w 2267585"/>
              <a:gd name="connsiteY1" fmla="*/ 570618 h 2012446"/>
              <a:gd name="connsiteX2" fmla="*/ 936437 w 2267585"/>
              <a:gd name="connsiteY2" fmla="*/ 19056 h 2012446"/>
              <a:gd name="connsiteX3" fmla="*/ 1286898 w 2267585"/>
              <a:gd name="connsiteY3" fmla="*/ 0 h 2012446"/>
              <a:gd name="connsiteX4" fmla="*/ 1304030 w 2267585"/>
              <a:gd name="connsiteY4" fmla="*/ 580659 h 2012446"/>
              <a:gd name="connsiteX5" fmla="*/ 2267585 w 2267585"/>
              <a:gd name="connsiteY5" fmla="*/ 201746 h 2012446"/>
              <a:gd name="connsiteX6" fmla="*/ 1157544 w 2267585"/>
              <a:gd name="connsiteY6" fmla="*/ 2012446 h 2012446"/>
              <a:gd name="connsiteX7" fmla="*/ 0 w 2267585"/>
              <a:gd name="connsiteY7" fmla="*/ 201746 h 2012446"/>
              <a:gd name="connsiteX0" fmla="*/ -1 w 1985054"/>
              <a:gd name="connsiteY0" fmla="*/ 371610 h 2012446"/>
              <a:gd name="connsiteX1" fmla="*/ 658544 w 1985054"/>
              <a:gd name="connsiteY1" fmla="*/ 570618 h 2012446"/>
              <a:gd name="connsiteX2" fmla="*/ 653906 w 1985054"/>
              <a:gd name="connsiteY2" fmla="*/ 19056 h 2012446"/>
              <a:gd name="connsiteX3" fmla="*/ 1004367 w 1985054"/>
              <a:gd name="connsiteY3" fmla="*/ 0 h 2012446"/>
              <a:gd name="connsiteX4" fmla="*/ 1021499 w 1985054"/>
              <a:gd name="connsiteY4" fmla="*/ 580659 h 2012446"/>
              <a:gd name="connsiteX5" fmla="*/ 1985054 w 1985054"/>
              <a:gd name="connsiteY5" fmla="*/ 201746 h 2012446"/>
              <a:gd name="connsiteX6" fmla="*/ 875013 w 1985054"/>
              <a:gd name="connsiteY6" fmla="*/ 2012446 h 2012446"/>
              <a:gd name="connsiteX7" fmla="*/ -1 w 1985054"/>
              <a:gd name="connsiteY7" fmla="*/ 371610 h 2012446"/>
              <a:gd name="connsiteX0" fmla="*/ -1 w 1664932"/>
              <a:gd name="connsiteY0" fmla="*/ 371610 h 2012446"/>
              <a:gd name="connsiteX1" fmla="*/ 658544 w 1664932"/>
              <a:gd name="connsiteY1" fmla="*/ 570618 h 2012446"/>
              <a:gd name="connsiteX2" fmla="*/ 653906 w 1664932"/>
              <a:gd name="connsiteY2" fmla="*/ 19056 h 2012446"/>
              <a:gd name="connsiteX3" fmla="*/ 1004367 w 1664932"/>
              <a:gd name="connsiteY3" fmla="*/ 0 h 2012446"/>
              <a:gd name="connsiteX4" fmla="*/ 1021499 w 1664932"/>
              <a:gd name="connsiteY4" fmla="*/ 580659 h 2012446"/>
              <a:gd name="connsiteX5" fmla="*/ 1664932 w 1664932"/>
              <a:gd name="connsiteY5" fmla="*/ 371611 h 2012446"/>
              <a:gd name="connsiteX6" fmla="*/ 875013 w 1664932"/>
              <a:gd name="connsiteY6" fmla="*/ 2012446 h 2012446"/>
              <a:gd name="connsiteX7" fmla="*/ -1 w 1664932"/>
              <a:gd name="connsiteY7" fmla="*/ 371610 h 2012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64932" h="2012446">
                <a:moveTo>
                  <a:pt x="-1" y="371610"/>
                </a:moveTo>
                <a:lnTo>
                  <a:pt x="658544" y="570618"/>
                </a:lnTo>
                <a:lnTo>
                  <a:pt x="653906" y="19056"/>
                </a:lnTo>
                <a:lnTo>
                  <a:pt x="1004367" y="0"/>
                </a:lnTo>
                <a:lnTo>
                  <a:pt x="1021499" y="580659"/>
                </a:lnTo>
                <a:lnTo>
                  <a:pt x="1664932" y="371611"/>
                </a:lnTo>
                <a:lnTo>
                  <a:pt x="875013" y="2012446"/>
                </a:lnTo>
                <a:lnTo>
                  <a:pt x="-1" y="371610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3779838" y="2133600"/>
            <a:ext cx="654050" cy="431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cxnSp>
        <p:nvCxnSpPr>
          <p:cNvPr id="7" name="直線接點 6"/>
          <p:cNvCxnSpPr/>
          <p:nvPr/>
        </p:nvCxnSpPr>
        <p:spPr>
          <a:xfrm>
            <a:off x="4413250" y="2349500"/>
            <a:ext cx="30321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2"/>
          <p:cNvSpPr txBox="1">
            <a:spLocks noChangeArrowheads="1"/>
          </p:cNvSpPr>
          <p:nvPr/>
        </p:nvSpPr>
        <p:spPr bwMode="auto">
          <a:xfrm>
            <a:off x="4211638" y="2133600"/>
            <a:ext cx="4073525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sz="1400" b="1" kern="0" spc="120" dirty="0">
                <a:solidFill>
                  <a:srgbClr val="222222"/>
                </a:solidFill>
                <a:latin typeface="Verdana"/>
                <a:ea typeface="新細明體"/>
                <a:cs typeface="新細明體"/>
              </a:rPr>
              <a:t>滑鼠左鍵按住工具箱上方空白處不放，便可拖曳工具箱移動到任一位置，確定後放開左鍵</a:t>
            </a:r>
            <a:endParaRPr kumimoji="0" lang="zh-TW" sz="1400" kern="100" dirty="0">
              <a:latin typeface="Calibri"/>
              <a:ea typeface="新細明體"/>
              <a:cs typeface="Times New Roman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9" descr="Photoshop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11713" y="3068638"/>
            <a:ext cx="4332287" cy="324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4" name="Picture 3" descr="Photoshop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068638"/>
            <a:ext cx="4300538" cy="322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en-US" b="1" smtClean="0"/>
              <a:t>基本</a:t>
            </a:r>
            <a:r>
              <a:rPr lang="zh-TW" altLang="zh-TW" b="1" smtClean="0"/>
              <a:t>操作</a:t>
            </a:r>
            <a:r>
              <a:rPr lang="zh-TW" altLang="en-US" b="1" smtClean="0"/>
              <a:t>與認識</a:t>
            </a:r>
            <a:endParaRPr lang="zh-TW" altLang="en-US" smtClean="0"/>
          </a:p>
        </p:txBody>
      </p:sp>
      <p:sp>
        <p:nvSpPr>
          <p:cNvPr id="84996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12775" y="1773238"/>
            <a:ext cx="7775575" cy="4495800"/>
          </a:xfrm>
        </p:spPr>
        <p:txBody>
          <a:bodyPr/>
          <a:lstStyle/>
          <a:p>
            <a:pPr eaLnBrk="1" hangingPunct="1"/>
            <a:r>
              <a:rPr lang="zh-TW" altLang="zh-TW" sz="2400" smtClean="0"/>
              <a:t>P</a:t>
            </a:r>
            <a:r>
              <a:rPr lang="zh-TW" altLang="en-US" sz="2400" smtClean="0"/>
              <a:t>h</a:t>
            </a:r>
            <a:r>
              <a:rPr lang="en-US" altLang="zh-TW" sz="2400" smtClean="0"/>
              <a:t>otoshop</a:t>
            </a:r>
            <a:r>
              <a:rPr lang="zh-TW" altLang="en-US" sz="2400" smtClean="0"/>
              <a:t>濾鏡</a:t>
            </a:r>
          </a:p>
          <a:p>
            <a:pPr marL="742950" lvl="1" indent="-285750" eaLnBrk="1" hangingPunct="1"/>
            <a:r>
              <a:rPr lang="en-US" altLang="zh-TW" sz="2300" smtClean="0"/>
              <a:t>Artistic &gt; </a:t>
            </a:r>
            <a:r>
              <a:rPr lang="zh-TW" altLang="zh-TW" sz="2300" smtClean="0"/>
              <a:t>P</a:t>
            </a:r>
            <a:r>
              <a:rPr lang="zh-TW" altLang="en-US" sz="2300" smtClean="0"/>
              <a:t>l</a:t>
            </a:r>
            <a:r>
              <a:rPr lang="en-US" altLang="zh-TW" sz="2300" smtClean="0"/>
              <a:t>astic Wrap</a:t>
            </a:r>
            <a:endParaRPr lang="zh-TW" altLang="zh-TW" sz="2300" smtClean="0"/>
          </a:p>
          <a:p>
            <a:pPr eaLnBrk="1" hangingPunct="1"/>
            <a:endParaRPr lang="zh-TW" altLang="en-US" sz="2400" smtClean="0"/>
          </a:p>
        </p:txBody>
      </p:sp>
      <p:sp>
        <p:nvSpPr>
          <p:cNvPr id="84997" name="Text Box 6"/>
          <p:cNvSpPr txBox="1">
            <a:spLocks noChangeArrowheads="1"/>
          </p:cNvSpPr>
          <p:nvPr/>
        </p:nvSpPr>
        <p:spPr bwMode="auto">
          <a:xfrm>
            <a:off x="1547813" y="2924175"/>
            <a:ext cx="1295400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600">
                <a:ea typeface="微軟正黑體" pitchFamily="34" charset="-120"/>
              </a:rPr>
              <a:t>原始圖片</a:t>
            </a:r>
          </a:p>
        </p:txBody>
      </p:sp>
      <p:sp>
        <p:nvSpPr>
          <p:cNvPr id="84998" name="Text Box 7"/>
          <p:cNvSpPr txBox="1">
            <a:spLocks noChangeArrowheads="1"/>
          </p:cNvSpPr>
          <p:nvPr/>
        </p:nvSpPr>
        <p:spPr bwMode="auto">
          <a:xfrm>
            <a:off x="6300788" y="2924175"/>
            <a:ext cx="1366837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600">
                <a:ea typeface="微軟正黑體" pitchFamily="34" charset="-120"/>
              </a:rPr>
              <a:t>Plastic Wrap</a:t>
            </a:r>
          </a:p>
        </p:txBody>
      </p:sp>
      <p:sp>
        <p:nvSpPr>
          <p:cNvPr id="84999" name="Line 8"/>
          <p:cNvSpPr>
            <a:spLocks noChangeShapeType="1"/>
          </p:cNvSpPr>
          <p:nvPr/>
        </p:nvSpPr>
        <p:spPr bwMode="auto">
          <a:xfrm>
            <a:off x="4067175" y="4868863"/>
            <a:ext cx="93662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9" descr="Photoshop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11713" y="3068638"/>
            <a:ext cx="4332287" cy="324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18" name="Picture 3" descr="Photoshop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068638"/>
            <a:ext cx="4300538" cy="322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en-US" b="1" smtClean="0"/>
              <a:t>基本</a:t>
            </a:r>
            <a:r>
              <a:rPr lang="zh-TW" altLang="zh-TW" b="1" smtClean="0"/>
              <a:t>操作</a:t>
            </a:r>
            <a:r>
              <a:rPr lang="zh-TW" altLang="en-US" b="1" smtClean="0"/>
              <a:t>與認識</a:t>
            </a:r>
            <a:endParaRPr lang="zh-TW" altLang="en-US" smtClean="0"/>
          </a:p>
        </p:txBody>
      </p:sp>
      <p:sp>
        <p:nvSpPr>
          <p:cNvPr id="86020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12775" y="1773238"/>
            <a:ext cx="7775575" cy="4495800"/>
          </a:xfrm>
        </p:spPr>
        <p:txBody>
          <a:bodyPr/>
          <a:lstStyle/>
          <a:p>
            <a:pPr eaLnBrk="1" hangingPunct="1"/>
            <a:r>
              <a:rPr lang="zh-TW" altLang="zh-TW" sz="2400" smtClean="0"/>
              <a:t>P</a:t>
            </a:r>
            <a:r>
              <a:rPr lang="zh-TW" altLang="en-US" sz="2400" smtClean="0"/>
              <a:t>h</a:t>
            </a:r>
            <a:r>
              <a:rPr lang="en-US" altLang="zh-TW" sz="2400" smtClean="0"/>
              <a:t>otoshop</a:t>
            </a:r>
            <a:r>
              <a:rPr lang="zh-TW" altLang="en-US" sz="2400" smtClean="0"/>
              <a:t>濾鏡</a:t>
            </a:r>
          </a:p>
          <a:p>
            <a:pPr marL="742950" lvl="1" indent="-285750" eaLnBrk="1" hangingPunct="1"/>
            <a:r>
              <a:rPr lang="en-US" altLang="zh-TW" sz="2300" smtClean="0"/>
              <a:t>Artistic &gt; </a:t>
            </a:r>
            <a:r>
              <a:rPr lang="zh-TW" altLang="zh-TW" sz="2300" smtClean="0"/>
              <a:t>P</a:t>
            </a:r>
            <a:r>
              <a:rPr lang="zh-TW" altLang="en-US" sz="2300" smtClean="0"/>
              <a:t>o</a:t>
            </a:r>
            <a:r>
              <a:rPr lang="en-US" altLang="zh-TW" sz="2300" smtClean="0"/>
              <a:t>ster Edge</a:t>
            </a:r>
            <a:endParaRPr lang="zh-TW" altLang="zh-TW" sz="2300" smtClean="0"/>
          </a:p>
          <a:p>
            <a:pPr eaLnBrk="1" hangingPunct="1"/>
            <a:endParaRPr lang="zh-TW" altLang="en-US" sz="2400" smtClean="0"/>
          </a:p>
        </p:txBody>
      </p:sp>
      <p:sp>
        <p:nvSpPr>
          <p:cNvPr id="86021" name="Text Box 6"/>
          <p:cNvSpPr txBox="1">
            <a:spLocks noChangeArrowheads="1"/>
          </p:cNvSpPr>
          <p:nvPr/>
        </p:nvSpPr>
        <p:spPr bwMode="auto">
          <a:xfrm>
            <a:off x="1547813" y="2924175"/>
            <a:ext cx="1295400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600">
                <a:ea typeface="微軟正黑體" pitchFamily="34" charset="-120"/>
              </a:rPr>
              <a:t>原始圖片</a:t>
            </a:r>
          </a:p>
        </p:txBody>
      </p:sp>
      <p:sp>
        <p:nvSpPr>
          <p:cNvPr id="86022" name="Text Box 7"/>
          <p:cNvSpPr txBox="1">
            <a:spLocks noChangeArrowheads="1"/>
          </p:cNvSpPr>
          <p:nvPr/>
        </p:nvSpPr>
        <p:spPr bwMode="auto">
          <a:xfrm>
            <a:off x="6300788" y="2924175"/>
            <a:ext cx="1366837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600">
                <a:ea typeface="微軟正黑體" pitchFamily="34" charset="-120"/>
              </a:rPr>
              <a:t>Poster Edge</a:t>
            </a:r>
          </a:p>
        </p:txBody>
      </p:sp>
      <p:sp>
        <p:nvSpPr>
          <p:cNvPr id="86023" name="Line 8"/>
          <p:cNvSpPr>
            <a:spLocks noChangeShapeType="1"/>
          </p:cNvSpPr>
          <p:nvPr/>
        </p:nvSpPr>
        <p:spPr bwMode="auto">
          <a:xfrm>
            <a:off x="4067175" y="4868863"/>
            <a:ext cx="93662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9" descr="Photoshop2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11713" y="3068638"/>
            <a:ext cx="4332287" cy="324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2" name="Picture 3" descr="Photoshop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068638"/>
            <a:ext cx="4300538" cy="322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3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en-US" b="1" smtClean="0"/>
              <a:t>基本</a:t>
            </a:r>
            <a:r>
              <a:rPr lang="zh-TW" altLang="zh-TW" b="1" smtClean="0"/>
              <a:t>操作</a:t>
            </a:r>
            <a:r>
              <a:rPr lang="zh-TW" altLang="en-US" b="1" smtClean="0"/>
              <a:t>與認識</a:t>
            </a:r>
            <a:endParaRPr lang="zh-TW" altLang="en-US" smtClean="0"/>
          </a:p>
        </p:txBody>
      </p:sp>
      <p:sp>
        <p:nvSpPr>
          <p:cNvPr id="87044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12775" y="1773238"/>
            <a:ext cx="7775575" cy="4495800"/>
          </a:xfrm>
        </p:spPr>
        <p:txBody>
          <a:bodyPr/>
          <a:lstStyle/>
          <a:p>
            <a:pPr eaLnBrk="1" hangingPunct="1"/>
            <a:r>
              <a:rPr lang="zh-TW" altLang="zh-TW" sz="2400" smtClean="0"/>
              <a:t>P</a:t>
            </a:r>
            <a:r>
              <a:rPr lang="zh-TW" altLang="en-US" sz="2400" smtClean="0"/>
              <a:t>h</a:t>
            </a:r>
            <a:r>
              <a:rPr lang="en-US" altLang="zh-TW" sz="2400" smtClean="0"/>
              <a:t>otoshop</a:t>
            </a:r>
            <a:r>
              <a:rPr lang="zh-TW" altLang="en-US" sz="2400" smtClean="0"/>
              <a:t>濾鏡</a:t>
            </a:r>
          </a:p>
          <a:p>
            <a:pPr marL="742950" lvl="1" indent="-285750" eaLnBrk="1" hangingPunct="1"/>
            <a:r>
              <a:rPr lang="en-US" altLang="zh-TW" sz="2300" smtClean="0"/>
              <a:t>Artistic &gt; Rough Pastels</a:t>
            </a:r>
            <a:endParaRPr lang="zh-TW" altLang="zh-TW" sz="2300" smtClean="0"/>
          </a:p>
          <a:p>
            <a:pPr eaLnBrk="1" hangingPunct="1"/>
            <a:endParaRPr lang="zh-TW" altLang="en-US" sz="2400" smtClean="0"/>
          </a:p>
        </p:txBody>
      </p:sp>
      <p:sp>
        <p:nvSpPr>
          <p:cNvPr id="87045" name="Text Box 6"/>
          <p:cNvSpPr txBox="1">
            <a:spLocks noChangeArrowheads="1"/>
          </p:cNvSpPr>
          <p:nvPr/>
        </p:nvSpPr>
        <p:spPr bwMode="auto">
          <a:xfrm>
            <a:off x="1547813" y="2924175"/>
            <a:ext cx="1295400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600">
                <a:ea typeface="微軟正黑體" pitchFamily="34" charset="-120"/>
              </a:rPr>
              <a:t>原始圖片</a:t>
            </a:r>
          </a:p>
        </p:txBody>
      </p:sp>
      <p:sp>
        <p:nvSpPr>
          <p:cNvPr id="87046" name="Text Box 7"/>
          <p:cNvSpPr txBox="1">
            <a:spLocks noChangeArrowheads="1"/>
          </p:cNvSpPr>
          <p:nvPr/>
        </p:nvSpPr>
        <p:spPr bwMode="auto">
          <a:xfrm>
            <a:off x="6300788" y="2924175"/>
            <a:ext cx="1584325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600">
                <a:ea typeface="微軟正黑體" pitchFamily="34" charset="-120"/>
              </a:rPr>
              <a:t>Rough Pastels</a:t>
            </a:r>
          </a:p>
        </p:txBody>
      </p:sp>
      <p:sp>
        <p:nvSpPr>
          <p:cNvPr id="87047" name="Line 8"/>
          <p:cNvSpPr>
            <a:spLocks noChangeShapeType="1"/>
          </p:cNvSpPr>
          <p:nvPr/>
        </p:nvSpPr>
        <p:spPr bwMode="auto">
          <a:xfrm>
            <a:off x="4067175" y="4868863"/>
            <a:ext cx="93662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9" descr="Photoshop2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11713" y="3059113"/>
            <a:ext cx="4332287" cy="324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6" name="Picture 3" descr="Photoshop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068638"/>
            <a:ext cx="4300538" cy="322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7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en-US" b="1" smtClean="0"/>
              <a:t>基本</a:t>
            </a:r>
            <a:r>
              <a:rPr lang="zh-TW" altLang="zh-TW" b="1" smtClean="0"/>
              <a:t>操作</a:t>
            </a:r>
            <a:r>
              <a:rPr lang="zh-TW" altLang="en-US" b="1" smtClean="0"/>
              <a:t>與認識</a:t>
            </a:r>
            <a:endParaRPr lang="zh-TW" altLang="en-US" smtClean="0"/>
          </a:p>
        </p:txBody>
      </p:sp>
      <p:sp>
        <p:nvSpPr>
          <p:cNvPr id="88068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12775" y="1773238"/>
            <a:ext cx="7775575" cy="4495800"/>
          </a:xfrm>
        </p:spPr>
        <p:txBody>
          <a:bodyPr/>
          <a:lstStyle/>
          <a:p>
            <a:pPr eaLnBrk="1" hangingPunct="1"/>
            <a:r>
              <a:rPr lang="zh-TW" altLang="zh-TW" sz="2400" smtClean="0"/>
              <a:t>P</a:t>
            </a:r>
            <a:r>
              <a:rPr lang="zh-TW" altLang="en-US" sz="2400" smtClean="0"/>
              <a:t>h</a:t>
            </a:r>
            <a:r>
              <a:rPr lang="en-US" altLang="zh-TW" sz="2400" smtClean="0"/>
              <a:t>otoshop</a:t>
            </a:r>
            <a:r>
              <a:rPr lang="zh-TW" altLang="en-US" sz="2400" smtClean="0"/>
              <a:t>濾鏡</a:t>
            </a:r>
          </a:p>
          <a:p>
            <a:pPr marL="742950" lvl="1" indent="-285750" eaLnBrk="1" hangingPunct="1"/>
            <a:r>
              <a:rPr lang="en-US" altLang="zh-TW" sz="2300" smtClean="0"/>
              <a:t>Artistic &gt; </a:t>
            </a:r>
            <a:r>
              <a:rPr lang="zh-TW" altLang="en-US" sz="2300" smtClean="0"/>
              <a:t>S</a:t>
            </a:r>
            <a:r>
              <a:rPr lang="en-US" altLang="zh-TW" sz="2300" smtClean="0"/>
              <a:t>mudge Stick</a:t>
            </a:r>
            <a:endParaRPr lang="zh-TW" altLang="zh-TW" sz="2300" smtClean="0"/>
          </a:p>
          <a:p>
            <a:pPr eaLnBrk="1" hangingPunct="1"/>
            <a:endParaRPr lang="zh-TW" altLang="en-US" sz="2400" smtClean="0"/>
          </a:p>
        </p:txBody>
      </p:sp>
      <p:sp>
        <p:nvSpPr>
          <p:cNvPr id="88069" name="Text Box 6"/>
          <p:cNvSpPr txBox="1">
            <a:spLocks noChangeArrowheads="1"/>
          </p:cNvSpPr>
          <p:nvPr/>
        </p:nvSpPr>
        <p:spPr bwMode="auto">
          <a:xfrm>
            <a:off x="1547813" y="2924175"/>
            <a:ext cx="1295400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600">
                <a:ea typeface="微軟正黑體" pitchFamily="34" charset="-120"/>
              </a:rPr>
              <a:t>原始圖片</a:t>
            </a:r>
          </a:p>
        </p:txBody>
      </p:sp>
      <p:sp>
        <p:nvSpPr>
          <p:cNvPr id="88070" name="Text Box 7"/>
          <p:cNvSpPr txBox="1">
            <a:spLocks noChangeArrowheads="1"/>
          </p:cNvSpPr>
          <p:nvPr/>
        </p:nvSpPr>
        <p:spPr bwMode="auto">
          <a:xfrm>
            <a:off x="6300788" y="2924175"/>
            <a:ext cx="1584325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zh-TW" altLang="en-US" sz="1600"/>
              <a:t>S</a:t>
            </a:r>
            <a:r>
              <a:rPr kumimoji="0" lang="en-US" altLang="zh-TW" sz="1600"/>
              <a:t>mudge Stick</a:t>
            </a:r>
          </a:p>
        </p:txBody>
      </p:sp>
      <p:sp>
        <p:nvSpPr>
          <p:cNvPr id="88071" name="Line 8"/>
          <p:cNvSpPr>
            <a:spLocks noChangeShapeType="1"/>
          </p:cNvSpPr>
          <p:nvPr/>
        </p:nvSpPr>
        <p:spPr bwMode="auto">
          <a:xfrm>
            <a:off x="4067175" y="4868863"/>
            <a:ext cx="93662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9" descr="Photoshop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11713" y="3068638"/>
            <a:ext cx="4332287" cy="324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0" name="Picture 3" descr="Photoshop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068638"/>
            <a:ext cx="4300538" cy="322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1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en-US" b="1" smtClean="0"/>
              <a:t>基本</a:t>
            </a:r>
            <a:r>
              <a:rPr lang="zh-TW" altLang="zh-TW" b="1" smtClean="0"/>
              <a:t>操作</a:t>
            </a:r>
            <a:r>
              <a:rPr lang="zh-TW" altLang="en-US" b="1" smtClean="0"/>
              <a:t>與認識</a:t>
            </a:r>
            <a:endParaRPr lang="zh-TW" altLang="en-US" smtClean="0"/>
          </a:p>
        </p:txBody>
      </p:sp>
      <p:sp>
        <p:nvSpPr>
          <p:cNvPr id="89092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12775" y="1773238"/>
            <a:ext cx="7775575" cy="4495800"/>
          </a:xfrm>
        </p:spPr>
        <p:txBody>
          <a:bodyPr/>
          <a:lstStyle/>
          <a:p>
            <a:pPr eaLnBrk="1" hangingPunct="1"/>
            <a:r>
              <a:rPr lang="zh-TW" altLang="zh-TW" sz="2400" smtClean="0"/>
              <a:t>P</a:t>
            </a:r>
            <a:r>
              <a:rPr lang="zh-TW" altLang="en-US" sz="2400" smtClean="0"/>
              <a:t>h</a:t>
            </a:r>
            <a:r>
              <a:rPr lang="en-US" altLang="zh-TW" sz="2400" smtClean="0"/>
              <a:t>otoshop</a:t>
            </a:r>
            <a:r>
              <a:rPr lang="zh-TW" altLang="en-US" sz="2400" smtClean="0"/>
              <a:t>濾鏡</a:t>
            </a:r>
          </a:p>
          <a:p>
            <a:pPr marL="742950" lvl="1" indent="-285750" eaLnBrk="1" hangingPunct="1"/>
            <a:r>
              <a:rPr lang="en-US" altLang="zh-TW" sz="2300" smtClean="0"/>
              <a:t>Artistic &gt; </a:t>
            </a:r>
            <a:r>
              <a:rPr lang="zh-TW" altLang="en-US" sz="2300" smtClean="0"/>
              <a:t>S</a:t>
            </a:r>
            <a:r>
              <a:rPr lang="en-US" altLang="zh-TW" sz="2300" smtClean="0"/>
              <a:t>ponge</a:t>
            </a:r>
            <a:endParaRPr lang="zh-TW" altLang="zh-TW" sz="2300" smtClean="0"/>
          </a:p>
          <a:p>
            <a:pPr eaLnBrk="1" hangingPunct="1"/>
            <a:endParaRPr lang="zh-TW" altLang="en-US" sz="2400" smtClean="0"/>
          </a:p>
        </p:txBody>
      </p:sp>
      <p:sp>
        <p:nvSpPr>
          <p:cNvPr id="89093" name="Text Box 6"/>
          <p:cNvSpPr txBox="1">
            <a:spLocks noChangeArrowheads="1"/>
          </p:cNvSpPr>
          <p:nvPr/>
        </p:nvSpPr>
        <p:spPr bwMode="auto">
          <a:xfrm>
            <a:off x="1547813" y="2924175"/>
            <a:ext cx="1295400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600">
                <a:ea typeface="微軟正黑體" pitchFamily="34" charset="-120"/>
              </a:rPr>
              <a:t>原始圖片</a:t>
            </a:r>
          </a:p>
        </p:txBody>
      </p:sp>
      <p:sp>
        <p:nvSpPr>
          <p:cNvPr id="89094" name="Text Box 7"/>
          <p:cNvSpPr txBox="1">
            <a:spLocks noChangeArrowheads="1"/>
          </p:cNvSpPr>
          <p:nvPr/>
        </p:nvSpPr>
        <p:spPr bwMode="auto">
          <a:xfrm>
            <a:off x="6300788" y="2924175"/>
            <a:ext cx="935037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zh-TW" altLang="en-US" sz="1600"/>
              <a:t>S</a:t>
            </a:r>
            <a:r>
              <a:rPr kumimoji="0" lang="en-US" altLang="zh-TW" sz="1600"/>
              <a:t>ponge</a:t>
            </a:r>
          </a:p>
        </p:txBody>
      </p:sp>
      <p:sp>
        <p:nvSpPr>
          <p:cNvPr id="89095" name="Line 8"/>
          <p:cNvSpPr>
            <a:spLocks noChangeShapeType="1"/>
          </p:cNvSpPr>
          <p:nvPr/>
        </p:nvSpPr>
        <p:spPr bwMode="auto">
          <a:xfrm>
            <a:off x="4067175" y="4868863"/>
            <a:ext cx="93662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9" descr="Photoshop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11713" y="3068638"/>
            <a:ext cx="4332287" cy="324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4" name="Picture 3" descr="Photoshop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068638"/>
            <a:ext cx="4300538" cy="322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5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en-US" b="1" smtClean="0"/>
              <a:t>基本</a:t>
            </a:r>
            <a:r>
              <a:rPr lang="zh-TW" altLang="zh-TW" b="1" smtClean="0"/>
              <a:t>操作</a:t>
            </a:r>
            <a:r>
              <a:rPr lang="zh-TW" altLang="en-US" b="1" smtClean="0"/>
              <a:t>與認識</a:t>
            </a:r>
            <a:endParaRPr lang="zh-TW" altLang="en-US" smtClean="0"/>
          </a:p>
        </p:txBody>
      </p:sp>
      <p:sp>
        <p:nvSpPr>
          <p:cNvPr id="90116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12775" y="1773238"/>
            <a:ext cx="7775575" cy="4495800"/>
          </a:xfrm>
        </p:spPr>
        <p:txBody>
          <a:bodyPr/>
          <a:lstStyle/>
          <a:p>
            <a:pPr eaLnBrk="1" hangingPunct="1"/>
            <a:r>
              <a:rPr lang="zh-TW" altLang="zh-TW" sz="2400" smtClean="0"/>
              <a:t>P</a:t>
            </a:r>
            <a:r>
              <a:rPr lang="zh-TW" altLang="en-US" sz="2400" smtClean="0"/>
              <a:t>h</a:t>
            </a:r>
            <a:r>
              <a:rPr lang="en-US" altLang="zh-TW" sz="2400" smtClean="0"/>
              <a:t>otoshop</a:t>
            </a:r>
            <a:r>
              <a:rPr lang="zh-TW" altLang="en-US" sz="2400" smtClean="0"/>
              <a:t>濾鏡</a:t>
            </a:r>
          </a:p>
          <a:p>
            <a:pPr marL="742950" lvl="1" indent="-285750" eaLnBrk="1" hangingPunct="1"/>
            <a:r>
              <a:rPr lang="en-US" altLang="zh-TW" sz="2300" smtClean="0"/>
              <a:t>Artistic &gt; </a:t>
            </a:r>
            <a:r>
              <a:rPr lang="zh-TW" altLang="en-US" sz="2300" smtClean="0"/>
              <a:t>U</a:t>
            </a:r>
            <a:r>
              <a:rPr lang="en-US" altLang="zh-TW" sz="2300" smtClean="0"/>
              <a:t>nderpainting</a:t>
            </a:r>
            <a:endParaRPr lang="zh-TW" altLang="zh-TW" sz="2300" smtClean="0"/>
          </a:p>
          <a:p>
            <a:pPr eaLnBrk="1" hangingPunct="1"/>
            <a:endParaRPr lang="zh-TW" altLang="en-US" sz="2400" smtClean="0"/>
          </a:p>
        </p:txBody>
      </p:sp>
      <p:sp>
        <p:nvSpPr>
          <p:cNvPr id="90117" name="Text Box 6"/>
          <p:cNvSpPr txBox="1">
            <a:spLocks noChangeArrowheads="1"/>
          </p:cNvSpPr>
          <p:nvPr/>
        </p:nvSpPr>
        <p:spPr bwMode="auto">
          <a:xfrm>
            <a:off x="1547813" y="2924175"/>
            <a:ext cx="1295400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600">
                <a:ea typeface="微軟正黑體" pitchFamily="34" charset="-120"/>
              </a:rPr>
              <a:t>原始圖片</a:t>
            </a:r>
          </a:p>
        </p:txBody>
      </p:sp>
      <p:sp>
        <p:nvSpPr>
          <p:cNvPr id="90118" name="Text Box 7"/>
          <p:cNvSpPr txBox="1">
            <a:spLocks noChangeArrowheads="1"/>
          </p:cNvSpPr>
          <p:nvPr/>
        </p:nvSpPr>
        <p:spPr bwMode="auto">
          <a:xfrm>
            <a:off x="6300788" y="2924175"/>
            <a:ext cx="1727200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altLang="zh-TW" sz="1600"/>
              <a:t>Underpainting</a:t>
            </a:r>
          </a:p>
        </p:txBody>
      </p:sp>
      <p:sp>
        <p:nvSpPr>
          <p:cNvPr id="90119" name="Line 8"/>
          <p:cNvSpPr>
            <a:spLocks noChangeShapeType="1"/>
          </p:cNvSpPr>
          <p:nvPr/>
        </p:nvSpPr>
        <p:spPr bwMode="auto">
          <a:xfrm>
            <a:off x="4067175" y="4868863"/>
            <a:ext cx="93662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9" descr="Photoshop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11713" y="3068638"/>
            <a:ext cx="4332287" cy="324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38" name="Picture 3" descr="Photoshop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068638"/>
            <a:ext cx="4300538" cy="322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39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en-US" b="1" smtClean="0"/>
              <a:t>基本</a:t>
            </a:r>
            <a:r>
              <a:rPr lang="zh-TW" altLang="zh-TW" b="1" smtClean="0"/>
              <a:t>操作</a:t>
            </a:r>
            <a:r>
              <a:rPr lang="zh-TW" altLang="en-US" b="1" smtClean="0"/>
              <a:t>與認識</a:t>
            </a:r>
            <a:endParaRPr lang="zh-TW" altLang="en-US" smtClean="0"/>
          </a:p>
        </p:txBody>
      </p:sp>
      <p:sp>
        <p:nvSpPr>
          <p:cNvPr id="91140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12775" y="1773238"/>
            <a:ext cx="7775575" cy="4495800"/>
          </a:xfrm>
        </p:spPr>
        <p:txBody>
          <a:bodyPr/>
          <a:lstStyle/>
          <a:p>
            <a:pPr eaLnBrk="1" hangingPunct="1"/>
            <a:r>
              <a:rPr lang="zh-TW" altLang="zh-TW" sz="2400" smtClean="0"/>
              <a:t>P</a:t>
            </a:r>
            <a:r>
              <a:rPr lang="zh-TW" altLang="en-US" sz="2400" smtClean="0"/>
              <a:t>h</a:t>
            </a:r>
            <a:r>
              <a:rPr lang="en-US" altLang="zh-TW" sz="2400" smtClean="0"/>
              <a:t>otoshop</a:t>
            </a:r>
            <a:r>
              <a:rPr lang="zh-TW" altLang="en-US" sz="2400" smtClean="0"/>
              <a:t>濾鏡</a:t>
            </a:r>
          </a:p>
          <a:p>
            <a:pPr marL="742950" lvl="1" indent="-285750" eaLnBrk="1" hangingPunct="1"/>
            <a:r>
              <a:rPr lang="en-US" altLang="zh-TW" sz="2300" smtClean="0"/>
              <a:t>Artistic &gt; Watercolor</a:t>
            </a:r>
            <a:endParaRPr lang="zh-TW" altLang="zh-TW" sz="2300" smtClean="0"/>
          </a:p>
          <a:p>
            <a:pPr eaLnBrk="1" hangingPunct="1"/>
            <a:endParaRPr lang="zh-TW" altLang="en-US" sz="2400" smtClean="0"/>
          </a:p>
        </p:txBody>
      </p:sp>
      <p:sp>
        <p:nvSpPr>
          <p:cNvPr id="91141" name="Text Box 6"/>
          <p:cNvSpPr txBox="1">
            <a:spLocks noChangeArrowheads="1"/>
          </p:cNvSpPr>
          <p:nvPr/>
        </p:nvSpPr>
        <p:spPr bwMode="auto">
          <a:xfrm>
            <a:off x="1547813" y="2924175"/>
            <a:ext cx="1295400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600">
                <a:ea typeface="微軟正黑體" pitchFamily="34" charset="-120"/>
              </a:rPr>
              <a:t>原始圖片</a:t>
            </a:r>
          </a:p>
        </p:txBody>
      </p:sp>
      <p:sp>
        <p:nvSpPr>
          <p:cNvPr id="91142" name="Text Box 7"/>
          <p:cNvSpPr txBox="1">
            <a:spLocks noChangeArrowheads="1"/>
          </p:cNvSpPr>
          <p:nvPr/>
        </p:nvSpPr>
        <p:spPr bwMode="auto">
          <a:xfrm>
            <a:off x="6300788" y="2924175"/>
            <a:ext cx="1727200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altLang="zh-TW" sz="1600"/>
              <a:t>Watercolor</a:t>
            </a:r>
          </a:p>
        </p:txBody>
      </p:sp>
      <p:sp>
        <p:nvSpPr>
          <p:cNvPr id="91143" name="Line 8"/>
          <p:cNvSpPr>
            <a:spLocks noChangeShapeType="1"/>
          </p:cNvSpPr>
          <p:nvPr/>
        </p:nvSpPr>
        <p:spPr bwMode="auto">
          <a:xfrm>
            <a:off x="4067175" y="4868863"/>
            <a:ext cx="93662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8" descr="Photoshop3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2503488"/>
            <a:ext cx="6049962" cy="435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2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en-US" b="1" smtClean="0"/>
              <a:t>基本</a:t>
            </a:r>
            <a:r>
              <a:rPr lang="zh-TW" altLang="zh-TW" b="1" smtClean="0"/>
              <a:t>操作</a:t>
            </a:r>
            <a:r>
              <a:rPr lang="zh-TW" altLang="en-US" b="1" smtClean="0"/>
              <a:t>與認識</a:t>
            </a:r>
            <a:endParaRPr lang="zh-TW" altLang="en-US" smtClean="0"/>
          </a:p>
        </p:txBody>
      </p:sp>
      <p:sp>
        <p:nvSpPr>
          <p:cNvPr id="92163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12775" y="1557338"/>
            <a:ext cx="7775575" cy="4495800"/>
          </a:xfrm>
        </p:spPr>
        <p:txBody>
          <a:bodyPr/>
          <a:lstStyle/>
          <a:p>
            <a:pPr eaLnBrk="1" hangingPunct="1"/>
            <a:r>
              <a:rPr lang="zh-TW" altLang="zh-TW" sz="2400" smtClean="0"/>
              <a:t>P</a:t>
            </a:r>
            <a:r>
              <a:rPr lang="zh-TW" altLang="en-US" sz="2400" smtClean="0"/>
              <a:t>h</a:t>
            </a:r>
            <a:r>
              <a:rPr lang="en-US" altLang="zh-TW" sz="2400" smtClean="0"/>
              <a:t>otoshop</a:t>
            </a:r>
            <a:r>
              <a:rPr lang="zh-TW" altLang="en-US" sz="2400" smtClean="0"/>
              <a:t>濾鏡</a:t>
            </a:r>
          </a:p>
          <a:p>
            <a:pPr marL="742950" lvl="1" indent="-285750" eaLnBrk="1" hangingPunct="1"/>
            <a:r>
              <a:rPr lang="zh-TW" altLang="en-US" sz="2300" smtClean="0"/>
              <a:t>模糊</a:t>
            </a:r>
            <a:r>
              <a:rPr lang="en-US" altLang="zh-TW" sz="2300" smtClean="0"/>
              <a:t>(Blur)</a:t>
            </a:r>
            <a:r>
              <a:rPr lang="zh-TW" altLang="en-US" sz="2300" smtClean="0"/>
              <a:t>：P</a:t>
            </a:r>
            <a:r>
              <a:rPr lang="en-US" altLang="zh-TW" sz="2300" smtClean="0"/>
              <a:t>hotoshop</a:t>
            </a:r>
            <a:r>
              <a:rPr lang="zh-TW" altLang="en-US" sz="2300" smtClean="0"/>
              <a:t>有多種模糊的模式</a:t>
            </a:r>
            <a:endParaRPr lang="zh-TW" altLang="zh-TW" sz="2300" smtClean="0"/>
          </a:p>
          <a:p>
            <a:pPr eaLnBrk="1" hangingPunct="1"/>
            <a:endParaRPr lang="zh-TW" altLang="en-US" sz="2400" smtClean="0"/>
          </a:p>
        </p:txBody>
      </p:sp>
      <p:sp>
        <p:nvSpPr>
          <p:cNvPr id="5" name="矩形 4"/>
          <p:cNvSpPr/>
          <p:nvPr/>
        </p:nvSpPr>
        <p:spPr>
          <a:xfrm>
            <a:off x="3203575" y="4149725"/>
            <a:ext cx="1368425" cy="23764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92165" name="Text Box 6"/>
          <p:cNvSpPr txBox="1">
            <a:spLocks noChangeArrowheads="1"/>
          </p:cNvSpPr>
          <p:nvPr/>
        </p:nvSpPr>
        <p:spPr bwMode="auto">
          <a:xfrm>
            <a:off x="5724525" y="3429000"/>
            <a:ext cx="3095625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600">
                <a:latin typeface="微軟正黑體" pitchFamily="34" charset="-120"/>
                <a:ea typeface="微軟正黑體" pitchFamily="34" charset="-120"/>
              </a:rPr>
              <a:t>Photoshop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</a:rPr>
              <a:t>內建的多種模糊模式</a:t>
            </a:r>
            <a:endParaRPr lang="en-US" altLang="zh-TW" sz="16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2166" name="Line 7"/>
          <p:cNvSpPr>
            <a:spLocks noChangeShapeType="1"/>
          </p:cNvSpPr>
          <p:nvPr/>
        </p:nvSpPr>
        <p:spPr bwMode="auto">
          <a:xfrm flipV="1">
            <a:off x="4572000" y="3716338"/>
            <a:ext cx="1152525" cy="431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10" descr="Photoshop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11713" y="3068638"/>
            <a:ext cx="4332287" cy="324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6" name="Picture 9" descr="Photoshop3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068638"/>
            <a:ext cx="4332288" cy="324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en-US" b="1" smtClean="0"/>
              <a:t>基本</a:t>
            </a:r>
            <a:r>
              <a:rPr lang="zh-TW" altLang="zh-TW" b="1" smtClean="0"/>
              <a:t>操作</a:t>
            </a:r>
            <a:r>
              <a:rPr lang="zh-TW" altLang="en-US" b="1" smtClean="0"/>
              <a:t>與認識</a:t>
            </a:r>
            <a:endParaRPr lang="zh-TW" altLang="en-US" smtClean="0"/>
          </a:p>
        </p:txBody>
      </p:sp>
      <p:sp>
        <p:nvSpPr>
          <p:cNvPr id="93188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12775" y="1773238"/>
            <a:ext cx="7775575" cy="4495800"/>
          </a:xfrm>
        </p:spPr>
        <p:txBody>
          <a:bodyPr/>
          <a:lstStyle/>
          <a:p>
            <a:pPr eaLnBrk="1" hangingPunct="1"/>
            <a:r>
              <a:rPr lang="zh-TW" altLang="zh-TW" sz="2400" smtClean="0"/>
              <a:t>P</a:t>
            </a:r>
            <a:r>
              <a:rPr lang="zh-TW" altLang="en-US" sz="2400" smtClean="0"/>
              <a:t>h</a:t>
            </a:r>
            <a:r>
              <a:rPr lang="en-US" altLang="zh-TW" sz="2400" smtClean="0"/>
              <a:t>otoshop</a:t>
            </a:r>
            <a:r>
              <a:rPr lang="zh-TW" altLang="en-US" sz="2400" smtClean="0"/>
              <a:t>濾鏡</a:t>
            </a:r>
          </a:p>
          <a:p>
            <a:pPr marL="742950" lvl="1" indent="-285750" eaLnBrk="1" hangingPunct="1"/>
            <a:r>
              <a:rPr lang="en-US" altLang="zh-TW" sz="2300" smtClean="0"/>
              <a:t>Blur &gt; Average</a:t>
            </a:r>
            <a:endParaRPr lang="zh-TW" altLang="en-US" sz="2300" smtClean="0"/>
          </a:p>
        </p:txBody>
      </p:sp>
      <p:sp>
        <p:nvSpPr>
          <p:cNvPr id="93189" name="Text Box 6"/>
          <p:cNvSpPr txBox="1">
            <a:spLocks noChangeArrowheads="1"/>
          </p:cNvSpPr>
          <p:nvPr/>
        </p:nvSpPr>
        <p:spPr bwMode="auto">
          <a:xfrm>
            <a:off x="1547813" y="2924175"/>
            <a:ext cx="1295400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600">
                <a:ea typeface="微軟正黑體" pitchFamily="34" charset="-120"/>
              </a:rPr>
              <a:t>原始圖片</a:t>
            </a:r>
          </a:p>
        </p:txBody>
      </p:sp>
      <p:sp>
        <p:nvSpPr>
          <p:cNvPr id="93190" name="Text Box 7"/>
          <p:cNvSpPr txBox="1">
            <a:spLocks noChangeArrowheads="1"/>
          </p:cNvSpPr>
          <p:nvPr/>
        </p:nvSpPr>
        <p:spPr bwMode="auto">
          <a:xfrm>
            <a:off x="6300788" y="2924175"/>
            <a:ext cx="1727200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altLang="zh-TW" sz="1600"/>
              <a:t>Average</a:t>
            </a:r>
          </a:p>
        </p:txBody>
      </p:sp>
      <p:sp>
        <p:nvSpPr>
          <p:cNvPr id="93191" name="Line 8"/>
          <p:cNvSpPr>
            <a:spLocks noChangeShapeType="1"/>
          </p:cNvSpPr>
          <p:nvPr/>
        </p:nvSpPr>
        <p:spPr bwMode="auto">
          <a:xfrm>
            <a:off x="4067175" y="4868863"/>
            <a:ext cx="93662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9" descr="Photoshop3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84675" y="3068638"/>
            <a:ext cx="4759325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0" name="Picture 3" descr="Photoshop3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068638"/>
            <a:ext cx="4332288" cy="324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1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en-US" b="1" smtClean="0"/>
              <a:t>基本</a:t>
            </a:r>
            <a:r>
              <a:rPr lang="zh-TW" altLang="zh-TW" b="1" smtClean="0"/>
              <a:t>操作</a:t>
            </a:r>
            <a:r>
              <a:rPr lang="zh-TW" altLang="en-US" b="1" smtClean="0"/>
              <a:t>與認識</a:t>
            </a:r>
            <a:endParaRPr lang="zh-TW" altLang="en-US" smtClean="0"/>
          </a:p>
        </p:txBody>
      </p:sp>
      <p:sp>
        <p:nvSpPr>
          <p:cNvPr id="94212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12775" y="1773238"/>
            <a:ext cx="7775575" cy="4495800"/>
          </a:xfrm>
        </p:spPr>
        <p:txBody>
          <a:bodyPr/>
          <a:lstStyle/>
          <a:p>
            <a:pPr eaLnBrk="1" hangingPunct="1"/>
            <a:r>
              <a:rPr lang="zh-TW" altLang="zh-TW" sz="2400" smtClean="0"/>
              <a:t>P</a:t>
            </a:r>
            <a:r>
              <a:rPr lang="zh-TW" altLang="en-US" sz="2400" smtClean="0"/>
              <a:t>h</a:t>
            </a:r>
            <a:r>
              <a:rPr lang="en-US" altLang="zh-TW" sz="2400" smtClean="0"/>
              <a:t>otoshop</a:t>
            </a:r>
            <a:r>
              <a:rPr lang="zh-TW" altLang="en-US" sz="2400" smtClean="0"/>
              <a:t>濾鏡</a:t>
            </a:r>
          </a:p>
          <a:p>
            <a:pPr marL="742950" lvl="1" indent="-285750" eaLnBrk="1" hangingPunct="1"/>
            <a:r>
              <a:rPr lang="en-US" altLang="zh-TW" sz="2300" smtClean="0"/>
              <a:t>Blur &gt; Gaussian Blur</a:t>
            </a:r>
            <a:endParaRPr lang="zh-TW" altLang="en-US" sz="2300" smtClean="0"/>
          </a:p>
        </p:txBody>
      </p:sp>
      <p:sp>
        <p:nvSpPr>
          <p:cNvPr id="94213" name="Text Box 6"/>
          <p:cNvSpPr txBox="1">
            <a:spLocks noChangeArrowheads="1"/>
          </p:cNvSpPr>
          <p:nvPr/>
        </p:nvSpPr>
        <p:spPr bwMode="auto">
          <a:xfrm>
            <a:off x="1547813" y="2924175"/>
            <a:ext cx="1295400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600">
                <a:ea typeface="微軟正黑體" pitchFamily="34" charset="-120"/>
              </a:rPr>
              <a:t>原始圖片</a:t>
            </a:r>
          </a:p>
        </p:txBody>
      </p:sp>
      <p:sp>
        <p:nvSpPr>
          <p:cNvPr id="94214" name="Text Box 7"/>
          <p:cNvSpPr txBox="1">
            <a:spLocks noChangeArrowheads="1"/>
          </p:cNvSpPr>
          <p:nvPr/>
        </p:nvSpPr>
        <p:spPr bwMode="auto">
          <a:xfrm>
            <a:off x="6300788" y="2924175"/>
            <a:ext cx="1727200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altLang="zh-TW" sz="1600"/>
              <a:t>Gaussian Blur</a:t>
            </a:r>
          </a:p>
        </p:txBody>
      </p:sp>
      <p:sp>
        <p:nvSpPr>
          <p:cNvPr id="94215" name="Line 8"/>
          <p:cNvSpPr>
            <a:spLocks noChangeShapeType="1"/>
          </p:cNvSpPr>
          <p:nvPr/>
        </p:nvSpPr>
        <p:spPr bwMode="auto">
          <a:xfrm>
            <a:off x="4067175" y="4868863"/>
            <a:ext cx="93662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zh-TW" b="1" smtClean="0"/>
              <a:t>操作環境介紹</a:t>
            </a:r>
            <a:endParaRPr lang="zh-TW" altLang="en-US" smtClean="0"/>
          </a:p>
        </p:txBody>
      </p:sp>
      <p:sp>
        <p:nvSpPr>
          <p:cNvPr id="21506" name="內容版面配置區 2"/>
          <p:cNvSpPr>
            <a:spLocks noGrp="1"/>
          </p:cNvSpPr>
          <p:nvPr>
            <p:ph sz="quarter" idx="1"/>
          </p:nvPr>
        </p:nvSpPr>
        <p:spPr>
          <a:xfrm>
            <a:off x="388938" y="1566863"/>
            <a:ext cx="8229600" cy="4525962"/>
          </a:xfrm>
        </p:spPr>
        <p:txBody>
          <a:bodyPr/>
          <a:lstStyle/>
          <a:p>
            <a:pPr eaLnBrk="1" hangingPunct="1"/>
            <a:r>
              <a:rPr lang="en-US" altLang="zh-TW" sz="2400" b="1" smtClean="0"/>
              <a:t>(2)</a:t>
            </a:r>
            <a:r>
              <a:rPr lang="zh-TW" altLang="zh-TW" sz="2400" b="1" smtClean="0"/>
              <a:t>更改工具浮動視窗</a:t>
            </a:r>
            <a:endParaRPr lang="en-US" altLang="zh-TW" sz="2400" b="1" smtClean="0"/>
          </a:p>
          <a:p>
            <a:pPr lvl="1" eaLnBrk="1" hangingPunct="1"/>
            <a:r>
              <a:rPr lang="zh-TW" altLang="en-US" sz="2400" b="1" smtClean="0"/>
              <a:t>浮</a:t>
            </a:r>
            <a:r>
              <a:rPr lang="zh-TW" altLang="zh-TW" sz="2400" b="1" smtClean="0"/>
              <a:t>動工具浮動視窗</a:t>
            </a:r>
            <a:r>
              <a:rPr lang="en-US" altLang="zh-TW" sz="2400" b="1" smtClean="0"/>
              <a:t>:</a:t>
            </a:r>
            <a:r>
              <a:rPr lang="en-US" altLang="zh-TW" sz="2400" smtClean="0"/>
              <a:t> </a:t>
            </a:r>
            <a:endParaRPr lang="zh-TW" altLang="zh-TW" sz="2400" smtClean="0"/>
          </a:p>
          <a:p>
            <a:pPr lvl="1" eaLnBrk="1" hangingPunct="1"/>
            <a:endParaRPr lang="zh-TW" altLang="zh-TW" sz="2400" smtClean="0"/>
          </a:p>
          <a:p>
            <a:pPr lvl="1" eaLnBrk="1" hangingPunct="1"/>
            <a:endParaRPr lang="zh-TW" altLang="en-US" sz="2400" smtClean="0"/>
          </a:p>
        </p:txBody>
      </p:sp>
      <p:grpSp>
        <p:nvGrpSpPr>
          <p:cNvPr id="21507" name="群組 6"/>
          <p:cNvGrpSpPr>
            <a:grpSpLocks/>
          </p:cNvGrpSpPr>
          <p:nvPr/>
        </p:nvGrpSpPr>
        <p:grpSpPr bwMode="auto">
          <a:xfrm>
            <a:off x="1279525" y="2492375"/>
            <a:ext cx="2932113" cy="4176713"/>
            <a:chOff x="1280159" y="2466658"/>
            <a:chExt cx="2173605" cy="2873375"/>
          </a:xfrm>
        </p:grpSpPr>
        <p:pic>
          <p:nvPicPr>
            <p:cNvPr id="21509" name="圖片 3"/>
            <p:cNvPicPr>
              <a:picLocks noChangeAspect="1" noChangeArrowheads="1"/>
            </p:cNvPicPr>
            <p:nvPr/>
          </p:nvPicPr>
          <p:blipFill>
            <a:blip r:embed="rId2"/>
            <a:srcRect l="63963" t="8784" r="17342" b="45976"/>
            <a:stretch>
              <a:fillRect/>
            </a:stretch>
          </p:blipFill>
          <p:spPr bwMode="auto">
            <a:xfrm>
              <a:off x="1287144" y="2466658"/>
              <a:ext cx="1899920" cy="2873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矩形 4"/>
            <p:cNvSpPr/>
            <p:nvPr/>
          </p:nvSpPr>
          <p:spPr>
            <a:xfrm>
              <a:off x="1280159" y="2703649"/>
              <a:ext cx="1696989" cy="26352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cxnSp>
          <p:nvCxnSpPr>
            <p:cNvPr id="6" name="直線接點 5"/>
            <p:cNvCxnSpPr/>
            <p:nvPr/>
          </p:nvCxnSpPr>
          <p:spPr>
            <a:xfrm>
              <a:off x="2978325" y="2940639"/>
              <a:ext cx="475439" cy="546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508" name="文字方塊 2"/>
          <p:cNvSpPr txBox="1">
            <a:spLocks noChangeArrowheads="1"/>
          </p:cNvSpPr>
          <p:nvPr/>
        </p:nvSpPr>
        <p:spPr bwMode="auto">
          <a:xfrm>
            <a:off x="4067175" y="2895600"/>
            <a:ext cx="4025900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9388">
              <a:lnSpc>
                <a:spcPts val="1800"/>
              </a:lnSpc>
            </a:pPr>
            <a:r>
              <a:rPr kumimoji="0" lang="zh-TW" altLang="en-US" sz="1600">
                <a:solidFill>
                  <a:srgbClr val="222222"/>
                </a:solidFill>
                <a:latin typeface="Verdana" pitchFamily="34" charset="0"/>
                <a:ea typeface="微軟正黑體" pitchFamily="34" charset="-120"/>
              </a:rPr>
              <a:t>滑鼠左鍵按住上方空白處不放，拖曳視窗移動到任一位置，確定後放開左鍵</a:t>
            </a:r>
            <a:endParaRPr kumimoji="0" lang="zh-TW" altLang="en-US" sz="1600">
              <a:latin typeface="Calibri" pitchFamily="34" charset="0"/>
              <a:ea typeface="微軟正黑體" pitchFamily="34" charset="-120"/>
              <a:cs typeface="Times New Roman" pitchFamily="18" charset="0"/>
            </a:endParaRPr>
          </a:p>
          <a:p>
            <a:pPr marL="179388"/>
            <a:r>
              <a:rPr kumimoji="0" lang="en-US" sz="1200">
                <a:latin typeface="Calibri" pitchFamily="34" charset="0"/>
                <a:cs typeface="Times New Roman" pitchFamily="18" charset="0"/>
              </a:rPr>
              <a:t> </a:t>
            </a:r>
            <a:endParaRPr kumimoji="0" lang="zh-TW" altLang="en-US" sz="1200"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9" descr="Photoshop3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3344863"/>
            <a:ext cx="4643437" cy="260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4" name="Picture 3" descr="Photoshop3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068638"/>
            <a:ext cx="4332288" cy="324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en-US" b="1" smtClean="0"/>
              <a:t>基本</a:t>
            </a:r>
            <a:r>
              <a:rPr lang="zh-TW" altLang="zh-TW" b="1" smtClean="0"/>
              <a:t>操作</a:t>
            </a:r>
            <a:r>
              <a:rPr lang="zh-TW" altLang="en-US" b="1" smtClean="0"/>
              <a:t>與認識</a:t>
            </a:r>
            <a:endParaRPr lang="zh-TW" altLang="en-US" smtClean="0"/>
          </a:p>
        </p:txBody>
      </p:sp>
      <p:sp>
        <p:nvSpPr>
          <p:cNvPr id="95236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12775" y="1773238"/>
            <a:ext cx="7775575" cy="4495800"/>
          </a:xfrm>
        </p:spPr>
        <p:txBody>
          <a:bodyPr/>
          <a:lstStyle/>
          <a:p>
            <a:pPr eaLnBrk="1" hangingPunct="1"/>
            <a:r>
              <a:rPr lang="zh-TW" altLang="zh-TW" sz="2400" smtClean="0"/>
              <a:t>P</a:t>
            </a:r>
            <a:r>
              <a:rPr lang="zh-TW" altLang="en-US" sz="2400" smtClean="0"/>
              <a:t>h</a:t>
            </a:r>
            <a:r>
              <a:rPr lang="en-US" altLang="zh-TW" sz="2400" smtClean="0"/>
              <a:t>otoshop</a:t>
            </a:r>
            <a:r>
              <a:rPr lang="zh-TW" altLang="en-US" sz="2400" smtClean="0"/>
              <a:t>濾鏡</a:t>
            </a:r>
          </a:p>
          <a:p>
            <a:pPr marL="742950" lvl="1" indent="-285750" eaLnBrk="1" hangingPunct="1"/>
            <a:r>
              <a:rPr lang="en-US" altLang="zh-TW" sz="2300" smtClean="0"/>
              <a:t>Blur &gt; Lens Blur</a:t>
            </a:r>
            <a:endParaRPr lang="zh-TW" altLang="en-US" sz="2300" smtClean="0"/>
          </a:p>
        </p:txBody>
      </p:sp>
      <p:sp>
        <p:nvSpPr>
          <p:cNvPr id="95237" name="Text Box 6"/>
          <p:cNvSpPr txBox="1">
            <a:spLocks noChangeArrowheads="1"/>
          </p:cNvSpPr>
          <p:nvPr/>
        </p:nvSpPr>
        <p:spPr bwMode="auto">
          <a:xfrm>
            <a:off x="1547813" y="2924175"/>
            <a:ext cx="1295400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600">
                <a:ea typeface="微軟正黑體" pitchFamily="34" charset="-120"/>
              </a:rPr>
              <a:t>原始圖片</a:t>
            </a:r>
          </a:p>
        </p:txBody>
      </p:sp>
      <p:sp>
        <p:nvSpPr>
          <p:cNvPr id="95238" name="Text Box 7"/>
          <p:cNvSpPr txBox="1">
            <a:spLocks noChangeArrowheads="1"/>
          </p:cNvSpPr>
          <p:nvPr/>
        </p:nvSpPr>
        <p:spPr bwMode="auto">
          <a:xfrm>
            <a:off x="6300788" y="3163888"/>
            <a:ext cx="1150937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altLang="zh-TW" sz="1600"/>
              <a:t>Lens Blur</a:t>
            </a:r>
          </a:p>
        </p:txBody>
      </p:sp>
      <p:sp>
        <p:nvSpPr>
          <p:cNvPr id="95239" name="Line 8"/>
          <p:cNvSpPr>
            <a:spLocks noChangeShapeType="1"/>
          </p:cNvSpPr>
          <p:nvPr/>
        </p:nvSpPr>
        <p:spPr bwMode="auto">
          <a:xfrm>
            <a:off x="4067175" y="4868863"/>
            <a:ext cx="93662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9" descr="Photoshop3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3241675"/>
            <a:ext cx="4500562" cy="297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58" name="Picture 3" descr="Photoshop3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068638"/>
            <a:ext cx="4332288" cy="324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59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en-US" b="1" smtClean="0"/>
              <a:t>基本</a:t>
            </a:r>
            <a:r>
              <a:rPr lang="zh-TW" altLang="zh-TW" b="1" smtClean="0"/>
              <a:t>操作</a:t>
            </a:r>
            <a:r>
              <a:rPr lang="zh-TW" altLang="en-US" b="1" smtClean="0"/>
              <a:t>與認識</a:t>
            </a:r>
            <a:endParaRPr lang="zh-TW" altLang="en-US" smtClean="0"/>
          </a:p>
        </p:txBody>
      </p:sp>
      <p:sp>
        <p:nvSpPr>
          <p:cNvPr id="96260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12775" y="1773238"/>
            <a:ext cx="7775575" cy="4495800"/>
          </a:xfrm>
        </p:spPr>
        <p:txBody>
          <a:bodyPr/>
          <a:lstStyle/>
          <a:p>
            <a:pPr eaLnBrk="1" hangingPunct="1"/>
            <a:r>
              <a:rPr lang="zh-TW" altLang="zh-TW" sz="2400" smtClean="0"/>
              <a:t>P</a:t>
            </a:r>
            <a:r>
              <a:rPr lang="zh-TW" altLang="en-US" sz="2400" smtClean="0"/>
              <a:t>h</a:t>
            </a:r>
            <a:r>
              <a:rPr lang="en-US" altLang="zh-TW" sz="2400" smtClean="0"/>
              <a:t>otoshop</a:t>
            </a:r>
            <a:r>
              <a:rPr lang="zh-TW" altLang="en-US" sz="2400" smtClean="0"/>
              <a:t>濾鏡</a:t>
            </a:r>
          </a:p>
          <a:p>
            <a:pPr marL="742950" lvl="1" indent="-285750" eaLnBrk="1" hangingPunct="1"/>
            <a:r>
              <a:rPr lang="en-US" altLang="zh-TW" sz="2300" smtClean="0"/>
              <a:t>Blur &gt; Motion Blur</a:t>
            </a:r>
            <a:endParaRPr lang="zh-TW" altLang="en-US" sz="2300" smtClean="0"/>
          </a:p>
        </p:txBody>
      </p:sp>
      <p:sp>
        <p:nvSpPr>
          <p:cNvPr id="96261" name="Text Box 6"/>
          <p:cNvSpPr txBox="1">
            <a:spLocks noChangeArrowheads="1"/>
          </p:cNvSpPr>
          <p:nvPr/>
        </p:nvSpPr>
        <p:spPr bwMode="auto">
          <a:xfrm>
            <a:off x="1547813" y="2924175"/>
            <a:ext cx="1295400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600">
                <a:ea typeface="微軟正黑體" pitchFamily="34" charset="-120"/>
              </a:rPr>
              <a:t>原始圖片</a:t>
            </a:r>
          </a:p>
        </p:txBody>
      </p:sp>
      <p:sp>
        <p:nvSpPr>
          <p:cNvPr id="96262" name="Text Box 7"/>
          <p:cNvSpPr txBox="1">
            <a:spLocks noChangeArrowheads="1"/>
          </p:cNvSpPr>
          <p:nvPr/>
        </p:nvSpPr>
        <p:spPr bwMode="auto">
          <a:xfrm>
            <a:off x="5364163" y="3068638"/>
            <a:ext cx="1655762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altLang="zh-TW" sz="1600"/>
              <a:t>Motion Blur</a:t>
            </a:r>
          </a:p>
        </p:txBody>
      </p:sp>
      <p:sp>
        <p:nvSpPr>
          <p:cNvPr id="96263" name="Line 8"/>
          <p:cNvSpPr>
            <a:spLocks noChangeShapeType="1"/>
          </p:cNvSpPr>
          <p:nvPr/>
        </p:nvSpPr>
        <p:spPr bwMode="auto">
          <a:xfrm>
            <a:off x="4067175" y="4868863"/>
            <a:ext cx="93662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9" descr="Photoshop3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48225" y="3068638"/>
            <a:ext cx="4332288" cy="324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2" name="Picture 3" descr="Photoshop3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068638"/>
            <a:ext cx="4332288" cy="324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3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en-US" b="1" smtClean="0"/>
              <a:t>基本</a:t>
            </a:r>
            <a:r>
              <a:rPr lang="zh-TW" altLang="zh-TW" b="1" smtClean="0"/>
              <a:t>操作</a:t>
            </a:r>
            <a:r>
              <a:rPr lang="zh-TW" altLang="en-US" b="1" smtClean="0"/>
              <a:t>與認識</a:t>
            </a:r>
            <a:endParaRPr lang="zh-TW" altLang="en-US" smtClean="0"/>
          </a:p>
        </p:txBody>
      </p:sp>
      <p:sp>
        <p:nvSpPr>
          <p:cNvPr id="97284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12775" y="1773238"/>
            <a:ext cx="7775575" cy="4495800"/>
          </a:xfrm>
        </p:spPr>
        <p:txBody>
          <a:bodyPr/>
          <a:lstStyle/>
          <a:p>
            <a:pPr eaLnBrk="1" hangingPunct="1"/>
            <a:r>
              <a:rPr lang="zh-TW" altLang="zh-TW" sz="2400" smtClean="0"/>
              <a:t>P</a:t>
            </a:r>
            <a:r>
              <a:rPr lang="zh-TW" altLang="en-US" sz="2400" smtClean="0"/>
              <a:t>h</a:t>
            </a:r>
            <a:r>
              <a:rPr lang="en-US" altLang="zh-TW" sz="2400" smtClean="0"/>
              <a:t>otoshop</a:t>
            </a:r>
            <a:r>
              <a:rPr lang="zh-TW" altLang="en-US" sz="2400" smtClean="0"/>
              <a:t>濾鏡</a:t>
            </a:r>
          </a:p>
          <a:p>
            <a:pPr marL="742950" lvl="1" indent="-285750" eaLnBrk="1" hangingPunct="1"/>
            <a:r>
              <a:rPr lang="en-US" altLang="zh-TW" sz="2300" smtClean="0"/>
              <a:t>Blur &gt; Radial Blur</a:t>
            </a:r>
            <a:endParaRPr lang="zh-TW" altLang="en-US" sz="2300" smtClean="0"/>
          </a:p>
        </p:txBody>
      </p:sp>
      <p:sp>
        <p:nvSpPr>
          <p:cNvPr id="97285" name="Text Box 6"/>
          <p:cNvSpPr txBox="1">
            <a:spLocks noChangeArrowheads="1"/>
          </p:cNvSpPr>
          <p:nvPr/>
        </p:nvSpPr>
        <p:spPr bwMode="auto">
          <a:xfrm>
            <a:off x="1547813" y="2924175"/>
            <a:ext cx="1295400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600">
                <a:ea typeface="微軟正黑體" pitchFamily="34" charset="-120"/>
              </a:rPr>
              <a:t>原始圖片</a:t>
            </a:r>
          </a:p>
        </p:txBody>
      </p:sp>
      <p:sp>
        <p:nvSpPr>
          <p:cNvPr id="97286" name="Line 8"/>
          <p:cNvSpPr>
            <a:spLocks noChangeShapeType="1"/>
          </p:cNvSpPr>
          <p:nvPr/>
        </p:nvSpPr>
        <p:spPr bwMode="auto">
          <a:xfrm>
            <a:off x="4067175" y="4868863"/>
            <a:ext cx="93662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zh-TW" altLang="en-US"/>
          </a:p>
        </p:txBody>
      </p:sp>
      <p:pic>
        <p:nvPicPr>
          <p:cNvPr id="97287" name="Picture 10" descr="Photoshop3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4888" y="1052513"/>
            <a:ext cx="2574925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8" name="Text Box 7"/>
          <p:cNvSpPr txBox="1">
            <a:spLocks noChangeArrowheads="1"/>
          </p:cNvSpPr>
          <p:nvPr/>
        </p:nvSpPr>
        <p:spPr bwMode="auto">
          <a:xfrm>
            <a:off x="5364163" y="2924175"/>
            <a:ext cx="1655762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altLang="zh-TW" sz="1600"/>
              <a:t>Radial Blur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10" descr="Photoshop3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3141663"/>
            <a:ext cx="4572000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6" name="Picture 3" descr="Photoshop3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068638"/>
            <a:ext cx="4332288" cy="324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07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en-US" b="1" smtClean="0"/>
              <a:t>基本</a:t>
            </a:r>
            <a:r>
              <a:rPr lang="zh-TW" altLang="zh-TW" b="1" smtClean="0"/>
              <a:t>操作</a:t>
            </a:r>
            <a:r>
              <a:rPr lang="zh-TW" altLang="en-US" b="1" smtClean="0"/>
              <a:t>與認識</a:t>
            </a:r>
            <a:endParaRPr lang="zh-TW" altLang="en-US" smtClean="0"/>
          </a:p>
        </p:txBody>
      </p:sp>
      <p:sp>
        <p:nvSpPr>
          <p:cNvPr id="98308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12775" y="1773238"/>
            <a:ext cx="7775575" cy="4495800"/>
          </a:xfrm>
        </p:spPr>
        <p:txBody>
          <a:bodyPr/>
          <a:lstStyle/>
          <a:p>
            <a:pPr eaLnBrk="1" hangingPunct="1"/>
            <a:r>
              <a:rPr lang="zh-TW" altLang="zh-TW" sz="2400" smtClean="0"/>
              <a:t>P</a:t>
            </a:r>
            <a:r>
              <a:rPr lang="zh-TW" altLang="en-US" sz="2400" smtClean="0"/>
              <a:t>h</a:t>
            </a:r>
            <a:r>
              <a:rPr lang="en-US" altLang="zh-TW" sz="2400" smtClean="0"/>
              <a:t>otoshop</a:t>
            </a:r>
            <a:r>
              <a:rPr lang="zh-TW" altLang="en-US" sz="2400" smtClean="0"/>
              <a:t>濾鏡</a:t>
            </a:r>
          </a:p>
          <a:p>
            <a:pPr marL="742950" lvl="1" indent="-285750" eaLnBrk="1" hangingPunct="1"/>
            <a:r>
              <a:rPr lang="en-US" altLang="zh-TW" sz="2300" smtClean="0"/>
              <a:t>Blur &gt; Shape Blur</a:t>
            </a:r>
            <a:endParaRPr lang="zh-TW" altLang="en-US" sz="2300" smtClean="0"/>
          </a:p>
        </p:txBody>
      </p:sp>
      <p:sp>
        <p:nvSpPr>
          <p:cNvPr id="98309" name="Text Box 6"/>
          <p:cNvSpPr txBox="1">
            <a:spLocks noChangeArrowheads="1"/>
          </p:cNvSpPr>
          <p:nvPr/>
        </p:nvSpPr>
        <p:spPr bwMode="auto">
          <a:xfrm>
            <a:off x="1547813" y="2924175"/>
            <a:ext cx="1295400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600">
                <a:ea typeface="微軟正黑體" pitchFamily="34" charset="-120"/>
              </a:rPr>
              <a:t>原始圖片</a:t>
            </a:r>
          </a:p>
        </p:txBody>
      </p:sp>
      <p:sp>
        <p:nvSpPr>
          <p:cNvPr id="98310" name="Line 7"/>
          <p:cNvSpPr>
            <a:spLocks noChangeShapeType="1"/>
          </p:cNvSpPr>
          <p:nvPr/>
        </p:nvSpPr>
        <p:spPr bwMode="auto">
          <a:xfrm>
            <a:off x="4067175" y="4868863"/>
            <a:ext cx="93662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98311" name="Text Box 9"/>
          <p:cNvSpPr txBox="1">
            <a:spLocks noChangeArrowheads="1"/>
          </p:cNvSpPr>
          <p:nvPr/>
        </p:nvSpPr>
        <p:spPr bwMode="auto">
          <a:xfrm>
            <a:off x="5364163" y="2924175"/>
            <a:ext cx="1655762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altLang="zh-TW" sz="1600"/>
              <a:t>Shape Blur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9" descr="Photoshop4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48225" y="3068638"/>
            <a:ext cx="4332288" cy="324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0" name="Picture 3" descr="Photoshop3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068638"/>
            <a:ext cx="4332288" cy="324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1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en-US" b="1" smtClean="0"/>
              <a:t>基本</a:t>
            </a:r>
            <a:r>
              <a:rPr lang="zh-TW" altLang="zh-TW" b="1" smtClean="0"/>
              <a:t>操作</a:t>
            </a:r>
            <a:r>
              <a:rPr lang="zh-TW" altLang="en-US" b="1" smtClean="0"/>
              <a:t>與認識</a:t>
            </a:r>
            <a:endParaRPr lang="zh-TW" altLang="en-US" smtClean="0"/>
          </a:p>
        </p:txBody>
      </p:sp>
      <p:sp>
        <p:nvSpPr>
          <p:cNvPr id="99332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12775" y="1773238"/>
            <a:ext cx="7775575" cy="4495800"/>
          </a:xfrm>
        </p:spPr>
        <p:txBody>
          <a:bodyPr/>
          <a:lstStyle/>
          <a:p>
            <a:pPr eaLnBrk="1" hangingPunct="1"/>
            <a:r>
              <a:rPr lang="zh-TW" altLang="zh-TW" sz="2400" smtClean="0"/>
              <a:t>P</a:t>
            </a:r>
            <a:r>
              <a:rPr lang="zh-TW" altLang="en-US" sz="2400" smtClean="0"/>
              <a:t>h</a:t>
            </a:r>
            <a:r>
              <a:rPr lang="en-US" altLang="zh-TW" sz="2400" smtClean="0"/>
              <a:t>otoshop</a:t>
            </a:r>
            <a:r>
              <a:rPr lang="zh-TW" altLang="en-US" sz="2400" smtClean="0"/>
              <a:t>濾鏡</a:t>
            </a:r>
          </a:p>
          <a:p>
            <a:pPr marL="742950" lvl="1" indent="-285750" eaLnBrk="1" hangingPunct="1"/>
            <a:r>
              <a:rPr lang="en-US" altLang="zh-TW" sz="2300" smtClean="0"/>
              <a:t>Blur &gt; Smart Blur</a:t>
            </a:r>
            <a:endParaRPr lang="zh-TW" altLang="en-US" sz="2300" smtClean="0"/>
          </a:p>
        </p:txBody>
      </p:sp>
      <p:sp>
        <p:nvSpPr>
          <p:cNvPr id="99333" name="Text Box 6"/>
          <p:cNvSpPr txBox="1">
            <a:spLocks noChangeArrowheads="1"/>
          </p:cNvSpPr>
          <p:nvPr/>
        </p:nvSpPr>
        <p:spPr bwMode="auto">
          <a:xfrm>
            <a:off x="1547813" y="2924175"/>
            <a:ext cx="1295400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600">
                <a:ea typeface="微軟正黑體" pitchFamily="34" charset="-120"/>
              </a:rPr>
              <a:t>原始圖片</a:t>
            </a:r>
          </a:p>
        </p:txBody>
      </p:sp>
      <p:sp>
        <p:nvSpPr>
          <p:cNvPr id="99334" name="Line 7"/>
          <p:cNvSpPr>
            <a:spLocks noChangeShapeType="1"/>
          </p:cNvSpPr>
          <p:nvPr/>
        </p:nvSpPr>
        <p:spPr bwMode="auto">
          <a:xfrm>
            <a:off x="4067175" y="4868863"/>
            <a:ext cx="93662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zh-TW" altLang="en-US"/>
          </a:p>
        </p:txBody>
      </p:sp>
      <p:pic>
        <p:nvPicPr>
          <p:cNvPr id="99335" name="Picture 10" descr="Photoshop4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56325" y="1125538"/>
            <a:ext cx="2414588" cy="285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6" name="Text Box 8"/>
          <p:cNvSpPr txBox="1">
            <a:spLocks noChangeArrowheads="1"/>
          </p:cNvSpPr>
          <p:nvPr/>
        </p:nvSpPr>
        <p:spPr bwMode="auto">
          <a:xfrm>
            <a:off x="5364163" y="2924175"/>
            <a:ext cx="1655762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altLang="zh-TW" sz="1600"/>
              <a:t>Smart Blur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9" descr="Photoshop4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57700" y="3141663"/>
            <a:ext cx="4686300" cy="312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4" name="Picture 3" descr="Photoshop3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068638"/>
            <a:ext cx="4332288" cy="324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5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en-US" b="1" smtClean="0"/>
              <a:t>基本</a:t>
            </a:r>
            <a:r>
              <a:rPr lang="zh-TW" altLang="zh-TW" b="1" smtClean="0"/>
              <a:t>操作</a:t>
            </a:r>
            <a:r>
              <a:rPr lang="zh-TW" altLang="en-US" b="1" smtClean="0"/>
              <a:t>與認識</a:t>
            </a:r>
            <a:endParaRPr lang="zh-TW" altLang="en-US" smtClean="0"/>
          </a:p>
        </p:txBody>
      </p:sp>
      <p:sp>
        <p:nvSpPr>
          <p:cNvPr id="100356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12775" y="1773238"/>
            <a:ext cx="7775575" cy="4495800"/>
          </a:xfrm>
        </p:spPr>
        <p:txBody>
          <a:bodyPr/>
          <a:lstStyle/>
          <a:p>
            <a:pPr eaLnBrk="1" hangingPunct="1"/>
            <a:r>
              <a:rPr lang="zh-TW" altLang="zh-TW" sz="2400" smtClean="0"/>
              <a:t>P</a:t>
            </a:r>
            <a:r>
              <a:rPr lang="zh-TW" altLang="en-US" sz="2400" smtClean="0"/>
              <a:t>h</a:t>
            </a:r>
            <a:r>
              <a:rPr lang="en-US" altLang="zh-TW" sz="2400" smtClean="0"/>
              <a:t>otoshop</a:t>
            </a:r>
            <a:r>
              <a:rPr lang="zh-TW" altLang="en-US" sz="2400" smtClean="0"/>
              <a:t>濾鏡</a:t>
            </a:r>
          </a:p>
          <a:p>
            <a:pPr marL="742950" lvl="1" indent="-285750" eaLnBrk="1" hangingPunct="1"/>
            <a:r>
              <a:rPr lang="en-US" altLang="zh-TW" sz="2300" smtClean="0"/>
              <a:t>Blur &gt; Surface Blur</a:t>
            </a:r>
            <a:endParaRPr lang="zh-TW" altLang="en-US" sz="2300" smtClean="0"/>
          </a:p>
        </p:txBody>
      </p:sp>
      <p:sp>
        <p:nvSpPr>
          <p:cNvPr id="100357" name="Text Box 6"/>
          <p:cNvSpPr txBox="1">
            <a:spLocks noChangeArrowheads="1"/>
          </p:cNvSpPr>
          <p:nvPr/>
        </p:nvSpPr>
        <p:spPr bwMode="auto">
          <a:xfrm>
            <a:off x="1547813" y="2924175"/>
            <a:ext cx="1295400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600">
                <a:ea typeface="微軟正黑體" pitchFamily="34" charset="-120"/>
              </a:rPr>
              <a:t>原始圖片</a:t>
            </a:r>
          </a:p>
        </p:txBody>
      </p:sp>
      <p:sp>
        <p:nvSpPr>
          <p:cNvPr id="100358" name="Line 7"/>
          <p:cNvSpPr>
            <a:spLocks noChangeShapeType="1"/>
          </p:cNvSpPr>
          <p:nvPr/>
        </p:nvSpPr>
        <p:spPr bwMode="auto">
          <a:xfrm>
            <a:off x="4067175" y="4868863"/>
            <a:ext cx="93662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0359" name="Text Box 8"/>
          <p:cNvSpPr txBox="1">
            <a:spLocks noChangeArrowheads="1"/>
          </p:cNvSpPr>
          <p:nvPr/>
        </p:nvSpPr>
        <p:spPr bwMode="auto">
          <a:xfrm>
            <a:off x="5364163" y="2924175"/>
            <a:ext cx="1655762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altLang="zh-TW" sz="1600"/>
              <a:t>Surface Blur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2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12775" y="1557338"/>
            <a:ext cx="7775575" cy="4495800"/>
          </a:xfrm>
        </p:spPr>
        <p:txBody>
          <a:bodyPr/>
          <a:lstStyle/>
          <a:p>
            <a:pPr eaLnBrk="1" hangingPunct="1"/>
            <a:r>
              <a:rPr lang="zh-TW" altLang="zh-TW" sz="2400" smtClean="0"/>
              <a:t>P</a:t>
            </a:r>
            <a:r>
              <a:rPr lang="zh-TW" altLang="en-US" sz="2400" smtClean="0"/>
              <a:t>h</a:t>
            </a:r>
            <a:r>
              <a:rPr lang="en-US" altLang="zh-TW" sz="2400" smtClean="0"/>
              <a:t>otoshop</a:t>
            </a:r>
            <a:r>
              <a:rPr lang="zh-TW" altLang="en-US" sz="2400" smtClean="0"/>
              <a:t>濾鏡</a:t>
            </a:r>
          </a:p>
          <a:p>
            <a:pPr marL="742950" lvl="1" indent="-285750" eaLnBrk="1" hangingPunct="1"/>
            <a:r>
              <a:rPr lang="zh-TW" altLang="en-US" sz="2300" smtClean="0"/>
              <a:t>風格化</a:t>
            </a:r>
            <a:r>
              <a:rPr lang="en-US" altLang="zh-TW" sz="2300" smtClean="0"/>
              <a:t>(Stylize)</a:t>
            </a:r>
            <a:r>
              <a:rPr lang="zh-TW" altLang="en-US" sz="2300" smtClean="0"/>
              <a:t>：P</a:t>
            </a:r>
            <a:r>
              <a:rPr lang="en-US" altLang="zh-TW" sz="2300" smtClean="0"/>
              <a:t>hotoshop</a:t>
            </a:r>
            <a:r>
              <a:rPr lang="zh-TW" altLang="en-US" sz="2300" smtClean="0"/>
              <a:t>有各種風格化的模式</a:t>
            </a:r>
            <a:endParaRPr lang="zh-TW" altLang="zh-TW" sz="2300" smtClean="0"/>
          </a:p>
          <a:p>
            <a:pPr eaLnBrk="1" hangingPunct="1"/>
            <a:endParaRPr lang="zh-TW" altLang="en-US" sz="2400" smtClean="0"/>
          </a:p>
        </p:txBody>
      </p:sp>
      <p:pic>
        <p:nvPicPr>
          <p:cNvPr id="114696" name="Picture 8" descr="Photoshop5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2420938"/>
            <a:ext cx="3117850" cy="4330700"/>
          </a:xfrm>
          <a:prstGeom prst="rect">
            <a:avLst/>
          </a:prstGeom>
          <a:noFill/>
        </p:spPr>
      </p:pic>
      <p:sp>
        <p:nvSpPr>
          <p:cNvPr id="114691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en-US" b="1" smtClean="0"/>
              <a:t>基本</a:t>
            </a:r>
            <a:r>
              <a:rPr lang="zh-TW" altLang="zh-TW" b="1" smtClean="0"/>
              <a:t>操作</a:t>
            </a:r>
            <a:r>
              <a:rPr lang="zh-TW" altLang="en-US" b="1" smtClean="0"/>
              <a:t>與認識</a:t>
            </a:r>
            <a:endParaRPr lang="zh-TW" altLang="en-US" smtClean="0"/>
          </a:p>
        </p:txBody>
      </p:sp>
      <p:sp>
        <p:nvSpPr>
          <p:cNvPr id="5" name="矩形 4"/>
          <p:cNvSpPr/>
          <p:nvPr/>
        </p:nvSpPr>
        <p:spPr>
          <a:xfrm>
            <a:off x="3348038" y="5229225"/>
            <a:ext cx="1079500" cy="15128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14694" name="Text Box 6"/>
          <p:cNvSpPr txBox="1">
            <a:spLocks noChangeArrowheads="1"/>
          </p:cNvSpPr>
          <p:nvPr/>
        </p:nvSpPr>
        <p:spPr bwMode="auto">
          <a:xfrm>
            <a:off x="5364163" y="4076700"/>
            <a:ext cx="3095625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600">
                <a:latin typeface="微軟正黑體" pitchFamily="34" charset="-120"/>
                <a:ea typeface="微軟正黑體" pitchFamily="34" charset="-120"/>
              </a:rPr>
              <a:t>Photoshop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</a:rPr>
              <a:t>內建的風格化模式</a:t>
            </a:r>
            <a:endParaRPr lang="en-US" altLang="zh-TW" sz="16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4695" name="Line 7"/>
          <p:cNvSpPr>
            <a:spLocks noChangeShapeType="1"/>
          </p:cNvSpPr>
          <p:nvPr/>
        </p:nvSpPr>
        <p:spPr bwMode="auto">
          <a:xfrm flipV="1">
            <a:off x="4427538" y="4365625"/>
            <a:ext cx="936625" cy="8636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9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12775" y="1773238"/>
            <a:ext cx="7775575" cy="4495800"/>
          </a:xfrm>
        </p:spPr>
        <p:txBody>
          <a:bodyPr/>
          <a:lstStyle/>
          <a:p>
            <a:pPr eaLnBrk="1" hangingPunct="1"/>
            <a:r>
              <a:rPr lang="zh-TW" altLang="zh-TW" sz="2400" smtClean="0"/>
              <a:t>P</a:t>
            </a:r>
            <a:r>
              <a:rPr lang="zh-TW" altLang="en-US" sz="2400" smtClean="0"/>
              <a:t>h</a:t>
            </a:r>
            <a:r>
              <a:rPr lang="en-US" altLang="zh-TW" sz="2400" smtClean="0"/>
              <a:t>otoshop</a:t>
            </a:r>
            <a:r>
              <a:rPr lang="zh-TW" altLang="en-US" sz="2400" smtClean="0"/>
              <a:t>濾鏡</a:t>
            </a:r>
          </a:p>
          <a:p>
            <a:pPr marL="742950" lvl="1" indent="-285750" eaLnBrk="1" hangingPunct="1"/>
            <a:r>
              <a:rPr lang="en-US" altLang="zh-TW" sz="2300" smtClean="0"/>
              <a:t>Stylize &gt; Diffuse</a:t>
            </a:r>
            <a:endParaRPr lang="zh-TW" altLang="en-US" sz="2300" smtClean="0"/>
          </a:p>
        </p:txBody>
      </p:sp>
      <p:pic>
        <p:nvPicPr>
          <p:cNvPr id="113674" name="Picture 10" descr="Photoshop4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4663" y="3128963"/>
            <a:ext cx="4895850" cy="3036887"/>
          </a:xfrm>
          <a:prstGeom prst="rect">
            <a:avLst/>
          </a:prstGeom>
          <a:noFill/>
        </p:spPr>
      </p:pic>
      <p:pic>
        <p:nvPicPr>
          <p:cNvPr id="113673" name="Picture 9" descr="Photoshop4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41663"/>
            <a:ext cx="3922713" cy="2943225"/>
          </a:xfrm>
          <a:prstGeom prst="rect">
            <a:avLst/>
          </a:prstGeom>
          <a:noFill/>
        </p:spPr>
      </p:pic>
      <p:sp>
        <p:nvSpPr>
          <p:cNvPr id="113668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en-US" b="1" smtClean="0"/>
              <a:t>基本</a:t>
            </a:r>
            <a:r>
              <a:rPr lang="zh-TW" altLang="zh-TW" b="1" smtClean="0"/>
              <a:t>操作</a:t>
            </a:r>
            <a:r>
              <a:rPr lang="zh-TW" altLang="en-US" b="1" smtClean="0"/>
              <a:t>與認識</a:t>
            </a:r>
            <a:endParaRPr lang="zh-TW" altLang="en-US" smtClean="0"/>
          </a:p>
        </p:txBody>
      </p:sp>
      <p:sp>
        <p:nvSpPr>
          <p:cNvPr id="113670" name="Text Box 6"/>
          <p:cNvSpPr txBox="1">
            <a:spLocks noChangeArrowheads="1"/>
          </p:cNvSpPr>
          <p:nvPr/>
        </p:nvSpPr>
        <p:spPr bwMode="auto">
          <a:xfrm>
            <a:off x="1547813" y="2924175"/>
            <a:ext cx="1295400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600">
                <a:ea typeface="微軟正黑體" pitchFamily="34" charset="-120"/>
              </a:rPr>
              <a:t>原始圖片</a:t>
            </a:r>
          </a:p>
        </p:txBody>
      </p:sp>
      <p:sp>
        <p:nvSpPr>
          <p:cNvPr id="113672" name="Text Box 8"/>
          <p:cNvSpPr txBox="1">
            <a:spLocks noChangeArrowheads="1"/>
          </p:cNvSpPr>
          <p:nvPr/>
        </p:nvSpPr>
        <p:spPr bwMode="auto">
          <a:xfrm>
            <a:off x="5364163" y="2852738"/>
            <a:ext cx="1152525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altLang="zh-TW" sz="1600"/>
              <a:t>Diffuse</a:t>
            </a:r>
          </a:p>
        </p:txBody>
      </p:sp>
      <p:sp>
        <p:nvSpPr>
          <p:cNvPr id="113675" name="AutoShape 11"/>
          <p:cNvSpPr>
            <a:spLocks noChangeArrowheads="1"/>
          </p:cNvSpPr>
          <p:nvPr/>
        </p:nvSpPr>
        <p:spPr bwMode="auto">
          <a:xfrm>
            <a:off x="3779838" y="4292600"/>
            <a:ext cx="720725" cy="287338"/>
          </a:xfrm>
          <a:prstGeom prst="rightArrow">
            <a:avLst>
              <a:gd name="adj1" fmla="val 50000"/>
              <a:gd name="adj2" fmla="val 62707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21" name="Picture 9" descr="Photoshop4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1638" y="3141663"/>
            <a:ext cx="4932362" cy="3111500"/>
          </a:xfrm>
          <a:prstGeom prst="rect">
            <a:avLst/>
          </a:prstGeom>
          <a:noFill/>
        </p:spPr>
      </p:pic>
      <p:sp>
        <p:nvSpPr>
          <p:cNvPr id="115714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12775" y="1773238"/>
            <a:ext cx="7775575" cy="4495800"/>
          </a:xfrm>
        </p:spPr>
        <p:txBody>
          <a:bodyPr/>
          <a:lstStyle/>
          <a:p>
            <a:pPr eaLnBrk="1" hangingPunct="1"/>
            <a:r>
              <a:rPr lang="zh-TW" altLang="zh-TW" sz="2400" smtClean="0"/>
              <a:t>P</a:t>
            </a:r>
            <a:r>
              <a:rPr lang="zh-TW" altLang="en-US" sz="2400" smtClean="0"/>
              <a:t>h</a:t>
            </a:r>
            <a:r>
              <a:rPr lang="en-US" altLang="zh-TW" sz="2400" smtClean="0"/>
              <a:t>otoshop</a:t>
            </a:r>
            <a:r>
              <a:rPr lang="zh-TW" altLang="en-US" sz="2400" smtClean="0"/>
              <a:t>濾鏡</a:t>
            </a:r>
          </a:p>
          <a:p>
            <a:pPr marL="742950" lvl="1" indent="-285750" eaLnBrk="1" hangingPunct="1"/>
            <a:r>
              <a:rPr lang="en-US" altLang="zh-TW" sz="2300" smtClean="0"/>
              <a:t>Stylize &gt; Emboss</a:t>
            </a:r>
            <a:endParaRPr lang="zh-TW" altLang="en-US" sz="2300" smtClean="0"/>
          </a:p>
        </p:txBody>
      </p:sp>
      <p:pic>
        <p:nvPicPr>
          <p:cNvPr id="115716" name="Picture 4" descr="Photoshop4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41663"/>
            <a:ext cx="3922713" cy="2943225"/>
          </a:xfrm>
          <a:prstGeom prst="rect">
            <a:avLst/>
          </a:prstGeom>
          <a:noFill/>
        </p:spPr>
      </p:pic>
      <p:sp>
        <p:nvSpPr>
          <p:cNvPr id="115717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en-US" b="1" smtClean="0"/>
              <a:t>基本</a:t>
            </a:r>
            <a:r>
              <a:rPr lang="zh-TW" altLang="zh-TW" b="1" smtClean="0"/>
              <a:t>操作</a:t>
            </a:r>
            <a:r>
              <a:rPr lang="zh-TW" altLang="en-US" b="1" smtClean="0"/>
              <a:t>與認識</a:t>
            </a:r>
            <a:endParaRPr lang="zh-TW" altLang="en-US" smtClean="0"/>
          </a:p>
        </p:txBody>
      </p:sp>
      <p:sp>
        <p:nvSpPr>
          <p:cNvPr id="115718" name="Text Box 6"/>
          <p:cNvSpPr txBox="1">
            <a:spLocks noChangeArrowheads="1"/>
          </p:cNvSpPr>
          <p:nvPr/>
        </p:nvSpPr>
        <p:spPr bwMode="auto">
          <a:xfrm>
            <a:off x="1547813" y="2924175"/>
            <a:ext cx="1295400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600">
                <a:ea typeface="微軟正黑體" pitchFamily="34" charset="-120"/>
              </a:rPr>
              <a:t>原始圖片</a:t>
            </a:r>
          </a:p>
        </p:txBody>
      </p:sp>
      <p:sp>
        <p:nvSpPr>
          <p:cNvPr id="115719" name="Text Box 8"/>
          <p:cNvSpPr txBox="1">
            <a:spLocks noChangeArrowheads="1"/>
          </p:cNvSpPr>
          <p:nvPr/>
        </p:nvSpPr>
        <p:spPr bwMode="auto">
          <a:xfrm>
            <a:off x="5364163" y="2852738"/>
            <a:ext cx="1295400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altLang="zh-TW" sz="1600"/>
              <a:t>Emboss</a:t>
            </a:r>
          </a:p>
        </p:txBody>
      </p:sp>
      <p:sp>
        <p:nvSpPr>
          <p:cNvPr id="115720" name="AutoShape 8"/>
          <p:cNvSpPr>
            <a:spLocks noChangeArrowheads="1"/>
          </p:cNvSpPr>
          <p:nvPr/>
        </p:nvSpPr>
        <p:spPr bwMode="auto">
          <a:xfrm>
            <a:off x="3779838" y="4292600"/>
            <a:ext cx="720725" cy="287338"/>
          </a:xfrm>
          <a:prstGeom prst="rightArrow">
            <a:avLst>
              <a:gd name="adj1" fmla="val 50000"/>
              <a:gd name="adj2" fmla="val 62707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45" name="Picture 9" descr="Photoshop4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4663" y="3068638"/>
            <a:ext cx="4859337" cy="3254375"/>
          </a:xfrm>
          <a:prstGeom prst="rect">
            <a:avLst/>
          </a:prstGeom>
          <a:noFill/>
        </p:spPr>
      </p:pic>
      <p:sp>
        <p:nvSpPr>
          <p:cNvPr id="116739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12775" y="1773238"/>
            <a:ext cx="7775575" cy="4495800"/>
          </a:xfrm>
        </p:spPr>
        <p:txBody>
          <a:bodyPr/>
          <a:lstStyle/>
          <a:p>
            <a:pPr eaLnBrk="1" hangingPunct="1"/>
            <a:r>
              <a:rPr lang="zh-TW" altLang="zh-TW" sz="2400" smtClean="0"/>
              <a:t>P</a:t>
            </a:r>
            <a:r>
              <a:rPr lang="zh-TW" altLang="en-US" sz="2400" smtClean="0"/>
              <a:t>h</a:t>
            </a:r>
            <a:r>
              <a:rPr lang="en-US" altLang="zh-TW" sz="2400" smtClean="0"/>
              <a:t>otoshop</a:t>
            </a:r>
            <a:r>
              <a:rPr lang="zh-TW" altLang="en-US" sz="2400" smtClean="0"/>
              <a:t>濾鏡</a:t>
            </a:r>
          </a:p>
          <a:p>
            <a:pPr marL="742950" lvl="1" indent="-285750" eaLnBrk="1" hangingPunct="1"/>
            <a:r>
              <a:rPr lang="en-US" altLang="zh-TW" sz="2300" smtClean="0"/>
              <a:t>Stylize &gt; Extrude</a:t>
            </a:r>
            <a:endParaRPr lang="zh-TW" altLang="en-US" sz="2300" smtClean="0"/>
          </a:p>
        </p:txBody>
      </p:sp>
      <p:pic>
        <p:nvPicPr>
          <p:cNvPr id="116740" name="Picture 4" descr="Photoshop4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41663"/>
            <a:ext cx="3922713" cy="2943225"/>
          </a:xfrm>
          <a:prstGeom prst="rect">
            <a:avLst/>
          </a:prstGeom>
          <a:noFill/>
        </p:spPr>
      </p:pic>
      <p:sp>
        <p:nvSpPr>
          <p:cNvPr id="116741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en-US" b="1" smtClean="0"/>
              <a:t>基本</a:t>
            </a:r>
            <a:r>
              <a:rPr lang="zh-TW" altLang="zh-TW" b="1" smtClean="0"/>
              <a:t>操作</a:t>
            </a:r>
            <a:r>
              <a:rPr lang="zh-TW" altLang="en-US" b="1" smtClean="0"/>
              <a:t>與認識</a:t>
            </a:r>
            <a:endParaRPr lang="zh-TW" altLang="en-US" smtClean="0"/>
          </a:p>
        </p:txBody>
      </p:sp>
      <p:sp>
        <p:nvSpPr>
          <p:cNvPr id="116742" name="Text Box 6"/>
          <p:cNvSpPr txBox="1">
            <a:spLocks noChangeArrowheads="1"/>
          </p:cNvSpPr>
          <p:nvPr/>
        </p:nvSpPr>
        <p:spPr bwMode="auto">
          <a:xfrm>
            <a:off x="1547813" y="2924175"/>
            <a:ext cx="1295400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600">
                <a:ea typeface="微軟正黑體" pitchFamily="34" charset="-120"/>
              </a:rPr>
              <a:t>原始圖片</a:t>
            </a:r>
          </a:p>
        </p:txBody>
      </p:sp>
      <p:sp>
        <p:nvSpPr>
          <p:cNvPr id="116743" name="Text Box 8"/>
          <p:cNvSpPr txBox="1">
            <a:spLocks noChangeArrowheads="1"/>
          </p:cNvSpPr>
          <p:nvPr/>
        </p:nvSpPr>
        <p:spPr bwMode="auto">
          <a:xfrm>
            <a:off x="5364163" y="2852738"/>
            <a:ext cx="1295400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altLang="zh-TW" sz="1600"/>
              <a:t>Extrude</a:t>
            </a:r>
          </a:p>
        </p:txBody>
      </p:sp>
      <p:sp>
        <p:nvSpPr>
          <p:cNvPr id="116744" name="AutoShape 8"/>
          <p:cNvSpPr>
            <a:spLocks noChangeArrowheads="1"/>
          </p:cNvSpPr>
          <p:nvPr/>
        </p:nvSpPr>
        <p:spPr bwMode="auto">
          <a:xfrm>
            <a:off x="3779838" y="4292600"/>
            <a:ext cx="720725" cy="287338"/>
          </a:xfrm>
          <a:prstGeom prst="rightArrow">
            <a:avLst>
              <a:gd name="adj1" fmla="val 50000"/>
              <a:gd name="adj2" fmla="val 62707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zh-TW" b="1" smtClean="0"/>
              <a:t>操作環境介紹</a:t>
            </a:r>
            <a:endParaRPr lang="zh-TW" altLang="en-US" smtClean="0"/>
          </a:p>
        </p:txBody>
      </p:sp>
      <p:sp>
        <p:nvSpPr>
          <p:cNvPr id="22530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8229600" cy="5073650"/>
          </a:xfrm>
        </p:spPr>
        <p:txBody>
          <a:bodyPr/>
          <a:lstStyle/>
          <a:p>
            <a:pPr eaLnBrk="1" hangingPunct="1"/>
            <a:r>
              <a:rPr lang="zh-TW" altLang="zh-TW" sz="2400" b="1" smtClean="0"/>
              <a:t>固定工具視窗於浮動視窗槽</a:t>
            </a:r>
            <a:endParaRPr lang="zh-TW" altLang="zh-TW" sz="2400" smtClean="0"/>
          </a:p>
          <a:p>
            <a:pPr eaLnBrk="1" hangingPunct="1"/>
            <a:endParaRPr lang="zh-TW" altLang="en-US" sz="2400" smtClean="0"/>
          </a:p>
        </p:txBody>
      </p:sp>
      <p:grpSp>
        <p:nvGrpSpPr>
          <p:cNvPr id="22531" name="群組 7"/>
          <p:cNvGrpSpPr>
            <a:grpSpLocks/>
          </p:cNvGrpSpPr>
          <p:nvPr/>
        </p:nvGrpSpPr>
        <p:grpSpPr bwMode="auto">
          <a:xfrm>
            <a:off x="738188" y="2074863"/>
            <a:ext cx="1709737" cy="4738687"/>
            <a:chOff x="3847782" y="1060133"/>
            <a:chExt cx="1710690" cy="4737735"/>
          </a:xfrm>
        </p:grpSpPr>
        <p:pic>
          <p:nvPicPr>
            <p:cNvPr id="22537" name="圖片 3"/>
            <p:cNvPicPr>
              <a:picLocks noChangeAspect="1" noChangeArrowheads="1"/>
            </p:cNvPicPr>
            <p:nvPr/>
          </p:nvPicPr>
          <p:blipFill>
            <a:blip r:embed="rId2"/>
            <a:srcRect l="86485" t="-2" b="29111"/>
            <a:stretch>
              <a:fillRect/>
            </a:stretch>
          </p:blipFill>
          <p:spPr bwMode="auto">
            <a:xfrm>
              <a:off x="3847782" y="1060133"/>
              <a:ext cx="1444625" cy="4737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向下箭號 14"/>
            <p:cNvSpPr/>
            <p:nvPr/>
          </p:nvSpPr>
          <p:spPr>
            <a:xfrm rot="20760000" flipH="1" flipV="1">
              <a:off x="4946944" y="2064818"/>
              <a:ext cx="158838" cy="188875"/>
            </a:xfrm>
            <a:custGeom>
              <a:avLst/>
              <a:gdLst>
                <a:gd name="connsiteX0" fmla="*/ 0 w 2267585"/>
                <a:gd name="connsiteY0" fmla="*/ 1110028 h 2267585"/>
                <a:gd name="connsiteX1" fmla="*/ 566896 w 2267585"/>
                <a:gd name="connsiteY1" fmla="*/ 1110028 h 2267585"/>
                <a:gd name="connsiteX2" fmla="*/ 566896 w 2267585"/>
                <a:gd name="connsiteY2" fmla="*/ 0 h 2267585"/>
                <a:gd name="connsiteX3" fmla="*/ 1700689 w 2267585"/>
                <a:gd name="connsiteY3" fmla="*/ 0 h 2267585"/>
                <a:gd name="connsiteX4" fmla="*/ 1700689 w 2267585"/>
                <a:gd name="connsiteY4" fmla="*/ 1110028 h 2267585"/>
                <a:gd name="connsiteX5" fmla="*/ 2267585 w 2267585"/>
                <a:gd name="connsiteY5" fmla="*/ 1110028 h 2267585"/>
                <a:gd name="connsiteX6" fmla="*/ 1133793 w 2267585"/>
                <a:gd name="connsiteY6" fmla="*/ 2267585 h 2267585"/>
                <a:gd name="connsiteX7" fmla="*/ 0 w 2267585"/>
                <a:gd name="connsiteY7" fmla="*/ 1110028 h 2267585"/>
                <a:gd name="connsiteX0" fmla="*/ 0 w 2267585"/>
                <a:gd name="connsiteY0" fmla="*/ 1110028 h 2267585"/>
                <a:gd name="connsiteX1" fmla="*/ 733150 w 2267585"/>
                <a:gd name="connsiteY1" fmla="*/ 1383160 h 2267585"/>
                <a:gd name="connsiteX2" fmla="*/ 566896 w 2267585"/>
                <a:gd name="connsiteY2" fmla="*/ 0 h 2267585"/>
                <a:gd name="connsiteX3" fmla="*/ 1700689 w 2267585"/>
                <a:gd name="connsiteY3" fmla="*/ 0 h 2267585"/>
                <a:gd name="connsiteX4" fmla="*/ 1700689 w 2267585"/>
                <a:gd name="connsiteY4" fmla="*/ 1110028 h 2267585"/>
                <a:gd name="connsiteX5" fmla="*/ 2267585 w 2267585"/>
                <a:gd name="connsiteY5" fmla="*/ 1110028 h 2267585"/>
                <a:gd name="connsiteX6" fmla="*/ 1133793 w 2267585"/>
                <a:gd name="connsiteY6" fmla="*/ 2267585 h 2267585"/>
                <a:gd name="connsiteX7" fmla="*/ 0 w 2267585"/>
                <a:gd name="connsiteY7" fmla="*/ 1110028 h 2267585"/>
                <a:gd name="connsiteX0" fmla="*/ 0 w 2267585"/>
                <a:gd name="connsiteY0" fmla="*/ 1110028 h 2267585"/>
                <a:gd name="connsiteX1" fmla="*/ 733150 w 2267585"/>
                <a:gd name="connsiteY1" fmla="*/ 1383160 h 2267585"/>
                <a:gd name="connsiteX2" fmla="*/ 566896 w 2267585"/>
                <a:gd name="connsiteY2" fmla="*/ 0 h 2267585"/>
                <a:gd name="connsiteX3" fmla="*/ 1700689 w 2267585"/>
                <a:gd name="connsiteY3" fmla="*/ 0 h 2267585"/>
                <a:gd name="connsiteX4" fmla="*/ 1534434 w 2267585"/>
                <a:gd name="connsiteY4" fmla="*/ 1359410 h 2267585"/>
                <a:gd name="connsiteX5" fmla="*/ 2267585 w 2267585"/>
                <a:gd name="connsiteY5" fmla="*/ 1110028 h 2267585"/>
                <a:gd name="connsiteX6" fmla="*/ 1133793 w 2267585"/>
                <a:gd name="connsiteY6" fmla="*/ 2267585 h 2267585"/>
                <a:gd name="connsiteX7" fmla="*/ 0 w 2267585"/>
                <a:gd name="connsiteY7" fmla="*/ 1110028 h 2267585"/>
                <a:gd name="connsiteX0" fmla="*/ 0 w 2267585"/>
                <a:gd name="connsiteY0" fmla="*/ 1110028 h 2267585"/>
                <a:gd name="connsiteX1" fmla="*/ 733150 w 2267585"/>
                <a:gd name="connsiteY1" fmla="*/ 1383160 h 2267585"/>
                <a:gd name="connsiteX2" fmla="*/ 566896 w 2267585"/>
                <a:gd name="connsiteY2" fmla="*/ 0 h 2267585"/>
                <a:gd name="connsiteX3" fmla="*/ 1546310 w 2267585"/>
                <a:gd name="connsiteY3" fmla="*/ 0 h 2267585"/>
                <a:gd name="connsiteX4" fmla="*/ 1534434 w 2267585"/>
                <a:gd name="connsiteY4" fmla="*/ 1359410 h 2267585"/>
                <a:gd name="connsiteX5" fmla="*/ 2267585 w 2267585"/>
                <a:gd name="connsiteY5" fmla="*/ 1110028 h 2267585"/>
                <a:gd name="connsiteX6" fmla="*/ 1133793 w 2267585"/>
                <a:gd name="connsiteY6" fmla="*/ 2267585 h 2267585"/>
                <a:gd name="connsiteX7" fmla="*/ 0 w 2267585"/>
                <a:gd name="connsiteY7" fmla="*/ 1110028 h 2267585"/>
                <a:gd name="connsiteX0" fmla="*/ 0 w 2267585"/>
                <a:gd name="connsiteY0" fmla="*/ 1110028 h 2267585"/>
                <a:gd name="connsiteX1" fmla="*/ 733150 w 2267585"/>
                <a:gd name="connsiteY1" fmla="*/ 1383160 h 2267585"/>
                <a:gd name="connsiteX2" fmla="*/ 768776 w 2267585"/>
                <a:gd name="connsiteY2" fmla="*/ 0 h 2267585"/>
                <a:gd name="connsiteX3" fmla="*/ 1546310 w 2267585"/>
                <a:gd name="connsiteY3" fmla="*/ 0 h 2267585"/>
                <a:gd name="connsiteX4" fmla="*/ 1534434 w 2267585"/>
                <a:gd name="connsiteY4" fmla="*/ 1359410 h 2267585"/>
                <a:gd name="connsiteX5" fmla="*/ 2267585 w 2267585"/>
                <a:gd name="connsiteY5" fmla="*/ 1110028 h 2267585"/>
                <a:gd name="connsiteX6" fmla="*/ 1133793 w 2267585"/>
                <a:gd name="connsiteY6" fmla="*/ 2267585 h 2267585"/>
                <a:gd name="connsiteX7" fmla="*/ 0 w 2267585"/>
                <a:gd name="connsiteY7" fmla="*/ 1110028 h 2267585"/>
                <a:gd name="connsiteX0" fmla="*/ 0 w 2267585"/>
                <a:gd name="connsiteY0" fmla="*/ 1110028 h 2920728"/>
                <a:gd name="connsiteX1" fmla="*/ 733150 w 2267585"/>
                <a:gd name="connsiteY1" fmla="*/ 1383160 h 2920728"/>
                <a:gd name="connsiteX2" fmla="*/ 768776 w 2267585"/>
                <a:gd name="connsiteY2" fmla="*/ 0 h 2920728"/>
                <a:gd name="connsiteX3" fmla="*/ 1546310 w 2267585"/>
                <a:gd name="connsiteY3" fmla="*/ 0 h 2920728"/>
                <a:gd name="connsiteX4" fmla="*/ 1534434 w 2267585"/>
                <a:gd name="connsiteY4" fmla="*/ 1359410 h 2920728"/>
                <a:gd name="connsiteX5" fmla="*/ 2267585 w 2267585"/>
                <a:gd name="connsiteY5" fmla="*/ 1110028 h 2920728"/>
                <a:gd name="connsiteX6" fmla="*/ 1157544 w 2267585"/>
                <a:gd name="connsiteY6" fmla="*/ 2920728 h 2920728"/>
                <a:gd name="connsiteX7" fmla="*/ 0 w 2267585"/>
                <a:gd name="connsiteY7" fmla="*/ 1110028 h 2920728"/>
                <a:gd name="connsiteX0" fmla="*/ 0 w 2267585"/>
                <a:gd name="connsiteY0" fmla="*/ 1110028 h 2920728"/>
                <a:gd name="connsiteX1" fmla="*/ 733150 w 2267585"/>
                <a:gd name="connsiteY1" fmla="*/ 1383160 h 2920728"/>
                <a:gd name="connsiteX2" fmla="*/ 863382 w 2267585"/>
                <a:gd name="connsiteY2" fmla="*/ 662656 h 2920728"/>
                <a:gd name="connsiteX3" fmla="*/ 1546310 w 2267585"/>
                <a:gd name="connsiteY3" fmla="*/ 0 h 2920728"/>
                <a:gd name="connsiteX4" fmla="*/ 1534434 w 2267585"/>
                <a:gd name="connsiteY4" fmla="*/ 1359410 h 2920728"/>
                <a:gd name="connsiteX5" fmla="*/ 2267585 w 2267585"/>
                <a:gd name="connsiteY5" fmla="*/ 1110028 h 2920728"/>
                <a:gd name="connsiteX6" fmla="*/ 1157544 w 2267585"/>
                <a:gd name="connsiteY6" fmla="*/ 2920728 h 2920728"/>
                <a:gd name="connsiteX7" fmla="*/ 0 w 2267585"/>
                <a:gd name="connsiteY7" fmla="*/ 1110028 h 2920728"/>
                <a:gd name="connsiteX0" fmla="*/ 0 w 2267585"/>
                <a:gd name="connsiteY0" fmla="*/ 447377 h 2258077"/>
                <a:gd name="connsiteX1" fmla="*/ 733150 w 2267585"/>
                <a:gd name="connsiteY1" fmla="*/ 720509 h 2258077"/>
                <a:gd name="connsiteX2" fmla="*/ 863382 w 2267585"/>
                <a:gd name="connsiteY2" fmla="*/ 5 h 2258077"/>
                <a:gd name="connsiteX3" fmla="*/ 1073354 w 2267585"/>
                <a:gd name="connsiteY3" fmla="*/ 189329 h 2258077"/>
                <a:gd name="connsiteX4" fmla="*/ 1534434 w 2267585"/>
                <a:gd name="connsiteY4" fmla="*/ 696759 h 2258077"/>
                <a:gd name="connsiteX5" fmla="*/ 2267585 w 2267585"/>
                <a:gd name="connsiteY5" fmla="*/ 447377 h 2258077"/>
                <a:gd name="connsiteX6" fmla="*/ 1157544 w 2267585"/>
                <a:gd name="connsiteY6" fmla="*/ 2258077 h 2258077"/>
                <a:gd name="connsiteX7" fmla="*/ 0 w 2267585"/>
                <a:gd name="connsiteY7" fmla="*/ 447377 h 2258077"/>
                <a:gd name="connsiteX0" fmla="*/ 0 w 2267585"/>
                <a:gd name="connsiteY0" fmla="*/ 472061 h 2282761"/>
                <a:gd name="connsiteX1" fmla="*/ 733150 w 2267585"/>
                <a:gd name="connsiteY1" fmla="*/ 745193 h 2282761"/>
                <a:gd name="connsiteX2" fmla="*/ 863382 w 2267585"/>
                <a:gd name="connsiteY2" fmla="*/ 24689 h 2282761"/>
                <a:gd name="connsiteX3" fmla="*/ 1511682 w 2267585"/>
                <a:gd name="connsiteY3" fmla="*/ 0 h 2282761"/>
                <a:gd name="connsiteX4" fmla="*/ 1534434 w 2267585"/>
                <a:gd name="connsiteY4" fmla="*/ 721443 h 2282761"/>
                <a:gd name="connsiteX5" fmla="*/ 2267585 w 2267585"/>
                <a:gd name="connsiteY5" fmla="*/ 472061 h 2282761"/>
                <a:gd name="connsiteX6" fmla="*/ 1157544 w 2267585"/>
                <a:gd name="connsiteY6" fmla="*/ 2282761 h 2282761"/>
                <a:gd name="connsiteX7" fmla="*/ 0 w 2267585"/>
                <a:gd name="connsiteY7" fmla="*/ 472061 h 2282761"/>
                <a:gd name="connsiteX0" fmla="*/ 0 w 2267585"/>
                <a:gd name="connsiteY0" fmla="*/ 472061 h 2282761"/>
                <a:gd name="connsiteX1" fmla="*/ 733150 w 2267585"/>
                <a:gd name="connsiteY1" fmla="*/ 745193 h 2282761"/>
                <a:gd name="connsiteX2" fmla="*/ 728512 w 2267585"/>
                <a:gd name="connsiteY2" fmla="*/ 126062 h 2282761"/>
                <a:gd name="connsiteX3" fmla="*/ 1511682 w 2267585"/>
                <a:gd name="connsiteY3" fmla="*/ 0 h 2282761"/>
                <a:gd name="connsiteX4" fmla="*/ 1534434 w 2267585"/>
                <a:gd name="connsiteY4" fmla="*/ 721443 h 2282761"/>
                <a:gd name="connsiteX5" fmla="*/ 2267585 w 2267585"/>
                <a:gd name="connsiteY5" fmla="*/ 472061 h 2282761"/>
                <a:gd name="connsiteX6" fmla="*/ 1157544 w 2267585"/>
                <a:gd name="connsiteY6" fmla="*/ 2282761 h 2282761"/>
                <a:gd name="connsiteX7" fmla="*/ 0 w 2267585"/>
                <a:gd name="connsiteY7" fmla="*/ 472061 h 2282761"/>
                <a:gd name="connsiteX0" fmla="*/ 0 w 2267585"/>
                <a:gd name="connsiteY0" fmla="*/ 472061 h 2282761"/>
                <a:gd name="connsiteX1" fmla="*/ 733150 w 2267585"/>
                <a:gd name="connsiteY1" fmla="*/ 745193 h 2282761"/>
                <a:gd name="connsiteX2" fmla="*/ 728512 w 2267585"/>
                <a:gd name="connsiteY2" fmla="*/ 126062 h 2282761"/>
                <a:gd name="connsiteX3" fmla="*/ 1511682 w 2267585"/>
                <a:gd name="connsiteY3" fmla="*/ 0 h 2282761"/>
                <a:gd name="connsiteX4" fmla="*/ 1405183 w 2267585"/>
                <a:gd name="connsiteY4" fmla="*/ 783394 h 2282761"/>
                <a:gd name="connsiteX5" fmla="*/ 2267585 w 2267585"/>
                <a:gd name="connsiteY5" fmla="*/ 472061 h 2282761"/>
                <a:gd name="connsiteX6" fmla="*/ 1157544 w 2267585"/>
                <a:gd name="connsiteY6" fmla="*/ 2282761 h 2282761"/>
                <a:gd name="connsiteX7" fmla="*/ 0 w 2267585"/>
                <a:gd name="connsiteY7" fmla="*/ 472061 h 2282761"/>
                <a:gd name="connsiteX0" fmla="*/ 0 w 2267585"/>
                <a:gd name="connsiteY0" fmla="*/ 472061 h 2282761"/>
                <a:gd name="connsiteX1" fmla="*/ 901738 w 2267585"/>
                <a:gd name="connsiteY1" fmla="*/ 778984 h 2282761"/>
                <a:gd name="connsiteX2" fmla="*/ 728512 w 2267585"/>
                <a:gd name="connsiteY2" fmla="*/ 126062 h 2282761"/>
                <a:gd name="connsiteX3" fmla="*/ 1511682 w 2267585"/>
                <a:gd name="connsiteY3" fmla="*/ 0 h 2282761"/>
                <a:gd name="connsiteX4" fmla="*/ 1405183 w 2267585"/>
                <a:gd name="connsiteY4" fmla="*/ 783394 h 2282761"/>
                <a:gd name="connsiteX5" fmla="*/ 2267585 w 2267585"/>
                <a:gd name="connsiteY5" fmla="*/ 472061 h 2282761"/>
                <a:gd name="connsiteX6" fmla="*/ 1157544 w 2267585"/>
                <a:gd name="connsiteY6" fmla="*/ 2282761 h 2282761"/>
                <a:gd name="connsiteX7" fmla="*/ 0 w 2267585"/>
                <a:gd name="connsiteY7" fmla="*/ 472061 h 2282761"/>
                <a:gd name="connsiteX0" fmla="*/ 0 w 2267585"/>
                <a:gd name="connsiteY0" fmla="*/ 472061 h 2282761"/>
                <a:gd name="connsiteX1" fmla="*/ 901738 w 2267585"/>
                <a:gd name="connsiteY1" fmla="*/ 778984 h 2282761"/>
                <a:gd name="connsiteX2" fmla="*/ 913958 w 2267585"/>
                <a:gd name="connsiteY2" fmla="*/ 64112 h 2282761"/>
                <a:gd name="connsiteX3" fmla="*/ 1511682 w 2267585"/>
                <a:gd name="connsiteY3" fmla="*/ 0 h 2282761"/>
                <a:gd name="connsiteX4" fmla="*/ 1405183 w 2267585"/>
                <a:gd name="connsiteY4" fmla="*/ 783394 h 2282761"/>
                <a:gd name="connsiteX5" fmla="*/ 2267585 w 2267585"/>
                <a:gd name="connsiteY5" fmla="*/ 472061 h 2282761"/>
                <a:gd name="connsiteX6" fmla="*/ 1157544 w 2267585"/>
                <a:gd name="connsiteY6" fmla="*/ 2282761 h 2282761"/>
                <a:gd name="connsiteX7" fmla="*/ 0 w 2267585"/>
                <a:gd name="connsiteY7" fmla="*/ 472061 h 2282761"/>
                <a:gd name="connsiteX0" fmla="*/ 0 w 2267585"/>
                <a:gd name="connsiteY0" fmla="*/ 438269 h 2248969"/>
                <a:gd name="connsiteX1" fmla="*/ 901738 w 2267585"/>
                <a:gd name="connsiteY1" fmla="*/ 745192 h 2248969"/>
                <a:gd name="connsiteX2" fmla="*/ 913958 w 2267585"/>
                <a:gd name="connsiteY2" fmla="*/ 30320 h 2248969"/>
                <a:gd name="connsiteX3" fmla="*/ 1388050 w 2267585"/>
                <a:gd name="connsiteY3" fmla="*/ 0 h 2248969"/>
                <a:gd name="connsiteX4" fmla="*/ 1405183 w 2267585"/>
                <a:gd name="connsiteY4" fmla="*/ 749602 h 2248969"/>
                <a:gd name="connsiteX5" fmla="*/ 2267585 w 2267585"/>
                <a:gd name="connsiteY5" fmla="*/ 438269 h 2248969"/>
                <a:gd name="connsiteX6" fmla="*/ 1157544 w 2267585"/>
                <a:gd name="connsiteY6" fmla="*/ 2248969 h 2248969"/>
                <a:gd name="connsiteX7" fmla="*/ 0 w 2267585"/>
                <a:gd name="connsiteY7" fmla="*/ 438269 h 2248969"/>
                <a:gd name="connsiteX0" fmla="*/ 0 w 2267585"/>
                <a:gd name="connsiteY0" fmla="*/ 438269 h 2248969"/>
                <a:gd name="connsiteX1" fmla="*/ 901738 w 2267585"/>
                <a:gd name="connsiteY1" fmla="*/ 745192 h 2248969"/>
                <a:gd name="connsiteX2" fmla="*/ 902719 w 2267585"/>
                <a:gd name="connsiteY2" fmla="*/ 255579 h 2248969"/>
                <a:gd name="connsiteX3" fmla="*/ 1388050 w 2267585"/>
                <a:gd name="connsiteY3" fmla="*/ 0 h 2248969"/>
                <a:gd name="connsiteX4" fmla="*/ 1405183 w 2267585"/>
                <a:gd name="connsiteY4" fmla="*/ 749602 h 2248969"/>
                <a:gd name="connsiteX5" fmla="*/ 2267585 w 2267585"/>
                <a:gd name="connsiteY5" fmla="*/ 438269 h 2248969"/>
                <a:gd name="connsiteX6" fmla="*/ 1157544 w 2267585"/>
                <a:gd name="connsiteY6" fmla="*/ 2248969 h 2248969"/>
                <a:gd name="connsiteX7" fmla="*/ 0 w 2267585"/>
                <a:gd name="connsiteY7" fmla="*/ 438269 h 2248969"/>
                <a:gd name="connsiteX0" fmla="*/ 0 w 2267585"/>
                <a:gd name="connsiteY0" fmla="*/ 241167 h 2051867"/>
                <a:gd name="connsiteX1" fmla="*/ 901738 w 2267585"/>
                <a:gd name="connsiteY1" fmla="*/ 548090 h 2051867"/>
                <a:gd name="connsiteX2" fmla="*/ 902719 w 2267585"/>
                <a:gd name="connsiteY2" fmla="*/ 58477 h 2051867"/>
                <a:gd name="connsiteX3" fmla="*/ 1382430 w 2267585"/>
                <a:gd name="connsiteY3" fmla="*/ 0 h 2051867"/>
                <a:gd name="connsiteX4" fmla="*/ 1405183 w 2267585"/>
                <a:gd name="connsiteY4" fmla="*/ 552500 h 2051867"/>
                <a:gd name="connsiteX5" fmla="*/ 2267585 w 2267585"/>
                <a:gd name="connsiteY5" fmla="*/ 241167 h 2051867"/>
                <a:gd name="connsiteX6" fmla="*/ 1157544 w 2267585"/>
                <a:gd name="connsiteY6" fmla="*/ 2051867 h 2051867"/>
                <a:gd name="connsiteX7" fmla="*/ 0 w 2267585"/>
                <a:gd name="connsiteY7" fmla="*/ 241167 h 2051867"/>
                <a:gd name="connsiteX0" fmla="*/ 0 w 2267585"/>
                <a:gd name="connsiteY0" fmla="*/ 241167 h 2051867"/>
                <a:gd name="connsiteX1" fmla="*/ 941075 w 2267585"/>
                <a:gd name="connsiteY1" fmla="*/ 610039 h 2051867"/>
                <a:gd name="connsiteX2" fmla="*/ 902719 w 2267585"/>
                <a:gd name="connsiteY2" fmla="*/ 58477 h 2051867"/>
                <a:gd name="connsiteX3" fmla="*/ 1382430 w 2267585"/>
                <a:gd name="connsiteY3" fmla="*/ 0 h 2051867"/>
                <a:gd name="connsiteX4" fmla="*/ 1405183 w 2267585"/>
                <a:gd name="connsiteY4" fmla="*/ 552500 h 2051867"/>
                <a:gd name="connsiteX5" fmla="*/ 2267585 w 2267585"/>
                <a:gd name="connsiteY5" fmla="*/ 241167 h 2051867"/>
                <a:gd name="connsiteX6" fmla="*/ 1157544 w 2267585"/>
                <a:gd name="connsiteY6" fmla="*/ 2051867 h 2051867"/>
                <a:gd name="connsiteX7" fmla="*/ 0 w 2267585"/>
                <a:gd name="connsiteY7" fmla="*/ 241167 h 2051867"/>
                <a:gd name="connsiteX0" fmla="*/ 0 w 2267585"/>
                <a:gd name="connsiteY0" fmla="*/ 241167 h 2051867"/>
                <a:gd name="connsiteX1" fmla="*/ 941075 w 2267585"/>
                <a:gd name="connsiteY1" fmla="*/ 610039 h 2051867"/>
                <a:gd name="connsiteX2" fmla="*/ 902719 w 2267585"/>
                <a:gd name="connsiteY2" fmla="*/ 58477 h 2051867"/>
                <a:gd name="connsiteX3" fmla="*/ 1382430 w 2267585"/>
                <a:gd name="connsiteY3" fmla="*/ 0 h 2051867"/>
                <a:gd name="connsiteX4" fmla="*/ 1304030 w 2267585"/>
                <a:gd name="connsiteY4" fmla="*/ 620080 h 2051867"/>
                <a:gd name="connsiteX5" fmla="*/ 2267585 w 2267585"/>
                <a:gd name="connsiteY5" fmla="*/ 241167 h 2051867"/>
                <a:gd name="connsiteX6" fmla="*/ 1157544 w 2267585"/>
                <a:gd name="connsiteY6" fmla="*/ 2051867 h 2051867"/>
                <a:gd name="connsiteX7" fmla="*/ 0 w 2267585"/>
                <a:gd name="connsiteY7" fmla="*/ 241167 h 2051867"/>
                <a:gd name="connsiteX0" fmla="*/ 0 w 2267585"/>
                <a:gd name="connsiteY0" fmla="*/ 201746 h 2012446"/>
                <a:gd name="connsiteX1" fmla="*/ 941075 w 2267585"/>
                <a:gd name="connsiteY1" fmla="*/ 570618 h 2012446"/>
                <a:gd name="connsiteX2" fmla="*/ 902719 w 2267585"/>
                <a:gd name="connsiteY2" fmla="*/ 19056 h 2012446"/>
                <a:gd name="connsiteX3" fmla="*/ 1286898 w 2267585"/>
                <a:gd name="connsiteY3" fmla="*/ 0 h 2012446"/>
                <a:gd name="connsiteX4" fmla="*/ 1304030 w 2267585"/>
                <a:gd name="connsiteY4" fmla="*/ 580659 h 2012446"/>
                <a:gd name="connsiteX5" fmla="*/ 2267585 w 2267585"/>
                <a:gd name="connsiteY5" fmla="*/ 201746 h 2012446"/>
                <a:gd name="connsiteX6" fmla="*/ 1157544 w 2267585"/>
                <a:gd name="connsiteY6" fmla="*/ 2012446 h 2012446"/>
                <a:gd name="connsiteX7" fmla="*/ 0 w 2267585"/>
                <a:gd name="connsiteY7" fmla="*/ 201746 h 2012446"/>
                <a:gd name="connsiteX0" fmla="*/ 0 w 2267585"/>
                <a:gd name="connsiteY0" fmla="*/ 201746 h 2012446"/>
                <a:gd name="connsiteX1" fmla="*/ 941075 w 2267585"/>
                <a:gd name="connsiteY1" fmla="*/ 570618 h 2012446"/>
                <a:gd name="connsiteX2" fmla="*/ 936437 w 2267585"/>
                <a:gd name="connsiteY2" fmla="*/ 19056 h 2012446"/>
                <a:gd name="connsiteX3" fmla="*/ 1286898 w 2267585"/>
                <a:gd name="connsiteY3" fmla="*/ 0 h 2012446"/>
                <a:gd name="connsiteX4" fmla="*/ 1304030 w 2267585"/>
                <a:gd name="connsiteY4" fmla="*/ 580659 h 2012446"/>
                <a:gd name="connsiteX5" fmla="*/ 2267585 w 2267585"/>
                <a:gd name="connsiteY5" fmla="*/ 201746 h 2012446"/>
                <a:gd name="connsiteX6" fmla="*/ 1157544 w 2267585"/>
                <a:gd name="connsiteY6" fmla="*/ 2012446 h 2012446"/>
                <a:gd name="connsiteX7" fmla="*/ 0 w 2267585"/>
                <a:gd name="connsiteY7" fmla="*/ 201746 h 2012446"/>
                <a:gd name="connsiteX0" fmla="*/ -1 w 1985054"/>
                <a:gd name="connsiteY0" fmla="*/ 371610 h 2012446"/>
                <a:gd name="connsiteX1" fmla="*/ 658544 w 1985054"/>
                <a:gd name="connsiteY1" fmla="*/ 570618 h 2012446"/>
                <a:gd name="connsiteX2" fmla="*/ 653906 w 1985054"/>
                <a:gd name="connsiteY2" fmla="*/ 19056 h 2012446"/>
                <a:gd name="connsiteX3" fmla="*/ 1004367 w 1985054"/>
                <a:gd name="connsiteY3" fmla="*/ 0 h 2012446"/>
                <a:gd name="connsiteX4" fmla="*/ 1021499 w 1985054"/>
                <a:gd name="connsiteY4" fmla="*/ 580659 h 2012446"/>
                <a:gd name="connsiteX5" fmla="*/ 1985054 w 1985054"/>
                <a:gd name="connsiteY5" fmla="*/ 201746 h 2012446"/>
                <a:gd name="connsiteX6" fmla="*/ 875013 w 1985054"/>
                <a:gd name="connsiteY6" fmla="*/ 2012446 h 2012446"/>
                <a:gd name="connsiteX7" fmla="*/ -1 w 1985054"/>
                <a:gd name="connsiteY7" fmla="*/ 371610 h 2012446"/>
                <a:gd name="connsiteX0" fmla="*/ -1 w 1664932"/>
                <a:gd name="connsiteY0" fmla="*/ 371610 h 2012446"/>
                <a:gd name="connsiteX1" fmla="*/ 658544 w 1664932"/>
                <a:gd name="connsiteY1" fmla="*/ 570618 h 2012446"/>
                <a:gd name="connsiteX2" fmla="*/ 653906 w 1664932"/>
                <a:gd name="connsiteY2" fmla="*/ 19056 h 2012446"/>
                <a:gd name="connsiteX3" fmla="*/ 1004367 w 1664932"/>
                <a:gd name="connsiteY3" fmla="*/ 0 h 2012446"/>
                <a:gd name="connsiteX4" fmla="*/ 1021499 w 1664932"/>
                <a:gd name="connsiteY4" fmla="*/ 580659 h 2012446"/>
                <a:gd name="connsiteX5" fmla="*/ 1664932 w 1664932"/>
                <a:gd name="connsiteY5" fmla="*/ 371611 h 2012446"/>
                <a:gd name="connsiteX6" fmla="*/ 875013 w 1664932"/>
                <a:gd name="connsiteY6" fmla="*/ 2012446 h 2012446"/>
                <a:gd name="connsiteX7" fmla="*/ -1 w 1664932"/>
                <a:gd name="connsiteY7" fmla="*/ 371610 h 2012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64932" h="2012446">
                  <a:moveTo>
                    <a:pt x="-1" y="371610"/>
                  </a:moveTo>
                  <a:lnTo>
                    <a:pt x="658544" y="570618"/>
                  </a:lnTo>
                  <a:lnTo>
                    <a:pt x="653906" y="19056"/>
                  </a:lnTo>
                  <a:lnTo>
                    <a:pt x="1004367" y="0"/>
                  </a:lnTo>
                  <a:lnTo>
                    <a:pt x="1021499" y="580659"/>
                  </a:lnTo>
                  <a:lnTo>
                    <a:pt x="1664932" y="371611"/>
                  </a:lnTo>
                  <a:lnTo>
                    <a:pt x="875013" y="2012446"/>
                  </a:lnTo>
                  <a:lnTo>
                    <a:pt x="-1" y="37161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4773810" y="1701354"/>
              <a:ext cx="522579" cy="409651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cxnSp>
          <p:nvCxnSpPr>
            <p:cNvPr id="7" name="直線接點 6"/>
            <p:cNvCxnSpPr/>
            <p:nvPr/>
          </p:nvCxnSpPr>
          <p:spPr>
            <a:xfrm>
              <a:off x="5297977" y="2413998"/>
              <a:ext cx="260495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文字方塊 2"/>
          <p:cNvSpPr txBox="1">
            <a:spLocks noChangeArrowheads="1"/>
          </p:cNvSpPr>
          <p:nvPr/>
        </p:nvSpPr>
        <p:spPr bwMode="auto">
          <a:xfrm>
            <a:off x="2447925" y="3030538"/>
            <a:ext cx="30162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sz="1400" b="1" kern="0" spc="120">
                <a:solidFill>
                  <a:srgbClr val="222222"/>
                </a:solidFill>
                <a:latin typeface="Verdana"/>
                <a:ea typeface="新細明體"/>
                <a:cs typeface="新細明體"/>
              </a:rPr>
              <a:t>拖曳工具視窗靠近左側，出現藍色色塊時，將左鍵放開。</a:t>
            </a:r>
            <a:endParaRPr kumimoji="0" lang="zh-TW" sz="1400" kern="100">
              <a:latin typeface="Calibri"/>
              <a:ea typeface="新細明體"/>
              <a:cs typeface="Times New Roman"/>
            </a:endParaRPr>
          </a:p>
        </p:txBody>
      </p:sp>
      <p:pic>
        <p:nvPicPr>
          <p:cNvPr id="22533" name="圖片 9"/>
          <p:cNvPicPr>
            <a:picLocks noChangeAspect="1" noChangeArrowheads="1"/>
          </p:cNvPicPr>
          <p:nvPr/>
        </p:nvPicPr>
        <p:blipFill>
          <a:blip r:embed="rId3"/>
          <a:srcRect l="82658" b="4504"/>
          <a:stretch>
            <a:fillRect/>
          </a:stretch>
        </p:blipFill>
        <p:spPr bwMode="auto">
          <a:xfrm>
            <a:off x="6229350" y="1125538"/>
            <a:ext cx="1871663" cy="562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矩形 10"/>
          <p:cNvSpPr/>
          <p:nvPr/>
        </p:nvSpPr>
        <p:spPr>
          <a:xfrm>
            <a:off x="6207125" y="2124075"/>
            <a:ext cx="1868488" cy="7826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cxnSp>
        <p:nvCxnSpPr>
          <p:cNvPr id="12" name="肘形接點 11"/>
          <p:cNvCxnSpPr/>
          <p:nvPr/>
        </p:nvCxnSpPr>
        <p:spPr>
          <a:xfrm rot="5400000">
            <a:off x="5109369" y="3329782"/>
            <a:ext cx="1993900" cy="201612"/>
          </a:xfrm>
          <a:prstGeom prst="bentConnector3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2"/>
          <p:cNvSpPr txBox="1">
            <a:spLocks noChangeArrowheads="1"/>
          </p:cNvSpPr>
          <p:nvPr/>
        </p:nvSpPr>
        <p:spPr bwMode="auto">
          <a:xfrm>
            <a:off x="3563938" y="4427538"/>
            <a:ext cx="30083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sz="1400" b="1" kern="100">
                <a:latin typeface="Calibri"/>
                <a:ea typeface="新細明體"/>
                <a:cs typeface="Times New Roman"/>
              </a:rPr>
              <a:t>工具視窗已被固定在浮動視窗槽</a:t>
            </a:r>
            <a:endParaRPr kumimoji="0" lang="zh-TW" sz="1400" kern="100">
              <a:latin typeface="Calibri"/>
              <a:ea typeface="新細明體"/>
              <a:cs typeface="Times New Roman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9" name="Picture 9" descr="Photoshop4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16450" y="3013075"/>
            <a:ext cx="4564063" cy="3424238"/>
          </a:xfrm>
          <a:prstGeom prst="rect">
            <a:avLst/>
          </a:prstGeom>
          <a:noFill/>
        </p:spPr>
      </p:pic>
      <p:sp>
        <p:nvSpPr>
          <p:cNvPr id="117763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12775" y="1773238"/>
            <a:ext cx="7775575" cy="4495800"/>
          </a:xfrm>
        </p:spPr>
        <p:txBody>
          <a:bodyPr/>
          <a:lstStyle/>
          <a:p>
            <a:pPr eaLnBrk="1" hangingPunct="1"/>
            <a:r>
              <a:rPr lang="zh-TW" altLang="zh-TW" sz="2400" smtClean="0"/>
              <a:t>P</a:t>
            </a:r>
            <a:r>
              <a:rPr lang="zh-TW" altLang="en-US" sz="2400" smtClean="0"/>
              <a:t>h</a:t>
            </a:r>
            <a:r>
              <a:rPr lang="en-US" altLang="zh-TW" sz="2400" smtClean="0"/>
              <a:t>otoshop</a:t>
            </a:r>
            <a:r>
              <a:rPr lang="zh-TW" altLang="en-US" sz="2400" smtClean="0"/>
              <a:t>濾鏡</a:t>
            </a:r>
          </a:p>
          <a:p>
            <a:pPr marL="742950" lvl="1" indent="-285750" eaLnBrk="1" hangingPunct="1"/>
            <a:r>
              <a:rPr lang="en-US" altLang="zh-TW" sz="2300" smtClean="0"/>
              <a:t>Stylize &gt; Find Edges</a:t>
            </a:r>
            <a:endParaRPr lang="zh-TW" altLang="en-US" sz="2300" smtClean="0"/>
          </a:p>
        </p:txBody>
      </p:sp>
      <p:pic>
        <p:nvPicPr>
          <p:cNvPr id="117764" name="Picture 4" descr="Photoshop4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41663"/>
            <a:ext cx="3922713" cy="2943225"/>
          </a:xfrm>
          <a:prstGeom prst="rect">
            <a:avLst/>
          </a:prstGeom>
          <a:noFill/>
        </p:spPr>
      </p:pic>
      <p:sp>
        <p:nvSpPr>
          <p:cNvPr id="117765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en-US" b="1" smtClean="0"/>
              <a:t>基本</a:t>
            </a:r>
            <a:r>
              <a:rPr lang="zh-TW" altLang="zh-TW" b="1" smtClean="0"/>
              <a:t>操作</a:t>
            </a:r>
            <a:r>
              <a:rPr lang="zh-TW" altLang="en-US" b="1" smtClean="0"/>
              <a:t>與認識</a:t>
            </a:r>
            <a:endParaRPr lang="zh-TW" altLang="en-US" smtClean="0"/>
          </a:p>
        </p:txBody>
      </p:sp>
      <p:sp>
        <p:nvSpPr>
          <p:cNvPr id="117766" name="Text Box 6"/>
          <p:cNvSpPr txBox="1">
            <a:spLocks noChangeArrowheads="1"/>
          </p:cNvSpPr>
          <p:nvPr/>
        </p:nvSpPr>
        <p:spPr bwMode="auto">
          <a:xfrm>
            <a:off x="1547813" y="2924175"/>
            <a:ext cx="1295400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600">
                <a:ea typeface="微軟正黑體" pitchFamily="34" charset="-120"/>
              </a:rPr>
              <a:t>原始圖片</a:t>
            </a:r>
          </a:p>
        </p:txBody>
      </p:sp>
      <p:sp>
        <p:nvSpPr>
          <p:cNvPr id="117767" name="Text Box 8"/>
          <p:cNvSpPr txBox="1">
            <a:spLocks noChangeArrowheads="1"/>
          </p:cNvSpPr>
          <p:nvPr/>
        </p:nvSpPr>
        <p:spPr bwMode="auto">
          <a:xfrm>
            <a:off x="5364163" y="2852738"/>
            <a:ext cx="1295400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altLang="zh-TW" sz="1600"/>
              <a:t>Find Edges</a:t>
            </a:r>
          </a:p>
        </p:txBody>
      </p:sp>
      <p:sp>
        <p:nvSpPr>
          <p:cNvPr id="117768" name="AutoShape 8"/>
          <p:cNvSpPr>
            <a:spLocks noChangeArrowheads="1"/>
          </p:cNvSpPr>
          <p:nvPr/>
        </p:nvSpPr>
        <p:spPr bwMode="auto">
          <a:xfrm>
            <a:off x="3779838" y="4292600"/>
            <a:ext cx="1008062" cy="287338"/>
          </a:xfrm>
          <a:prstGeom prst="rightArrow">
            <a:avLst>
              <a:gd name="adj1" fmla="val 50000"/>
              <a:gd name="adj2" fmla="val 87707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93" name="Picture 9" descr="Photoshop4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7388" y="3113088"/>
            <a:ext cx="4646612" cy="3484562"/>
          </a:xfrm>
          <a:prstGeom prst="rect">
            <a:avLst/>
          </a:prstGeom>
          <a:noFill/>
        </p:spPr>
      </p:pic>
      <p:sp>
        <p:nvSpPr>
          <p:cNvPr id="118787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12775" y="1773238"/>
            <a:ext cx="7775575" cy="4495800"/>
          </a:xfrm>
        </p:spPr>
        <p:txBody>
          <a:bodyPr/>
          <a:lstStyle/>
          <a:p>
            <a:pPr eaLnBrk="1" hangingPunct="1"/>
            <a:r>
              <a:rPr lang="zh-TW" altLang="zh-TW" sz="2400" smtClean="0"/>
              <a:t>P</a:t>
            </a:r>
            <a:r>
              <a:rPr lang="zh-TW" altLang="en-US" sz="2400" smtClean="0"/>
              <a:t>h</a:t>
            </a:r>
            <a:r>
              <a:rPr lang="en-US" altLang="zh-TW" sz="2400" smtClean="0"/>
              <a:t>otoshop</a:t>
            </a:r>
            <a:r>
              <a:rPr lang="zh-TW" altLang="en-US" sz="2400" smtClean="0"/>
              <a:t>濾鏡</a:t>
            </a:r>
          </a:p>
          <a:p>
            <a:pPr marL="742950" lvl="1" indent="-285750" eaLnBrk="1" hangingPunct="1"/>
            <a:r>
              <a:rPr lang="en-US" altLang="zh-TW" sz="2300" smtClean="0"/>
              <a:t>Stylize &gt; Glowing Edges</a:t>
            </a:r>
            <a:endParaRPr lang="zh-TW" altLang="en-US" sz="2300" smtClean="0"/>
          </a:p>
        </p:txBody>
      </p:sp>
      <p:pic>
        <p:nvPicPr>
          <p:cNvPr id="118788" name="Picture 4" descr="Photoshop4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41663"/>
            <a:ext cx="3922713" cy="2943225"/>
          </a:xfrm>
          <a:prstGeom prst="rect">
            <a:avLst/>
          </a:prstGeom>
          <a:noFill/>
        </p:spPr>
      </p:pic>
      <p:sp>
        <p:nvSpPr>
          <p:cNvPr id="118789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en-US" b="1" smtClean="0"/>
              <a:t>基本</a:t>
            </a:r>
            <a:r>
              <a:rPr lang="zh-TW" altLang="zh-TW" b="1" smtClean="0"/>
              <a:t>操作</a:t>
            </a:r>
            <a:r>
              <a:rPr lang="zh-TW" altLang="en-US" b="1" smtClean="0"/>
              <a:t>與認識</a:t>
            </a:r>
            <a:endParaRPr lang="zh-TW" altLang="en-US" smtClean="0"/>
          </a:p>
        </p:txBody>
      </p:sp>
      <p:sp>
        <p:nvSpPr>
          <p:cNvPr id="118790" name="Text Box 6"/>
          <p:cNvSpPr txBox="1">
            <a:spLocks noChangeArrowheads="1"/>
          </p:cNvSpPr>
          <p:nvPr/>
        </p:nvSpPr>
        <p:spPr bwMode="auto">
          <a:xfrm>
            <a:off x="1547813" y="2924175"/>
            <a:ext cx="1295400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600">
                <a:ea typeface="微軟正黑體" pitchFamily="34" charset="-120"/>
              </a:rPr>
              <a:t>原始圖片</a:t>
            </a:r>
          </a:p>
        </p:txBody>
      </p:sp>
      <p:sp>
        <p:nvSpPr>
          <p:cNvPr id="118791" name="Text Box 8"/>
          <p:cNvSpPr txBox="1">
            <a:spLocks noChangeArrowheads="1"/>
          </p:cNvSpPr>
          <p:nvPr/>
        </p:nvSpPr>
        <p:spPr bwMode="auto">
          <a:xfrm>
            <a:off x="5364163" y="2852738"/>
            <a:ext cx="1728787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altLang="zh-TW" sz="1600"/>
              <a:t>Glowing Edges</a:t>
            </a:r>
          </a:p>
        </p:txBody>
      </p:sp>
      <p:sp>
        <p:nvSpPr>
          <p:cNvPr id="118792" name="AutoShape 8"/>
          <p:cNvSpPr>
            <a:spLocks noChangeArrowheads="1"/>
          </p:cNvSpPr>
          <p:nvPr/>
        </p:nvSpPr>
        <p:spPr bwMode="auto">
          <a:xfrm>
            <a:off x="3779838" y="4292600"/>
            <a:ext cx="1008062" cy="287338"/>
          </a:xfrm>
          <a:prstGeom prst="rightArrow">
            <a:avLst>
              <a:gd name="adj1" fmla="val 50000"/>
              <a:gd name="adj2" fmla="val 87707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7" name="Picture 9" descr="Photoshop4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3075" y="3141663"/>
            <a:ext cx="4897438" cy="3671887"/>
          </a:xfrm>
          <a:prstGeom prst="rect">
            <a:avLst/>
          </a:prstGeom>
          <a:noFill/>
        </p:spPr>
      </p:pic>
      <p:sp>
        <p:nvSpPr>
          <p:cNvPr id="119811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12775" y="1773238"/>
            <a:ext cx="7775575" cy="4495800"/>
          </a:xfrm>
        </p:spPr>
        <p:txBody>
          <a:bodyPr/>
          <a:lstStyle/>
          <a:p>
            <a:pPr eaLnBrk="1" hangingPunct="1"/>
            <a:r>
              <a:rPr lang="zh-TW" altLang="zh-TW" sz="2400" smtClean="0"/>
              <a:t>P</a:t>
            </a:r>
            <a:r>
              <a:rPr lang="zh-TW" altLang="en-US" sz="2400" smtClean="0"/>
              <a:t>h</a:t>
            </a:r>
            <a:r>
              <a:rPr lang="en-US" altLang="zh-TW" sz="2400" smtClean="0"/>
              <a:t>otoshop</a:t>
            </a:r>
            <a:r>
              <a:rPr lang="zh-TW" altLang="en-US" sz="2400" smtClean="0"/>
              <a:t>濾鏡</a:t>
            </a:r>
          </a:p>
          <a:p>
            <a:pPr marL="742950" lvl="1" indent="-285750" eaLnBrk="1" hangingPunct="1"/>
            <a:r>
              <a:rPr lang="en-US" altLang="zh-TW" sz="2300" smtClean="0"/>
              <a:t>Stylize &gt; Solarize</a:t>
            </a:r>
            <a:endParaRPr lang="zh-TW" altLang="en-US" sz="2300" smtClean="0"/>
          </a:p>
        </p:txBody>
      </p:sp>
      <p:pic>
        <p:nvPicPr>
          <p:cNvPr id="119812" name="Picture 4" descr="Photoshop4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41663"/>
            <a:ext cx="3922713" cy="2943225"/>
          </a:xfrm>
          <a:prstGeom prst="rect">
            <a:avLst/>
          </a:prstGeom>
          <a:noFill/>
        </p:spPr>
      </p:pic>
      <p:sp>
        <p:nvSpPr>
          <p:cNvPr id="119813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en-US" b="1" smtClean="0"/>
              <a:t>基本</a:t>
            </a:r>
            <a:r>
              <a:rPr lang="zh-TW" altLang="zh-TW" b="1" smtClean="0"/>
              <a:t>操作</a:t>
            </a:r>
            <a:r>
              <a:rPr lang="zh-TW" altLang="en-US" b="1" smtClean="0"/>
              <a:t>與認識</a:t>
            </a:r>
            <a:endParaRPr lang="zh-TW" altLang="en-US" smtClean="0"/>
          </a:p>
        </p:txBody>
      </p:sp>
      <p:sp>
        <p:nvSpPr>
          <p:cNvPr id="119814" name="Text Box 6"/>
          <p:cNvSpPr txBox="1">
            <a:spLocks noChangeArrowheads="1"/>
          </p:cNvSpPr>
          <p:nvPr/>
        </p:nvSpPr>
        <p:spPr bwMode="auto">
          <a:xfrm>
            <a:off x="1547813" y="2924175"/>
            <a:ext cx="1295400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600">
                <a:ea typeface="微軟正黑體" pitchFamily="34" charset="-120"/>
              </a:rPr>
              <a:t>原始圖片</a:t>
            </a:r>
          </a:p>
        </p:txBody>
      </p:sp>
      <p:sp>
        <p:nvSpPr>
          <p:cNvPr id="119815" name="Text Box 8"/>
          <p:cNvSpPr txBox="1">
            <a:spLocks noChangeArrowheads="1"/>
          </p:cNvSpPr>
          <p:nvPr/>
        </p:nvSpPr>
        <p:spPr bwMode="auto">
          <a:xfrm>
            <a:off x="6227763" y="2852738"/>
            <a:ext cx="1079500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altLang="zh-TW" sz="1600"/>
              <a:t>Solarize</a:t>
            </a:r>
          </a:p>
        </p:txBody>
      </p:sp>
      <p:sp>
        <p:nvSpPr>
          <p:cNvPr id="119816" name="AutoShape 8"/>
          <p:cNvSpPr>
            <a:spLocks noChangeArrowheads="1"/>
          </p:cNvSpPr>
          <p:nvPr/>
        </p:nvSpPr>
        <p:spPr bwMode="auto">
          <a:xfrm>
            <a:off x="3779838" y="4292600"/>
            <a:ext cx="863600" cy="287338"/>
          </a:xfrm>
          <a:prstGeom prst="rightArrow">
            <a:avLst>
              <a:gd name="adj1" fmla="val 50000"/>
              <a:gd name="adj2" fmla="val 75138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41" name="Picture 9" descr="Photoshop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0200" y="3068638"/>
            <a:ext cx="5003800" cy="3571875"/>
          </a:xfrm>
          <a:prstGeom prst="rect">
            <a:avLst/>
          </a:prstGeom>
          <a:noFill/>
        </p:spPr>
      </p:pic>
      <p:sp>
        <p:nvSpPr>
          <p:cNvPr id="120835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12775" y="1773238"/>
            <a:ext cx="7775575" cy="4495800"/>
          </a:xfrm>
        </p:spPr>
        <p:txBody>
          <a:bodyPr/>
          <a:lstStyle/>
          <a:p>
            <a:pPr eaLnBrk="1" hangingPunct="1"/>
            <a:r>
              <a:rPr lang="zh-TW" altLang="zh-TW" sz="2400" smtClean="0"/>
              <a:t>P</a:t>
            </a:r>
            <a:r>
              <a:rPr lang="zh-TW" altLang="en-US" sz="2400" smtClean="0"/>
              <a:t>h</a:t>
            </a:r>
            <a:r>
              <a:rPr lang="en-US" altLang="zh-TW" sz="2400" smtClean="0"/>
              <a:t>otoshop</a:t>
            </a:r>
            <a:r>
              <a:rPr lang="zh-TW" altLang="en-US" sz="2400" smtClean="0"/>
              <a:t>濾鏡</a:t>
            </a:r>
          </a:p>
          <a:p>
            <a:pPr marL="742950" lvl="1" indent="-285750" eaLnBrk="1" hangingPunct="1"/>
            <a:r>
              <a:rPr lang="en-US" altLang="zh-TW" sz="2300" smtClean="0"/>
              <a:t>Stylize &gt; Tiles</a:t>
            </a:r>
            <a:endParaRPr lang="zh-TW" altLang="en-US" sz="2300" smtClean="0"/>
          </a:p>
        </p:txBody>
      </p:sp>
      <p:pic>
        <p:nvPicPr>
          <p:cNvPr id="120836" name="Picture 4" descr="Photoshop4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41663"/>
            <a:ext cx="3922713" cy="2943225"/>
          </a:xfrm>
          <a:prstGeom prst="rect">
            <a:avLst/>
          </a:prstGeom>
          <a:noFill/>
        </p:spPr>
      </p:pic>
      <p:sp>
        <p:nvSpPr>
          <p:cNvPr id="120837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en-US" b="1" smtClean="0"/>
              <a:t>基本</a:t>
            </a:r>
            <a:r>
              <a:rPr lang="zh-TW" altLang="zh-TW" b="1" smtClean="0"/>
              <a:t>操作</a:t>
            </a:r>
            <a:r>
              <a:rPr lang="zh-TW" altLang="en-US" b="1" smtClean="0"/>
              <a:t>與認識</a:t>
            </a:r>
            <a:endParaRPr lang="zh-TW" altLang="en-US" smtClean="0"/>
          </a:p>
        </p:txBody>
      </p:sp>
      <p:sp>
        <p:nvSpPr>
          <p:cNvPr id="120838" name="Text Box 6"/>
          <p:cNvSpPr txBox="1">
            <a:spLocks noChangeArrowheads="1"/>
          </p:cNvSpPr>
          <p:nvPr/>
        </p:nvSpPr>
        <p:spPr bwMode="auto">
          <a:xfrm>
            <a:off x="1547813" y="2924175"/>
            <a:ext cx="1295400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600">
                <a:ea typeface="微軟正黑體" pitchFamily="34" charset="-120"/>
              </a:rPr>
              <a:t>原始圖片</a:t>
            </a:r>
          </a:p>
        </p:txBody>
      </p:sp>
      <p:sp>
        <p:nvSpPr>
          <p:cNvPr id="120839" name="Text Box 8"/>
          <p:cNvSpPr txBox="1">
            <a:spLocks noChangeArrowheads="1"/>
          </p:cNvSpPr>
          <p:nvPr/>
        </p:nvSpPr>
        <p:spPr bwMode="auto">
          <a:xfrm>
            <a:off x="6227763" y="2852738"/>
            <a:ext cx="792162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altLang="zh-TW" sz="1600"/>
              <a:t>Tiles</a:t>
            </a:r>
          </a:p>
        </p:txBody>
      </p:sp>
      <p:sp>
        <p:nvSpPr>
          <p:cNvPr id="120840" name="AutoShape 8"/>
          <p:cNvSpPr>
            <a:spLocks noChangeArrowheads="1"/>
          </p:cNvSpPr>
          <p:nvPr/>
        </p:nvSpPr>
        <p:spPr bwMode="auto">
          <a:xfrm>
            <a:off x="3779838" y="4292600"/>
            <a:ext cx="720725" cy="287338"/>
          </a:xfrm>
          <a:prstGeom prst="rightArrow">
            <a:avLst>
              <a:gd name="adj1" fmla="val 50000"/>
              <a:gd name="adj2" fmla="val 62707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65" name="Picture 9" descr="Photoshop5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6100" y="3068638"/>
            <a:ext cx="4787900" cy="3052762"/>
          </a:xfrm>
          <a:prstGeom prst="rect">
            <a:avLst/>
          </a:prstGeom>
          <a:noFill/>
        </p:spPr>
      </p:pic>
      <p:sp>
        <p:nvSpPr>
          <p:cNvPr id="121859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12775" y="1773238"/>
            <a:ext cx="7775575" cy="4495800"/>
          </a:xfrm>
        </p:spPr>
        <p:txBody>
          <a:bodyPr/>
          <a:lstStyle/>
          <a:p>
            <a:pPr eaLnBrk="1" hangingPunct="1"/>
            <a:r>
              <a:rPr lang="zh-TW" altLang="zh-TW" sz="2400" smtClean="0"/>
              <a:t>P</a:t>
            </a:r>
            <a:r>
              <a:rPr lang="zh-TW" altLang="en-US" sz="2400" smtClean="0"/>
              <a:t>h</a:t>
            </a:r>
            <a:r>
              <a:rPr lang="en-US" altLang="zh-TW" sz="2400" smtClean="0"/>
              <a:t>otoshop</a:t>
            </a:r>
            <a:r>
              <a:rPr lang="zh-TW" altLang="en-US" sz="2400" smtClean="0"/>
              <a:t>濾鏡</a:t>
            </a:r>
          </a:p>
          <a:p>
            <a:pPr marL="742950" lvl="1" indent="-285750" eaLnBrk="1" hangingPunct="1"/>
            <a:r>
              <a:rPr lang="en-US" altLang="zh-TW" sz="2300" smtClean="0"/>
              <a:t>Stylize &gt; Trace Contour</a:t>
            </a:r>
            <a:endParaRPr lang="zh-TW" altLang="en-US" sz="2300" smtClean="0"/>
          </a:p>
        </p:txBody>
      </p:sp>
      <p:pic>
        <p:nvPicPr>
          <p:cNvPr id="121860" name="Picture 4" descr="Photoshop4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41663"/>
            <a:ext cx="3922713" cy="2943225"/>
          </a:xfrm>
          <a:prstGeom prst="rect">
            <a:avLst/>
          </a:prstGeom>
          <a:noFill/>
        </p:spPr>
      </p:pic>
      <p:sp>
        <p:nvSpPr>
          <p:cNvPr id="121861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en-US" b="1" smtClean="0"/>
              <a:t>基本</a:t>
            </a:r>
            <a:r>
              <a:rPr lang="zh-TW" altLang="zh-TW" b="1" smtClean="0"/>
              <a:t>操作</a:t>
            </a:r>
            <a:r>
              <a:rPr lang="zh-TW" altLang="en-US" b="1" smtClean="0"/>
              <a:t>與認識</a:t>
            </a:r>
            <a:endParaRPr lang="zh-TW" altLang="en-US" smtClean="0"/>
          </a:p>
        </p:txBody>
      </p:sp>
      <p:sp>
        <p:nvSpPr>
          <p:cNvPr id="121862" name="Text Box 6"/>
          <p:cNvSpPr txBox="1">
            <a:spLocks noChangeArrowheads="1"/>
          </p:cNvSpPr>
          <p:nvPr/>
        </p:nvSpPr>
        <p:spPr bwMode="auto">
          <a:xfrm>
            <a:off x="1547813" y="2924175"/>
            <a:ext cx="1295400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600">
                <a:ea typeface="微軟正黑體" pitchFamily="34" charset="-120"/>
              </a:rPr>
              <a:t>原始圖片</a:t>
            </a:r>
          </a:p>
        </p:txBody>
      </p:sp>
      <p:sp>
        <p:nvSpPr>
          <p:cNvPr id="121863" name="Text Box 8"/>
          <p:cNvSpPr txBox="1">
            <a:spLocks noChangeArrowheads="1"/>
          </p:cNvSpPr>
          <p:nvPr/>
        </p:nvSpPr>
        <p:spPr bwMode="auto">
          <a:xfrm>
            <a:off x="6227763" y="2852738"/>
            <a:ext cx="1512887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altLang="zh-TW" sz="1600"/>
              <a:t>Trace Contour</a:t>
            </a:r>
          </a:p>
        </p:txBody>
      </p:sp>
      <p:sp>
        <p:nvSpPr>
          <p:cNvPr id="121864" name="AutoShape 8"/>
          <p:cNvSpPr>
            <a:spLocks noChangeArrowheads="1"/>
          </p:cNvSpPr>
          <p:nvPr/>
        </p:nvSpPr>
        <p:spPr bwMode="auto">
          <a:xfrm>
            <a:off x="3779838" y="4292600"/>
            <a:ext cx="1008062" cy="287338"/>
          </a:xfrm>
          <a:prstGeom prst="rightArrow">
            <a:avLst>
              <a:gd name="adj1" fmla="val 50000"/>
              <a:gd name="adj2" fmla="val 87707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9" name="Picture 9" descr="Photoshop5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0200" y="3068638"/>
            <a:ext cx="5003800" cy="3090862"/>
          </a:xfrm>
          <a:prstGeom prst="rect">
            <a:avLst/>
          </a:prstGeom>
          <a:noFill/>
        </p:spPr>
      </p:pic>
      <p:sp>
        <p:nvSpPr>
          <p:cNvPr id="122883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12775" y="1773238"/>
            <a:ext cx="7775575" cy="4495800"/>
          </a:xfrm>
        </p:spPr>
        <p:txBody>
          <a:bodyPr/>
          <a:lstStyle/>
          <a:p>
            <a:pPr eaLnBrk="1" hangingPunct="1"/>
            <a:r>
              <a:rPr lang="zh-TW" altLang="zh-TW" sz="2400" smtClean="0"/>
              <a:t>P</a:t>
            </a:r>
            <a:r>
              <a:rPr lang="zh-TW" altLang="en-US" sz="2400" smtClean="0"/>
              <a:t>h</a:t>
            </a:r>
            <a:r>
              <a:rPr lang="en-US" altLang="zh-TW" sz="2400" smtClean="0"/>
              <a:t>otoshop</a:t>
            </a:r>
            <a:r>
              <a:rPr lang="zh-TW" altLang="en-US" sz="2400" smtClean="0"/>
              <a:t>濾鏡</a:t>
            </a:r>
          </a:p>
          <a:p>
            <a:pPr marL="742950" lvl="1" indent="-285750" eaLnBrk="1" hangingPunct="1"/>
            <a:r>
              <a:rPr lang="en-US" altLang="zh-TW" sz="2300" smtClean="0"/>
              <a:t>Stylize &gt; Wind</a:t>
            </a:r>
            <a:endParaRPr lang="zh-TW" altLang="en-US" sz="2300" smtClean="0"/>
          </a:p>
        </p:txBody>
      </p:sp>
      <p:pic>
        <p:nvPicPr>
          <p:cNvPr id="122884" name="Picture 4" descr="Photoshop4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41663"/>
            <a:ext cx="3922713" cy="2943225"/>
          </a:xfrm>
          <a:prstGeom prst="rect">
            <a:avLst/>
          </a:prstGeom>
          <a:noFill/>
        </p:spPr>
      </p:pic>
      <p:sp>
        <p:nvSpPr>
          <p:cNvPr id="122885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Photoshop</a:t>
            </a:r>
            <a:r>
              <a:rPr lang="zh-TW" altLang="en-US" b="1" smtClean="0"/>
              <a:t>基本</a:t>
            </a:r>
            <a:r>
              <a:rPr lang="zh-TW" altLang="zh-TW" b="1" smtClean="0"/>
              <a:t>操作</a:t>
            </a:r>
            <a:r>
              <a:rPr lang="zh-TW" altLang="en-US" b="1" smtClean="0"/>
              <a:t>與認識</a:t>
            </a:r>
            <a:endParaRPr lang="zh-TW" altLang="en-US" smtClean="0"/>
          </a:p>
        </p:txBody>
      </p:sp>
      <p:sp>
        <p:nvSpPr>
          <p:cNvPr id="122886" name="Text Box 6"/>
          <p:cNvSpPr txBox="1">
            <a:spLocks noChangeArrowheads="1"/>
          </p:cNvSpPr>
          <p:nvPr/>
        </p:nvSpPr>
        <p:spPr bwMode="auto">
          <a:xfrm>
            <a:off x="1547813" y="2924175"/>
            <a:ext cx="1295400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600">
                <a:ea typeface="微軟正黑體" pitchFamily="34" charset="-120"/>
              </a:rPr>
              <a:t>原始圖片</a:t>
            </a:r>
          </a:p>
        </p:txBody>
      </p:sp>
      <p:sp>
        <p:nvSpPr>
          <p:cNvPr id="122887" name="Text Box 8"/>
          <p:cNvSpPr txBox="1">
            <a:spLocks noChangeArrowheads="1"/>
          </p:cNvSpPr>
          <p:nvPr/>
        </p:nvSpPr>
        <p:spPr bwMode="auto">
          <a:xfrm>
            <a:off x="6588125" y="2852738"/>
            <a:ext cx="792163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altLang="zh-TW" sz="1600"/>
              <a:t>Wind</a:t>
            </a:r>
          </a:p>
        </p:txBody>
      </p:sp>
      <p:sp>
        <p:nvSpPr>
          <p:cNvPr id="122888" name="AutoShape 8"/>
          <p:cNvSpPr>
            <a:spLocks noChangeArrowheads="1"/>
          </p:cNvSpPr>
          <p:nvPr/>
        </p:nvSpPr>
        <p:spPr bwMode="auto">
          <a:xfrm>
            <a:off x="3779838" y="4292600"/>
            <a:ext cx="792162" cy="287338"/>
          </a:xfrm>
          <a:prstGeom prst="rightArrow">
            <a:avLst>
              <a:gd name="adj1" fmla="val 50000"/>
              <a:gd name="adj2" fmla="val 68922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快捷鍵一覽表</a:t>
            </a:r>
          </a:p>
        </p:txBody>
      </p:sp>
      <p:graphicFrame>
        <p:nvGraphicFramePr>
          <p:cNvPr id="67685" name="Group 101"/>
          <p:cNvGraphicFramePr>
            <a:graphicFrameLocks noGrp="1"/>
          </p:cNvGraphicFramePr>
          <p:nvPr>
            <p:ph sz="quarter" idx="1"/>
          </p:nvPr>
        </p:nvGraphicFramePr>
        <p:xfrm>
          <a:off x="0" y="2165350"/>
          <a:ext cx="4679950" cy="3906838"/>
        </p:xfrm>
        <a:graphic>
          <a:graphicData uri="http://schemas.openxmlformats.org/drawingml/2006/table">
            <a:tbl>
              <a:tblPr/>
              <a:tblGrid>
                <a:gridCol w="1319213"/>
                <a:gridCol w="3360737"/>
              </a:tblGrid>
              <a:tr h="207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新細明體" charset="-120"/>
                        </a:rPr>
                        <a:t>M</a:t>
                      </a:r>
                      <a:r>
                        <a:rPr kumimoji="0" lang="zh-TW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endParaRPr kumimoji="0" lang="zh-TW" altLang="zh-TW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45260" marR="4526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矩形、橢圓選取工具</a:t>
                      </a:r>
                      <a:endParaRPr kumimoji="0" lang="zh-TW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45260" marR="4526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07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新細明體" charset="-120"/>
                        </a:rPr>
                        <a:t>C</a:t>
                      </a:r>
                      <a:r>
                        <a:rPr kumimoji="0" lang="zh-TW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endParaRPr kumimoji="0" lang="zh-TW" altLang="zh-TW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45260" marR="4526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裁剪工具</a:t>
                      </a:r>
                      <a:endParaRPr kumimoji="0" lang="zh-TW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45260" marR="4526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</a:tr>
              <a:tr h="207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新細明體" charset="-120"/>
                        </a:rPr>
                        <a:t>V</a:t>
                      </a:r>
                      <a:r>
                        <a:rPr kumimoji="0" lang="zh-TW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endParaRPr kumimoji="0" lang="zh-TW" altLang="zh-TW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45260" marR="4526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移動工具 </a:t>
                      </a:r>
                      <a:endParaRPr kumimoji="0" lang="zh-TW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45260" marR="4526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</a:tr>
              <a:tr h="249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新細明體" charset="-120"/>
                        </a:rPr>
                        <a:t>L</a:t>
                      </a:r>
                      <a:r>
                        <a:rPr kumimoji="0" lang="zh-TW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endParaRPr kumimoji="0" lang="zh-TW" altLang="zh-TW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45260" marR="4526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套索、多邊形套索、磁性套索 </a:t>
                      </a:r>
                      <a:endParaRPr kumimoji="0" lang="zh-TW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45260" marR="4526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</a:tr>
              <a:tr h="207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新細明體" charset="-120"/>
                        </a:rPr>
                        <a:t>W</a:t>
                      </a:r>
                      <a:r>
                        <a:rPr kumimoji="0" lang="zh-TW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endParaRPr kumimoji="0" lang="zh-TW" altLang="zh-TW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45260" marR="4526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魔術棒工具</a:t>
                      </a:r>
                      <a:endParaRPr kumimoji="0" lang="zh-TW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45260" marR="4526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</a:tr>
              <a:tr h="207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新細明體" charset="-120"/>
                        </a:rPr>
                        <a:t>J</a:t>
                      </a:r>
                      <a:r>
                        <a:rPr kumimoji="0" lang="zh-TW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endParaRPr kumimoji="0" lang="zh-TW" altLang="zh-TW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45260" marR="4526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噴槍工具 </a:t>
                      </a:r>
                      <a:endParaRPr kumimoji="0" lang="zh-TW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45260" marR="4526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</a:tr>
              <a:tr h="207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新細明體" charset="-120"/>
                        </a:rPr>
                        <a:t>B</a:t>
                      </a:r>
                      <a:r>
                        <a:rPr kumimoji="0" lang="zh-TW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endParaRPr kumimoji="0" lang="zh-TW" altLang="zh-TW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45260" marR="4526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筆刷工具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新細明體" charset="-120"/>
                        </a:rPr>
                        <a:t> </a:t>
                      </a:r>
                      <a:endParaRPr kumimoji="0" lang="zh-TW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45260" marR="4526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</a:tr>
              <a:tr h="207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新細明體" charset="-120"/>
                        </a:rPr>
                        <a:t>S</a:t>
                      </a:r>
                      <a:r>
                        <a:rPr kumimoji="0" lang="zh-TW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endParaRPr kumimoji="0" lang="zh-TW" altLang="zh-TW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45260" marR="4526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仿製印章、圖樣印章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新細明體" charset="-120"/>
                        </a:rPr>
                        <a:t> </a:t>
                      </a:r>
                      <a:endParaRPr kumimoji="0" lang="zh-TW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45260" marR="4526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</a:tr>
              <a:tr h="207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新細明體" charset="-120"/>
                        </a:rPr>
                        <a:t>Y</a:t>
                      </a:r>
                      <a:r>
                        <a:rPr kumimoji="0" lang="zh-TW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endParaRPr kumimoji="0" lang="zh-TW" altLang="zh-TW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45260" marR="4526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步驟記錄筆刷工具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新細明體" charset="-120"/>
                        </a:rPr>
                        <a:t> </a:t>
                      </a:r>
                      <a:endParaRPr kumimoji="0" lang="zh-TW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45260" marR="4526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</a:tr>
              <a:tr h="207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新細明體" charset="-120"/>
                        </a:rPr>
                        <a:t>E</a:t>
                      </a:r>
                      <a:r>
                        <a:rPr kumimoji="0" lang="zh-TW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endParaRPr kumimoji="0" lang="zh-TW" altLang="zh-TW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45260" marR="4526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像皮擦工具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新細明體" charset="-120"/>
                        </a:rPr>
                        <a:t> </a:t>
                      </a:r>
                      <a:endParaRPr kumimoji="0" lang="zh-TW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45260" marR="4526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</a:tr>
              <a:tr h="207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新細明體" charset="-120"/>
                        </a:rPr>
                        <a:t>N</a:t>
                      </a:r>
                      <a:r>
                        <a:rPr kumimoji="0" lang="zh-TW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endParaRPr kumimoji="0" lang="zh-TW" altLang="zh-TW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45260" marR="4526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鉛筆、直線工具</a:t>
                      </a:r>
                      <a:endParaRPr kumimoji="0" lang="zh-TW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45260" marR="4526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</a:tr>
              <a:tr h="207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新細明體" charset="-120"/>
                        </a:rPr>
                        <a:t>R</a:t>
                      </a:r>
                      <a:r>
                        <a:rPr kumimoji="0" lang="zh-TW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endParaRPr kumimoji="0" lang="zh-TW" altLang="zh-TW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45260" marR="4526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模糊、銳化、塗抹工具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新細明體" charset="-120"/>
                        </a:rPr>
                        <a:t> </a:t>
                      </a:r>
                      <a:endParaRPr kumimoji="0" lang="zh-TW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45260" marR="4526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</a:tr>
              <a:tr h="207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新細明體" charset="-120"/>
                        </a:rPr>
                        <a:t>O</a:t>
                      </a:r>
                      <a:r>
                        <a:rPr kumimoji="0" lang="zh-TW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endParaRPr kumimoji="0" lang="zh-TW" altLang="zh-TW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45260" marR="4526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加亮、加深、海棉工具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新細明體" charset="-120"/>
                        </a:rPr>
                        <a:t> </a:t>
                      </a:r>
                      <a:endParaRPr kumimoji="0" lang="zh-TW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45260" marR="4526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</a:tr>
              <a:tr h="207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新細明體" charset="-120"/>
                        </a:rPr>
                        <a:t>P</a:t>
                      </a:r>
                      <a:r>
                        <a:rPr kumimoji="0" lang="zh-TW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endParaRPr kumimoji="0" lang="zh-TW" altLang="zh-TW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45260" marR="4526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鋼筆、自由鋼筆、磁性鋼筆</a:t>
                      </a:r>
                      <a:endParaRPr kumimoji="0" lang="zh-TW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45260" marR="4526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</a:tr>
              <a:tr h="207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新細明體" charset="-120"/>
                        </a:rPr>
                        <a:t>A</a:t>
                      </a:r>
                      <a:r>
                        <a:rPr kumimoji="0" lang="zh-TW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endParaRPr kumimoji="0" lang="zh-TW" altLang="zh-TW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45260" marR="4526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直接選取工具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新細明體" charset="-120"/>
                        </a:rPr>
                        <a:t> </a:t>
                      </a:r>
                      <a:endParaRPr kumimoji="0" lang="zh-TW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45260" marR="4526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</a:tr>
              <a:tr h="414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新細明體" charset="-120"/>
                        </a:rPr>
                        <a:t>T</a:t>
                      </a:r>
                      <a:r>
                        <a:rPr kumimoji="0" lang="zh-TW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endParaRPr kumimoji="0" lang="zh-TW" altLang="zh-TW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45260" marR="4526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文字、文字遮色片、垂直文字、垂直文字遮色片</a:t>
                      </a:r>
                      <a:endParaRPr kumimoji="0" lang="zh-TW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45260" marR="4526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</a:tr>
            </a:tbl>
          </a:graphicData>
        </a:graphic>
      </p:graphicFrame>
      <p:sp>
        <p:nvSpPr>
          <p:cNvPr id="101431" name="Rectangle 2"/>
          <p:cNvSpPr>
            <a:spLocks noChangeArrowheads="1"/>
          </p:cNvSpPr>
          <p:nvPr/>
        </p:nvSpPr>
        <p:spPr bwMode="auto">
          <a:xfrm>
            <a:off x="0" y="1808163"/>
            <a:ext cx="79978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zh-TW" altLang="en-US" sz="2000">
                <a:solidFill>
                  <a:srgbClr val="222222"/>
                </a:solidFill>
                <a:latin typeface="微軟正黑體" pitchFamily="34" charset="-120"/>
                <a:ea typeface="微軟正黑體" pitchFamily="34" charset="-120"/>
              </a:rPr>
              <a:t>工具箱</a:t>
            </a:r>
            <a:r>
              <a:rPr lang="en-US" altLang="zh-TW" sz="2000">
                <a:solidFill>
                  <a:srgbClr val="222222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000">
                <a:solidFill>
                  <a:srgbClr val="222222"/>
                </a:solidFill>
                <a:latin typeface="微軟正黑體" pitchFamily="34" charset="-120"/>
                <a:ea typeface="微軟正黑體" pitchFamily="34" charset="-120"/>
              </a:rPr>
              <a:t>多種工具共用一個快捷鍵的可同時按</a:t>
            </a:r>
            <a:r>
              <a:rPr lang="en-US" altLang="zh-TW" sz="2000">
                <a:solidFill>
                  <a:srgbClr val="222222"/>
                </a:solidFill>
                <a:latin typeface="微軟正黑體" pitchFamily="34" charset="-120"/>
                <a:ea typeface="微軟正黑體" pitchFamily="34" charset="-120"/>
              </a:rPr>
              <a:t>【Shift】</a:t>
            </a:r>
            <a:r>
              <a:rPr lang="zh-TW" altLang="en-US" sz="2000">
                <a:solidFill>
                  <a:srgbClr val="222222"/>
                </a:solidFill>
                <a:latin typeface="微軟正黑體" pitchFamily="34" charset="-120"/>
                <a:ea typeface="微軟正黑體" pitchFamily="34" charset="-120"/>
              </a:rPr>
              <a:t>加此快捷鍵選取</a:t>
            </a:r>
            <a:r>
              <a:rPr lang="en-US" altLang="zh-TW" sz="2000">
                <a:solidFill>
                  <a:srgbClr val="222222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en-US" altLang="zh-TW" sz="1600"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16" name="內容版面配置區 3"/>
          <p:cNvGraphicFramePr>
            <a:graphicFrameLocks noGrp="1"/>
          </p:cNvGraphicFramePr>
          <p:nvPr/>
        </p:nvGraphicFramePr>
        <p:xfrm>
          <a:off x="4643438" y="2136775"/>
          <a:ext cx="4500562" cy="4100513"/>
        </p:xfrm>
        <a:graphic>
          <a:graphicData uri="http://schemas.openxmlformats.org/drawingml/2006/table">
            <a:tbl>
              <a:tblPr/>
              <a:tblGrid>
                <a:gridCol w="1268412"/>
                <a:gridCol w="3232150"/>
              </a:tblGrid>
              <a:tr h="273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新細明體" charset="-120"/>
                        </a:rPr>
                        <a:t>U</a:t>
                      </a:r>
                      <a:r>
                        <a:rPr kumimoji="0" lang="zh-TW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endParaRPr kumimoji="0" lang="zh-TW" altLang="zh-TW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45260" marR="4526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形狀工具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新細明體" charset="-120"/>
                        </a:rPr>
                        <a:t> </a:t>
                      </a:r>
                      <a:endParaRPr kumimoji="0" lang="zh-TW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45260" marR="4526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新細明體" charset="-120"/>
                        </a:rPr>
                        <a:t>+</a:t>
                      </a:r>
                      <a:r>
                        <a:rPr kumimoji="0" lang="zh-TW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endParaRPr kumimoji="0" lang="zh-TW" altLang="zh-TW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45260" marR="4526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添加錨點工具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新細明體" charset="-120"/>
                        </a:rPr>
                        <a:t> </a:t>
                      </a:r>
                      <a:endParaRPr kumimoji="0" lang="zh-TW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45260" marR="4526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新細明體" charset="-120"/>
                        </a:rPr>
                        <a:t>-</a:t>
                      </a:r>
                      <a:r>
                        <a:rPr kumimoji="0" lang="zh-TW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endParaRPr kumimoji="0" lang="zh-TW" altLang="zh-TW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45260" marR="4526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刪除錨點工具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新細明體" charset="-120"/>
                        </a:rPr>
                        <a:t> </a:t>
                      </a:r>
                      <a:endParaRPr kumimoji="0" lang="zh-TW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45260" marR="4526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新細明體" charset="-120"/>
                        </a:rPr>
                        <a:t>G</a:t>
                      </a:r>
                      <a:r>
                        <a:rPr kumimoji="0" lang="zh-TW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endParaRPr kumimoji="0" lang="zh-TW" altLang="zh-TW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45260" marR="4526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油漆桶和漸層工具</a:t>
                      </a:r>
                      <a:endParaRPr kumimoji="0" lang="zh-TW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45260" marR="4526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新細明體" charset="-120"/>
                        </a:rPr>
                        <a:t>K</a:t>
                      </a:r>
                      <a:r>
                        <a:rPr kumimoji="0" lang="zh-TW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endParaRPr kumimoji="0" lang="zh-TW" altLang="zh-TW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45260" marR="4526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切片工具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新細明體" charset="-120"/>
                        </a:rPr>
                        <a:t> </a:t>
                      </a:r>
                      <a:endParaRPr kumimoji="0" lang="zh-TW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45260" marR="4526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新細明體" charset="-120"/>
                        </a:rPr>
                        <a:t>I</a:t>
                      </a:r>
                      <a:r>
                        <a:rPr kumimoji="0" lang="zh-TW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endParaRPr kumimoji="0" lang="zh-TW" altLang="zh-TW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45260" marR="4526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滴管工具</a:t>
                      </a:r>
                      <a:endParaRPr kumimoji="0" lang="zh-TW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45260" marR="4526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新細明體" charset="-120"/>
                        </a:rPr>
                        <a:t>H</a:t>
                      </a:r>
                      <a:r>
                        <a:rPr kumimoji="0" lang="zh-TW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endParaRPr kumimoji="0" lang="zh-TW" altLang="zh-TW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45260" marR="4526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抓取工具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新細明體" charset="-120"/>
                        </a:rPr>
                        <a:t> </a:t>
                      </a:r>
                      <a:endParaRPr kumimoji="0" lang="zh-TW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45260" marR="4526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新細明體" charset="-120"/>
                        </a:rPr>
                        <a:t>Z</a:t>
                      </a:r>
                      <a:r>
                        <a:rPr kumimoji="0" lang="zh-TW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endParaRPr kumimoji="0" lang="zh-TW" altLang="zh-TW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45260" marR="4526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縮放工具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新細明體" charset="-120"/>
                        </a:rPr>
                        <a:t> </a:t>
                      </a:r>
                      <a:endParaRPr kumimoji="0" lang="zh-TW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45260" marR="4526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新細明體" charset="-120"/>
                        </a:rPr>
                        <a:t>X</a:t>
                      </a:r>
                      <a:r>
                        <a:rPr kumimoji="0" lang="zh-TW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endParaRPr kumimoji="0" lang="zh-TW" altLang="zh-TW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45260" marR="4526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切換前景色和背景色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新細明體" charset="-120"/>
                        </a:rPr>
                        <a:t> </a:t>
                      </a:r>
                      <a:endParaRPr kumimoji="0" lang="zh-TW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45260" marR="4526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新細明體" charset="-120"/>
                        </a:rPr>
                        <a:t>Q</a:t>
                      </a:r>
                      <a:r>
                        <a:rPr kumimoji="0" lang="zh-TW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endParaRPr kumimoji="0" lang="zh-TW" altLang="zh-TW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45260" marR="4526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切換標準模式與快速遮色片模式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新細明體" charset="-120"/>
                        </a:rPr>
                        <a:t> </a:t>
                      </a:r>
                      <a:endParaRPr kumimoji="0" lang="zh-TW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45260" marR="4526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新細明體" charset="-120"/>
                        </a:rPr>
                        <a:t>[</a:t>
                      </a:r>
                      <a:r>
                        <a:rPr kumimoji="0" lang="zh-TW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r>
                        <a:rPr kumimoji="0" lang="zh-TW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或</a:t>
                      </a:r>
                      <a:r>
                        <a:rPr kumimoji="0" lang="zh-TW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新細明體" charset="-120"/>
                        </a:rPr>
                        <a:t>] </a:t>
                      </a:r>
                      <a:r>
                        <a:rPr kumimoji="0" lang="zh-TW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endParaRPr kumimoji="0" lang="zh-TW" altLang="zh-TW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45260" marR="4526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筆刷大小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新細明體" charset="-120"/>
                        </a:rPr>
                        <a:t> </a:t>
                      </a:r>
                      <a:endParaRPr kumimoji="0" lang="zh-TW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45260" marR="4526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新細明體" charset="-120"/>
                        </a:rPr>
                        <a:t>Ctrl</a:t>
                      </a:r>
                      <a:r>
                        <a:rPr kumimoji="0" lang="zh-TW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r>
                        <a:rPr kumimoji="0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新細明體" charset="-120"/>
                        </a:rPr>
                        <a:t>+</a:t>
                      </a:r>
                      <a:r>
                        <a:rPr kumimoji="0" lang="zh-TW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新細明體" charset="-120"/>
                        </a:rPr>
                        <a:t>[</a:t>
                      </a:r>
                      <a:r>
                        <a:rPr kumimoji="0" lang="zh-TW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endParaRPr kumimoji="0" lang="zh-TW" altLang="zh-TW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45260" marR="4526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圖層往後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新細明體" charset="-120"/>
                        </a:rPr>
                        <a:t> </a:t>
                      </a:r>
                      <a:endParaRPr kumimoji="0" lang="zh-TW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45260" marR="4526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新細明體" charset="-120"/>
                        </a:rPr>
                        <a:t>Ctrl</a:t>
                      </a:r>
                      <a:r>
                        <a:rPr kumimoji="0" lang="zh-TW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r>
                        <a:rPr kumimoji="0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新細明體" charset="-120"/>
                        </a:rPr>
                        <a:t>+</a:t>
                      </a:r>
                      <a:r>
                        <a:rPr kumimoji="0" lang="zh-TW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新細明體" charset="-120"/>
                        </a:rPr>
                        <a:t>]</a:t>
                      </a:r>
                      <a:r>
                        <a:rPr kumimoji="0" lang="zh-TW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endParaRPr kumimoji="0" lang="zh-TW" altLang="zh-TW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45260" marR="4526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圖層往前</a:t>
                      </a:r>
                      <a:endParaRPr kumimoji="0" lang="zh-TW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45260" marR="4526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102402" name="內容版面配置區 4"/>
          <p:cNvSpPr>
            <a:spLocks noGrp="1"/>
          </p:cNvSpPr>
          <p:nvPr>
            <p:ph sz="quarter" idx="1"/>
          </p:nvPr>
        </p:nvSpPr>
        <p:spPr>
          <a:xfrm>
            <a:off x="250825" y="1816100"/>
            <a:ext cx="2459038" cy="46037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zh-TW" altLang="zh-TW" sz="2000" smtClean="0"/>
              <a:t>文件操作</a:t>
            </a:r>
          </a:p>
          <a:p>
            <a:pPr eaLnBrk="1" hangingPunct="1"/>
            <a:endParaRPr lang="zh-TW" altLang="en-US" smtClean="0"/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323850" y="2205038"/>
          <a:ext cx="3384550" cy="31384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68369"/>
                <a:gridCol w="1816007"/>
              </a:tblGrid>
              <a:tr h="3069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Ctrl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r>
                        <a:rPr lang="en-US" sz="1600" kern="100" spc="75">
                          <a:effectLst/>
                        </a:rPr>
                        <a:t>+</a:t>
                      </a: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N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創建新文件 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69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Ctrl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r>
                        <a:rPr lang="en-US" sz="1600" kern="100" spc="75">
                          <a:effectLst/>
                        </a:rPr>
                        <a:t>+</a:t>
                      </a: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O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開啟檔案 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735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Ctrl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r>
                        <a:rPr lang="en-US" sz="1600" kern="100" spc="75">
                          <a:effectLst/>
                        </a:rPr>
                        <a:t>+</a:t>
                      </a: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W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關閉檔案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69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Ctrl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r>
                        <a:rPr lang="en-US" sz="1600" kern="100" spc="75">
                          <a:effectLst/>
                        </a:rPr>
                        <a:t>+</a:t>
                      </a: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S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儲存檔案 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139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Ctrl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r>
                        <a:rPr lang="en-US" sz="1600" kern="100" spc="75">
                          <a:effectLst/>
                        </a:rPr>
                        <a:t>+</a:t>
                      </a: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Shift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r>
                        <a:rPr lang="en-US" sz="1600" kern="100" spc="75">
                          <a:effectLst/>
                        </a:rPr>
                        <a:t>+</a:t>
                      </a: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S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另存為</a:t>
                      </a:r>
                      <a:r>
                        <a:rPr lang="en-US" sz="1600" kern="100" spc="75">
                          <a:effectLst/>
                        </a:rPr>
                        <a:t>... 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69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Ctrl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r>
                        <a:rPr lang="en-US" sz="1600" kern="100" spc="75">
                          <a:effectLst/>
                        </a:rPr>
                        <a:t>+</a:t>
                      </a: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K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偏好設定</a:t>
                      </a: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02426" name="矩形 6"/>
          <p:cNvSpPr>
            <a:spLocks noChangeArrowheads="1"/>
          </p:cNvSpPr>
          <p:nvPr/>
        </p:nvSpPr>
        <p:spPr bwMode="auto">
          <a:xfrm>
            <a:off x="3635375" y="1844675"/>
            <a:ext cx="1200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>
              <a:buFont typeface="Arial" charset="0"/>
              <a:buNone/>
            </a:pPr>
            <a:r>
              <a:rPr kumimoji="0" lang="zh-TW" altLang="zh-TW" sz="2000">
                <a:latin typeface="Tw Cen MT" pitchFamily="34" charset="0"/>
                <a:ea typeface="微軟正黑體" pitchFamily="34" charset="-120"/>
              </a:rPr>
              <a:t>編輯操作</a:t>
            </a:r>
          </a:p>
        </p:txBody>
      </p:sp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3708400" y="2205038"/>
          <a:ext cx="5040313" cy="46323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58348"/>
                <a:gridCol w="3482212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Ctrl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r>
                        <a:rPr lang="en-US" sz="1600" kern="100" spc="75">
                          <a:effectLst/>
                        </a:rPr>
                        <a:t>+</a:t>
                      </a: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Z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還原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Ctrl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r>
                        <a:rPr lang="en-US" sz="1600" kern="100" spc="75">
                          <a:effectLst/>
                        </a:rPr>
                        <a:t>+</a:t>
                      </a: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Alt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r>
                        <a:rPr lang="en-US" sz="1600" kern="100" spc="75">
                          <a:effectLst/>
                        </a:rPr>
                        <a:t>+</a:t>
                      </a: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Z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還原兩步以上操作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Ctrl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r>
                        <a:rPr lang="en-US" sz="1600" kern="100" spc="75">
                          <a:effectLst/>
                        </a:rPr>
                        <a:t>+</a:t>
                      </a: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Shift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r>
                        <a:rPr lang="en-US" sz="1600" kern="100" spc="75">
                          <a:effectLst/>
                        </a:rPr>
                        <a:t>+</a:t>
                      </a: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Z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重做兩步以上操作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Ctrl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r>
                        <a:rPr lang="en-US" sz="1600" kern="100" spc="75">
                          <a:effectLst/>
                        </a:rPr>
                        <a:t>+</a:t>
                      </a: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X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剪下選取的圖像或路徑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Ctrl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r>
                        <a:rPr lang="en-US" sz="1600" kern="100" spc="75">
                          <a:effectLst/>
                        </a:rPr>
                        <a:t>+</a:t>
                      </a: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C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拷貝選取的圖像或路徑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Ctrl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r>
                        <a:rPr lang="en-US" sz="1600" kern="100" spc="75">
                          <a:effectLst/>
                        </a:rPr>
                        <a:t>+</a:t>
                      </a: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V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貼上拷貝的內容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Ctrl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r>
                        <a:rPr lang="en-US" sz="1600" kern="100" spc="75">
                          <a:effectLst/>
                        </a:rPr>
                        <a:t>+</a:t>
                      </a: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T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任意變形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Ctrl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r>
                        <a:rPr lang="en-US" sz="1600" kern="100" spc="75">
                          <a:effectLst/>
                        </a:rPr>
                        <a:t>+</a:t>
                      </a:r>
                      <a:r>
                        <a:rPr lang="zh-TW" sz="1600" kern="100" spc="75">
                          <a:effectLst/>
                        </a:rPr>
                        <a:t>滑鼠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扭曲</a:t>
                      </a:r>
                      <a:r>
                        <a:rPr lang="en-US" sz="1600" kern="100" spc="75">
                          <a:effectLst/>
                        </a:rPr>
                        <a:t>(</a:t>
                      </a:r>
                      <a:r>
                        <a:rPr lang="zh-TW" sz="1600" kern="100" spc="75">
                          <a:effectLst/>
                        </a:rPr>
                        <a:t>在任意變形模式下</a:t>
                      </a:r>
                      <a:r>
                        <a:rPr lang="en-US" sz="1600" kern="100" spc="75">
                          <a:effectLst/>
                        </a:rPr>
                        <a:t>) 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Ctrl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r>
                        <a:rPr lang="en-US" sz="1600" kern="100" spc="75">
                          <a:effectLst/>
                        </a:rPr>
                        <a:t>+</a:t>
                      </a: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BackSpace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用背景色填充所選區域或整個圖層</a:t>
                      </a:r>
                      <a:r>
                        <a:rPr lang="en-US" sz="1600" kern="100" spc="75">
                          <a:effectLst/>
                        </a:rPr>
                        <a:t> 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Alt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r>
                        <a:rPr lang="en-US" sz="1600" kern="100" spc="75">
                          <a:effectLst/>
                        </a:rPr>
                        <a:t>+</a:t>
                      </a: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BackSpace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 dirty="0">
                          <a:effectLst/>
                        </a:rPr>
                        <a:t>用前景色填充所選區域或整個圖層</a:t>
                      </a:r>
                      <a:r>
                        <a:rPr lang="en-US" sz="1600" kern="100" spc="75" dirty="0">
                          <a:effectLst/>
                        </a:rPr>
                        <a:t> </a:t>
                      </a: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sz="quarter" idx="1"/>
          </p:nvPr>
        </p:nvGraphicFramePr>
        <p:xfrm>
          <a:off x="250825" y="2187575"/>
          <a:ext cx="3744913" cy="31702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32248"/>
                <a:gridCol w="1512168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 dirty="0">
                          <a:effectLst/>
                        </a:rPr>
                        <a:t>【</a:t>
                      </a:r>
                      <a:r>
                        <a:rPr lang="en-US" sz="1600" kern="100" spc="75" dirty="0">
                          <a:effectLst/>
                        </a:rPr>
                        <a:t>Ctrl</a:t>
                      </a:r>
                      <a:r>
                        <a:rPr lang="zh-TW" sz="1600" kern="100" spc="75" dirty="0">
                          <a:effectLst/>
                        </a:rPr>
                        <a:t>】</a:t>
                      </a:r>
                      <a:r>
                        <a:rPr lang="en-US" sz="1600" kern="100" spc="75" dirty="0">
                          <a:effectLst/>
                        </a:rPr>
                        <a:t>+</a:t>
                      </a:r>
                      <a:r>
                        <a:rPr lang="zh-TW" sz="1600" kern="100" spc="75" dirty="0">
                          <a:effectLst/>
                        </a:rPr>
                        <a:t>【</a:t>
                      </a:r>
                      <a:r>
                        <a:rPr lang="en-US" sz="1600" kern="100" spc="75" dirty="0">
                          <a:effectLst/>
                        </a:rPr>
                        <a:t>L</a:t>
                      </a:r>
                      <a:r>
                        <a:rPr lang="zh-TW" sz="1600" kern="100" spc="75" dirty="0">
                          <a:effectLst/>
                        </a:rPr>
                        <a:t>】</a:t>
                      </a: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 dirty="0">
                          <a:effectLst/>
                        </a:rPr>
                        <a:t>調整色階</a:t>
                      </a: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Ctrl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r>
                        <a:rPr lang="en-US" sz="1600" kern="100" spc="75">
                          <a:effectLst/>
                        </a:rPr>
                        <a:t>+</a:t>
                      </a: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Shift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r>
                        <a:rPr lang="en-US" sz="1600" kern="100" spc="75">
                          <a:effectLst/>
                        </a:rPr>
                        <a:t>+</a:t>
                      </a: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L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自動調整色階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 dirty="0">
                          <a:effectLst/>
                        </a:rPr>
                        <a:t>【</a:t>
                      </a:r>
                      <a:r>
                        <a:rPr lang="en-US" sz="1600" kern="100" spc="75" dirty="0">
                          <a:effectLst/>
                        </a:rPr>
                        <a:t>Alt</a:t>
                      </a:r>
                      <a:r>
                        <a:rPr lang="zh-TW" sz="1600" kern="100" spc="75" dirty="0">
                          <a:effectLst/>
                        </a:rPr>
                        <a:t>】</a:t>
                      </a:r>
                      <a:r>
                        <a:rPr lang="en-US" sz="1600" kern="100" spc="75" dirty="0">
                          <a:effectLst/>
                        </a:rPr>
                        <a:t>+</a:t>
                      </a:r>
                      <a:r>
                        <a:rPr lang="zh-TW" sz="1600" kern="100" spc="75" dirty="0">
                          <a:effectLst/>
                        </a:rPr>
                        <a:t>【</a:t>
                      </a:r>
                      <a:r>
                        <a:rPr lang="en-US" sz="1600" kern="100" spc="75" dirty="0">
                          <a:effectLst/>
                        </a:rPr>
                        <a:t>Ctrl</a:t>
                      </a:r>
                      <a:r>
                        <a:rPr lang="zh-TW" sz="1600" kern="100" spc="75" dirty="0">
                          <a:effectLst/>
                        </a:rPr>
                        <a:t>】</a:t>
                      </a:r>
                      <a:r>
                        <a:rPr lang="en-US" sz="1600" kern="100" spc="75" dirty="0">
                          <a:effectLst/>
                        </a:rPr>
                        <a:t>+</a:t>
                      </a:r>
                      <a:r>
                        <a:rPr lang="zh-TW" sz="1600" kern="100" spc="75" dirty="0">
                          <a:effectLst/>
                        </a:rPr>
                        <a:t>【</a:t>
                      </a:r>
                      <a:r>
                        <a:rPr lang="en-US" sz="1600" kern="100" spc="75" dirty="0">
                          <a:effectLst/>
                        </a:rPr>
                        <a:t>Shift</a:t>
                      </a:r>
                      <a:r>
                        <a:rPr lang="zh-TW" sz="1600" kern="100" spc="75" dirty="0">
                          <a:effectLst/>
                        </a:rPr>
                        <a:t>】</a:t>
                      </a:r>
                      <a:r>
                        <a:rPr lang="en-US" sz="1600" kern="100" spc="75" dirty="0">
                          <a:effectLst/>
                        </a:rPr>
                        <a:t>+</a:t>
                      </a:r>
                      <a:r>
                        <a:rPr lang="zh-TW" sz="1600" kern="100" spc="75" dirty="0">
                          <a:effectLst/>
                        </a:rPr>
                        <a:t>【</a:t>
                      </a:r>
                      <a:r>
                        <a:rPr lang="en-US" sz="1600" kern="100" spc="75" dirty="0">
                          <a:effectLst/>
                        </a:rPr>
                        <a:t>L</a:t>
                      </a:r>
                      <a:r>
                        <a:rPr lang="zh-TW" sz="1600" kern="100" spc="75" dirty="0">
                          <a:effectLst/>
                        </a:rPr>
                        <a:t>】</a:t>
                      </a: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自動對比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Ctrl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r>
                        <a:rPr lang="en-US" sz="1600" kern="100" spc="75">
                          <a:effectLst/>
                        </a:rPr>
                        <a:t>+</a:t>
                      </a: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M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曲線調整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Ctrl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r>
                        <a:rPr lang="en-US" sz="1600" kern="100" spc="75">
                          <a:effectLst/>
                        </a:rPr>
                        <a:t>+</a:t>
                      </a: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B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色彩平衡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Ctrl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r>
                        <a:rPr lang="en-US" sz="1600" kern="100" spc="75">
                          <a:effectLst/>
                        </a:rPr>
                        <a:t>+</a:t>
                      </a: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U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色相</a:t>
                      </a:r>
                      <a:r>
                        <a:rPr lang="en-US" sz="1600" kern="100" spc="75">
                          <a:effectLst/>
                        </a:rPr>
                        <a:t>/</a:t>
                      </a:r>
                      <a:r>
                        <a:rPr lang="zh-TW" sz="1600" kern="100" spc="75">
                          <a:effectLst/>
                        </a:rPr>
                        <a:t>飽和度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Alt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r>
                        <a:rPr lang="en-US" sz="1600" kern="100" spc="75">
                          <a:effectLst/>
                        </a:rPr>
                        <a:t>+</a:t>
                      </a: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Ctrl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r>
                        <a:rPr lang="en-US" sz="1600" kern="100" spc="75">
                          <a:effectLst/>
                        </a:rPr>
                        <a:t>+</a:t>
                      </a: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Shift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r>
                        <a:rPr lang="en-US" sz="1600" kern="100" spc="75">
                          <a:effectLst/>
                        </a:rPr>
                        <a:t>+</a:t>
                      </a: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B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黑白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Ctrl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r>
                        <a:rPr lang="en-US" sz="1600" kern="100" spc="75">
                          <a:effectLst/>
                        </a:rPr>
                        <a:t>+</a:t>
                      </a: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I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負片效果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Ctrl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r>
                        <a:rPr lang="en-US" sz="1600" kern="100" spc="75">
                          <a:effectLst/>
                        </a:rPr>
                        <a:t>+</a:t>
                      </a: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Shift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r>
                        <a:rPr lang="en-US" sz="1600" kern="100" spc="75">
                          <a:effectLst/>
                        </a:rPr>
                        <a:t>+</a:t>
                      </a: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U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 dirty="0">
                          <a:effectLst/>
                        </a:rPr>
                        <a:t>去除飽和度</a:t>
                      </a: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03458" name="Rectangle 1"/>
          <p:cNvSpPr>
            <a:spLocks noChangeArrowheads="1"/>
          </p:cNvSpPr>
          <p:nvPr/>
        </p:nvSpPr>
        <p:spPr bwMode="auto">
          <a:xfrm>
            <a:off x="203200" y="1808163"/>
            <a:ext cx="1200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zh-TW" altLang="en-US" sz="2000">
                <a:solidFill>
                  <a:srgbClr val="222222"/>
                </a:solidFill>
                <a:latin typeface="Verdana" pitchFamily="34" charset="0"/>
                <a:ea typeface="微軟正黑體" pitchFamily="34" charset="-120"/>
                <a:cs typeface="Times New Roman" pitchFamily="18" charset="0"/>
              </a:rPr>
              <a:t>圖像調整</a:t>
            </a:r>
            <a:endParaRPr lang="zh-TW" altLang="en-US" sz="2000">
              <a:ea typeface="微軟正黑體" pitchFamily="34" charset="-120"/>
              <a:cs typeface="Times New Roman" pitchFamily="18" charset="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3959225" y="1928813"/>
          <a:ext cx="5184775" cy="46323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92288"/>
                <a:gridCol w="2592288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 dirty="0">
                          <a:effectLst/>
                        </a:rPr>
                        <a:t>【</a:t>
                      </a:r>
                      <a:r>
                        <a:rPr lang="en-US" sz="1600" kern="100" spc="75" dirty="0">
                          <a:effectLst/>
                        </a:rPr>
                        <a:t>Ctrl</a:t>
                      </a:r>
                      <a:r>
                        <a:rPr lang="zh-TW" sz="1600" kern="100" spc="75" dirty="0">
                          <a:effectLst/>
                        </a:rPr>
                        <a:t>】</a:t>
                      </a:r>
                      <a:r>
                        <a:rPr lang="en-US" sz="1600" kern="100" spc="75" dirty="0">
                          <a:effectLst/>
                        </a:rPr>
                        <a:t>+</a:t>
                      </a:r>
                      <a:r>
                        <a:rPr lang="zh-TW" sz="1600" kern="100" spc="75" dirty="0">
                          <a:effectLst/>
                        </a:rPr>
                        <a:t>【</a:t>
                      </a:r>
                      <a:r>
                        <a:rPr lang="en-US" sz="1600" kern="100" spc="75" dirty="0">
                          <a:effectLst/>
                        </a:rPr>
                        <a:t>Shift</a:t>
                      </a:r>
                      <a:r>
                        <a:rPr lang="zh-TW" sz="1600" kern="100" spc="75" dirty="0">
                          <a:effectLst/>
                        </a:rPr>
                        <a:t>】</a:t>
                      </a:r>
                      <a:r>
                        <a:rPr lang="en-US" sz="1600" kern="100" spc="75" dirty="0">
                          <a:effectLst/>
                        </a:rPr>
                        <a:t>+</a:t>
                      </a:r>
                      <a:r>
                        <a:rPr lang="zh-TW" sz="1600" kern="100" spc="75" dirty="0">
                          <a:effectLst/>
                        </a:rPr>
                        <a:t>【</a:t>
                      </a:r>
                      <a:r>
                        <a:rPr lang="en-US" sz="1600" kern="100" spc="75" dirty="0">
                          <a:effectLst/>
                        </a:rPr>
                        <a:t>N</a:t>
                      </a:r>
                      <a:r>
                        <a:rPr lang="zh-TW" sz="1600" kern="100" spc="75" dirty="0">
                          <a:effectLst/>
                        </a:rPr>
                        <a:t>】</a:t>
                      </a: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 dirty="0">
                          <a:effectLst/>
                        </a:rPr>
                        <a:t>新建圖層</a:t>
                      </a: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Ctrl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r>
                        <a:rPr lang="en-US" sz="1600" kern="100" spc="75">
                          <a:effectLst/>
                        </a:rPr>
                        <a:t>+</a:t>
                      </a: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J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拷貝圖層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Ctrl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r>
                        <a:rPr lang="en-US" sz="1600" kern="100" spc="75">
                          <a:effectLst/>
                        </a:rPr>
                        <a:t>+</a:t>
                      </a: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Shift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r>
                        <a:rPr lang="en-US" sz="1600" kern="100" spc="75">
                          <a:effectLst/>
                        </a:rPr>
                        <a:t>+</a:t>
                      </a: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J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剪下圖層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Ctrl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r>
                        <a:rPr lang="en-US" sz="1600" kern="100" spc="75">
                          <a:effectLst/>
                        </a:rPr>
                        <a:t>+</a:t>
                      </a: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G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與前一圖層群組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Ctrl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r>
                        <a:rPr lang="en-US" sz="1600" kern="100" spc="75">
                          <a:effectLst/>
                        </a:rPr>
                        <a:t>+</a:t>
                      </a: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Shift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r>
                        <a:rPr lang="en-US" sz="1600" kern="100" spc="75">
                          <a:effectLst/>
                        </a:rPr>
                        <a:t>+</a:t>
                      </a: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G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取消群組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Ctrl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r>
                        <a:rPr lang="en-US" sz="1600" kern="100" spc="75">
                          <a:effectLst/>
                        </a:rPr>
                        <a:t>+</a:t>
                      </a: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E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向下合併或合併連結圖層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Ctrl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r>
                        <a:rPr lang="en-US" sz="1600" kern="100" spc="75">
                          <a:effectLst/>
                        </a:rPr>
                        <a:t>+</a:t>
                      </a: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Shift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r>
                        <a:rPr lang="en-US" sz="1600" kern="100" spc="75">
                          <a:effectLst/>
                        </a:rPr>
                        <a:t>+</a:t>
                      </a: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E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合併可見圖層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Ctrl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r>
                        <a:rPr lang="en-US" sz="1600" kern="100" spc="75">
                          <a:effectLst/>
                        </a:rPr>
                        <a:t>+</a:t>
                      </a: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Alt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r>
                        <a:rPr lang="en-US" sz="1600" kern="100" spc="75">
                          <a:effectLst/>
                        </a:rPr>
                        <a:t>+</a:t>
                      </a: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E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蓋印或蓋印連結圖層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Ctrl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r>
                        <a:rPr lang="en-US" sz="1600" kern="100" spc="75">
                          <a:effectLst/>
                        </a:rPr>
                        <a:t>+</a:t>
                      </a: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Alt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r>
                        <a:rPr lang="en-US" sz="1600" kern="100" spc="75">
                          <a:effectLst/>
                        </a:rPr>
                        <a:t>+</a:t>
                      </a: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Shift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r>
                        <a:rPr lang="en-US" sz="1600" kern="100" spc="75">
                          <a:effectLst/>
                        </a:rPr>
                        <a:t>+</a:t>
                      </a: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E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蓋印可見圖層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Ctrl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r>
                        <a:rPr lang="en-US" sz="1600" kern="100" spc="75">
                          <a:effectLst/>
                        </a:rPr>
                        <a:t>+</a:t>
                      </a: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[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將當前圖層下移一層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Ctrl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r>
                        <a:rPr lang="en-US" sz="1600" kern="100" spc="75">
                          <a:effectLst/>
                        </a:rPr>
                        <a:t>+</a:t>
                      </a: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]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將當前圖層上移一層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Ctrl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r>
                        <a:rPr lang="en-US" sz="1600" kern="100" spc="75">
                          <a:effectLst/>
                        </a:rPr>
                        <a:t>+</a:t>
                      </a: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Shift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r>
                        <a:rPr lang="en-US" sz="1600" kern="100" spc="75">
                          <a:effectLst/>
                        </a:rPr>
                        <a:t>+</a:t>
                      </a: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[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將當前層移到最下面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Ctrl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r>
                        <a:rPr lang="en-US" sz="1600" kern="100" spc="75">
                          <a:effectLst/>
                        </a:rPr>
                        <a:t>+</a:t>
                      </a: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Shift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r>
                        <a:rPr lang="en-US" sz="1600" kern="100" spc="75">
                          <a:effectLst/>
                        </a:rPr>
                        <a:t>+</a:t>
                      </a: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]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將當前層移到最上面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Alt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r>
                        <a:rPr lang="en-US" sz="1600" kern="100" spc="75">
                          <a:effectLst/>
                        </a:rPr>
                        <a:t>+</a:t>
                      </a: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[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選取下一個圖層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Alt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r>
                        <a:rPr lang="en-US" sz="1600" kern="100" spc="75">
                          <a:effectLst/>
                        </a:rPr>
                        <a:t>+</a:t>
                      </a: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]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選取上一個圖層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 dirty="0">
                          <a:effectLst/>
                        </a:rPr>
                        <a:t>【</a:t>
                      </a:r>
                      <a:r>
                        <a:rPr lang="en-US" sz="1600" kern="100" spc="75" dirty="0">
                          <a:effectLst/>
                        </a:rPr>
                        <a:t>/</a:t>
                      </a:r>
                      <a:r>
                        <a:rPr lang="zh-TW" sz="1600" kern="100" spc="75" dirty="0">
                          <a:effectLst/>
                        </a:rPr>
                        <a:t>】</a:t>
                      </a: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 dirty="0">
                          <a:effectLst/>
                        </a:rPr>
                        <a:t>開啟當前圖層的透明區域</a:t>
                      </a:r>
                      <a:r>
                        <a:rPr lang="en-US" sz="1600" kern="100" spc="75" dirty="0">
                          <a:effectLst/>
                        </a:rPr>
                        <a:t> </a:t>
                      </a: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03512" name="Rectangle 2"/>
          <p:cNvSpPr>
            <a:spLocks noChangeArrowheads="1"/>
          </p:cNvSpPr>
          <p:nvPr/>
        </p:nvSpPr>
        <p:spPr bwMode="auto">
          <a:xfrm>
            <a:off x="3851275" y="1492250"/>
            <a:ext cx="1200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zh-TW" altLang="en-US" sz="2000">
                <a:solidFill>
                  <a:srgbClr val="222222"/>
                </a:solidFill>
                <a:latin typeface="Verdana" pitchFamily="34" charset="0"/>
                <a:ea typeface="微軟正黑體" pitchFamily="34" charset="-120"/>
                <a:cs typeface="Times New Roman" pitchFamily="18" charset="0"/>
              </a:rPr>
              <a:t>圖層操作</a:t>
            </a:r>
            <a:endParaRPr lang="zh-TW" altLang="en-US" sz="2000">
              <a:ea typeface="微軟正黑體" pitchFamily="34" charset="-12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sz="quarter" idx="1"/>
          </p:nvPr>
        </p:nvGraphicFramePr>
        <p:xfrm>
          <a:off x="684213" y="2205038"/>
          <a:ext cx="3540125" cy="4873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69745"/>
                <a:gridCol w="1769745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 dirty="0">
                          <a:effectLst/>
                        </a:rPr>
                        <a:t>【</a:t>
                      </a:r>
                      <a:r>
                        <a:rPr lang="en-US" sz="1600" kern="100" spc="75" dirty="0">
                          <a:effectLst/>
                        </a:rPr>
                        <a:t>Alt</a:t>
                      </a:r>
                      <a:r>
                        <a:rPr lang="zh-TW" sz="1600" kern="100" spc="75" dirty="0">
                          <a:effectLst/>
                        </a:rPr>
                        <a:t>】</a:t>
                      </a:r>
                      <a:r>
                        <a:rPr lang="en-US" sz="1600" kern="100" spc="75" dirty="0">
                          <a:effectLst/>
                        </a:rPr>
                        <a:t>+</a:t>
                      </a:r>
                      <a:r>
                        <a:rPr lang="zh-TW" sz="1600" kern="100" spc="75" dirty="0">
                          <a:effectLst/>
                        </a:rPr>
                        <a:t>【</a:t>
                      </a:r>
                      <a:r>
                        <a:rPr lang="en-US" sz="1600" kern="100" spc="75" dirty="0">
                          <a:effectLst/>
                        </a:rPr>
                        <a:t>-</a:t>
                      </a:r>
                      <a:r>
                        <a:rPr lang="zh-TW" sz="1600" kern="100" spc="75" dirty="0">
                          <a:effectLst/>
                        </a:rPr>
                        <a:t>】或【</a:t>
                      </a:r>
                      <a:r>
                        <a:rPr lang="en-US" sz="1600" kern="100" spc="75" dirty="0">
                          <a:effectLst/>
                        </a:rPr>
                        <a:t>+</a:t>
                      </a:r>
                      <a:r>
                        <a:rPr lang="zh-TW" sz="1600" kern="100" spc="75" dirty="0">
                          <a:effectLst/>
                        </a:rPr>
                        <a:t>】</a:t>
                      </a: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 dirty="0">
                          <a:effectLst/>
                        </a:rPr>
                        <a:t>循環選擇混合模式</a:t>
                      </a: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04458" name="Rectangle 1"/>
          <p:cNvSpPr>
            <a:spLocks noChangeArrowheads="1"/>
          </p:cNvSpPr>
          <p:nvPr/>
        </p:nvSpPr>
        <p:spPr bwMode="auto">
          <a:xfrm>
            <a:off x="631825" y="1808163"/>
            <a:ext cx="1708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zh-TW" altLang="en-US" sz="2000">
                <a:solidFill>
                  <a:srgbClr val="222222"/>
                </a:solidFill>
                <a:latin typeface="Verdana" pitchFamily="34" charset="0"/>
                <a:ea typeface="微軟正黑體" pitchFamily="34" charset="-120"/>
                <a:cs typeface="Times New Roman" pitchFamily="18" charset="0"/>
              </a:rPr>
              <a:t>圖層混合模式</a:t>
            </a:r>
            <a:endParaRPr lang="zh-TW" altLang="en-US" sz="2000">
              <a:ea typeface="微軟正黑體" pitchFamily="34" charset="-120"/>
              <a:cs typeface="Times New Roman" pitchFamily="18" charset="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684213" y="3251200"/>
          <a:ext cx="3717925" cy="29257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65955"/>
                <a:gridCol w="1351975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 dirty="0">
                          <a:effectLst/>
                        </a:rPr>
                        <a:t>【</a:t>
                      </a:r>
                      <a:r>
                        <a:rPr lang="en-US" sz="1600" kern="100" spc="75" dirty="0">
                          <a:effectLst/>
                        </a:rPr>
                        <a:t>Ctrl</a:t>
                      </a:r>
                      <a:r>
                        <a:rPr lang="zh-TW" sz="1600" kern="100" spc="75" dirty="0">
                          <a:effectLst/>
                        </a:rPr>
                        <a:t>】</a:t>
                      </a:r>
                      <a:r>
                        <a:rPr lang="en-US" sz="1600" kern="100" spc="75" dirty="0">
                          <a:effectLst/>
                        </a:rPr>
                        <a:t>+</a:t>
                      </a:r>
                      <a:r>
                        <a:rPr lang="zh-TW" sz="1600" kern="100" spc="75" dirty="0">
                          <a:effectLst/>
                        </a:rPr>
                        <a:t>【</a:t>
                      </a:r>
                      <a:r>
                        <a:rPr lang="en-US" sz="1600" kern="100" spc="75" dirty="0">
                          <a:effectLst/>
                        </a:rPr>
                        <a:t>A</a:t>
                      </a:r>
                      <a:r>
                        <a:rPr lang="zh-TW" sz="1600" kern="100" spc="75" dirty="0">
                          <a:effectLst/>
                        </a:rPr>
                        <a:t>】</a:t>
                      </a: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 dirty="0">
                          <a:effectLst/>
                        </a:rPr>
                        <a:t>全部選取</a:t>
                      </a: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Ctrl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r>
                        <a:rPr lang="en-US" sz="1600" kern="100" spc="75">
                          <a:effectLst/>
                        </a:rPr>
                        <a:t>+</a:t>
                      </a: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D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取消選取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Ctrl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r>
                        <a:rPr lang="en-US" sz="1600" kern="100" spc="75">
                          <a:effectLst/>
                        </a:rPr>
                        <a:t>+</a:t>
                      </a: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Shift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r>
                        <a:rPr lang="en-US" sz="1600" kern="100" spc="75">
                          <a:effectLst/>
                        </a:rPr>
                        <a:t>+</a:t>
                      </a: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D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重新選取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Ctrl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r>
                        <a:rPr lang="en-US" sz="1600" kern="100" spc="75">
                          <a:effectLst/>
                        </a:rPr>
                        <a:t>+</a:t>
                      </a: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Alt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r>
                        <a:rPr lang="en-US" sz="1600" kern="100" spc="75">
                          <a:effectLst/>
                        </a:rPr>
                        <a:t>+</a:t>
                      </a: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D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羽化選取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Ctrl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r>
                        <a:rPr lang="en-US" sz="1600" kern="100" spc="75">
                          <a:effectLst/>
                        </a:rPr>
                        <a:t>+</a:t>
                      </a: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Shift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r>
                        <a:rPr lang="en-US" sz="1600" kern="100" spc="75">
                          <a:effectLst/>
                        </a:rPr>
                        <a:t>+</a:t>
                      </a: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I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反轉選取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Ctrl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r>
                        <a:rPr lang="en-US" sz="1600" kern="100" spc="75">
                          <a:effectLst/>
                        </a:rPr>
                        <a:t>+</a:t>
                      </a: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Alt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r>
                        <a:rPr lang="en-US" sz="1600" kern="100" spc="75">
                          <a:effectLst/>
                        </a:rPr>
                        <a:t>+</a:t>
                      </a: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R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調整選取範圍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Ctrl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r>
                        <a:rPr lang="en-US" sz="1600" kern="100" spc="75">
                          <a:effectLst/>
                        </a:rPr>
                        <a:t>+</a:t>
                      </a:r>
                      <a:r>
                        <a:rPr lang="zh-TW" sz="1600" kern="100" spc="75">
                          <a:effectLst/>
                        </a:rPr>
                        <a:t>點圖層、路徑、通道面板中的縮約圖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 dirty="0">
                          <a:effectLst/>
                        </a:rPr>
                        <a:t>多個選取</a:t>
                      </a: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04485" name="Rectangle 2"/>
          <p:cNvSpPr>
            <a:spLocks noChangeArrowheads="1"/>
          </p:cNvSpPr>
          <p:nvPr/>
        </p:nvSpPr>
        <p:spPr bwMode="auto">
          <a:xfrm>
            <a:off x="635000" y="2887663"/>
            <a:ext cx="1200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zh-TW" altLang="en-US" sz="2000">
                <a:solidFill>
                  <a:srgbClr val="222222"/>
                </a:solidFill>
                <a:latin typeface="Verdana" pitchFamily="34" charset="0"/>
                <a:ea typeface="微軟正黑體" pitchFamily="34" charset="-120"/>
                <a:cs typeface="Times New Roman" pitchFamily="18" charset="0"/>
              </a:rPr>
              <a:t>選擇功能</a:t>
            </a:r>
            <a:endParaRPr lang="zh-TW" altLang="en-US" sz="2000">
              <a:ea typeface="微軟正黑體" pitchFamily="34" charset="-120"/>
              <a:cs typeface="Times New Roman" pitchFamily="18" charset="0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4392613" y="2133600"/>
          <a:ext cx="4787900" cy="974725"/>
        </p:xfrm>
        <a:graphic>
          <a:graphicData uri="http://schemas.openxmlformats.org/drawingml/2006/table">
            <a:tbl>
              <a:tblPr/>
              <a:tblGrid>
                <a:gridCol w="2393950"/>
                <a:gridCol w="2393950"/>
              </a:tblGrid>
              <a:tr h="487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新細明體" charset="-120"/>
                        </a:rPr>
                        <a:t>Ctrl</a:t>
                      </a:r>
                      <a:r>
                        <a:rPr kumimoji="0" lang="zh-TW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r>
                        <a:rPr kumimoji="0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新細明體" charset="-120"/>
                        </a:rPr>
                        <a:t>+</a:t>
                      </a:r>
                      <a:r>
                        <a:rPr kumimoji="0" lang="zh-TW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新細明體" charset="-120"/>
                        </a:rPr>
                        <a:t>Alt</a:t>
                      </a:r>
                      <a:r>
                        <a:rPr kumimoji="0" lang="zh-TW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r>
                        <a:rPr kumimoji="0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新細明體" charset="-120"/>
                        </a:rPr>
                        <a:t>+</a:t>
                      </a:r>
                      <a:r>
                        <a:rPr kumimoji="0" lang="zh-TW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新細明體" charset="-120"/>
                        </a:rPr>
                        <a:t>F</a:t>
                      </a:r>
                      <a:r>
                        <a:rPr kumimoji="0" lang="zh-TW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endParaRPr kumimoji="0" lang="zh-TW" altLang="zh-TW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重覆上次的濾鏡效果</a:t>
                      </a:r>
                      <a:endParaRPr kumimoji="0" lang="zh-TW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87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新細明體" charset="-120"/>
                        </a:rPr>
                        <a:t>Ctrl</a:t>
                      </a:r>
                      <a:r>
                        <a:rPr kumimoji="0" lang="zh-TW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r>
                        <a:rPr kumimoji="0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新細明體" charset="-120"/>
                        </a:rPr>
                        <a:t>+</a:t>
                      </a:r>
                      <a:r>
                        <a:rPr kumimoji="0" lang="zh-TW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新細明體" charset="-120"/>
                        </a:rPr>
                        <a:t>Shift</a:t>
                      </a:r>
                      <a:r>
                        <a:rPr kumimoji="0" lang="zh-TW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r>
                        <a:rPr kumimoji="0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新細明體" charset="-120"/>
                        </a:rPr>
                        <a:t>+</a:t>
                      </a:r>
                      <a:r>
                        <a:rPr kumimoji="0" lang="zh-TW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新細明體" charset="-120"/>
                        </a:rPr>
                        <a:t>F</a:t>
                      </a:r>
                      <a:r>
                        <a:rPr kumimoji="0" lang="zh-TW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endParaRPr kumimoji="0" lang="zh-TW" altLang="zh-TW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取消上次所做的濾鏡效果</a:t>
                      </a:r>
                      <a:endParaRPr kumimoji="0" lang="zh-TW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</a:tr>
            </a:tbl>
          </a:graphicData>
        </a:graphic>
      </p:graphicFrame>
      <p:sp>
        <p:nvSpPr>
          <p:cNvPr id="104497" name="Rectangle 3"/>
          <p:cNvSpPr>
            <a:spLocks noChangeArrowheads="1"/>
          </p:cNvSpPr>
          <p:nvPr/>
        </p:nvSpPr>
        <p:spPr bwMode="auto">
          <a:xfrm>
            <a:off x="4211638" y="1808163"/>
            <a:ext cx="692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zh-TW" altLang="en-US" sz="2000">
                <a:solidFill>
                  <a:srgbClr val="222222"/>
                </a:solidFill>
                <a:latin typeface="Verdana" pitchFamily="34" charset="0"/>
                <a:ea typeface="微軟正黑體" pitchFamily="34" charset="-120"/>
                <a:cs typeface="Times New Roman" pitchFamily="18" charset="0"/>
              </a:rPr>
              <a:t>濾鏡</a:t>
            </a:r>
            <a:endParaRPr lang="zh-TW" altLang="en-US" sz="2000">
              <a:ea typeface="微軟正黑體" pitchFamily="34" charset="-120"/>
              <a:cs typeface="Times New Roman" pitchFamily="18" charset="0"/>
            </a:endParaRPr>
          </a:p>
        </p:txBody>
      </p:sp>
      <p:graphicFrame>
        <p:nvGraphicFramePr>
          <p:cNvPr id="10" name="表格 9"/>
          <p:cNvGraphicFramePr>
            <a:graphicFrameLocks noGrp="1"/>
          </p:cNvGraphicFramePr>
          <p:nvPr/>
        </p:nvGraphicFramePr>
        <p:xfrm>
          <a:off x="4408488" y="3409950"/>
          <a:ext cx="4484687" cy="21939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42045"/>
                <a:gridCol w="2242045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Ctrl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r>
                        <a:rPr lang="en-US" sz="1600" kern="100" spc="75">
                          <a:effectLst/>
                        </a:rPr>
                        <a:t>+</a:t>
                      </a: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~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顯示</a:t>
                      </a:r>
                      <a:r>
                        <a:rPr lang="en-US" sz="1600" kern="100" spc="75">
                          <a:effectLst/>
                        </a:rPr>
                        <a:t>RGB</a:t>
                      </a:r>
                      <a:r>
                        <a:rPr lang="zh-TW" sz="1600" kern="100" spc="75">
                          <a:effectLst/>
                        </a:rPr>
                        <a:t>色版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Ctrl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r>
                        <a:rPr lang="en-US" sz="1600" kern="100" spc="75">
                          <a:effectLst/>
                        </a:rPr>
                        <a:t>+</a:t>
                      </a:r>
                      <a:r>
                        <a:rPr lang="zh-TW" sz="1600" kern="100" spc="75">
                          <a:effectLst/>
                        </a:rPr>
                        <a:t>【數字】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顯示單色色版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~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顯示複合色版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Ctrl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r>
                        <a:rPr lang="en-US" sz="1600" kern="100" spc="75">
                          <a:effectLst/>
                        </a:rPr>
                        <a:t>+</a:t>
                      </a: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Y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預覽</a:t>
                      </a:r>
                      <a:r>
                        <a:rPr lang="en-US" sz="1600" kern="100" spc="75">
                          <a:effectLst/>
                        </a:rPr>
                        <a:t>CMYK</a:t>
                      </a:r>
                      <a:r>
                        <a:rPr lang="zh-TW" sz="1600" kern="100" spc="75">
                          <a:effectLst/>
                        </a:rPr>
                        <a:t>色彩</a:t>
                      </a:r>
                      <a:r>
                        <a:rPr lang="en-US" sz="1600" kern="100" spc="75">
                          <a:effectLst/>
                        </a:rPr>
                        <a:t> (</a:t>
                      </a:r>
                      <a:r>
                        <a:rPr lang="zh-TW" sz="1600" kern="100" spc="75">
                          <a:effectLst/>
                        </a:rPr>
                        <a:t>開關</a:t>
                      </a:r>
                      <a:r>
                        <a:rPr lang="en-US" sz="1600" kern="100" spc="75">
                          <a:effectLst/>
                        </a:rPr>
                        <a:t>)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Ctrl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r>
                        <a:rPr lang="en-US" sz="1600" kern="100" spc="75">
                          <a:effectLst/>
                        </a:rPr>
                        <a:t>+</a:t>
                      </a: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Shift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r>
                        <a:rPr lang="en-US" sz="1600" kern="100" spc="75">
                          <a:effectLst/>
                        </a:rPr>
                        <a:t>+</a:t>
                      </a: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Y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打開</a:t>
                      </a:r>
                      <a:r>
                        <a:rPr lang="en-US" sz="1600" kern="100" spc="75">
                          <a:effectLst/>
                        </a:rPr>
                        <a:t>/</a:t>
                      </a:r>
                      <a:r>
                        <a:rPr lang="zh-TW" sz="1600" kern="100" spc="75">
                          <a:effectLst/>
                        </a:rPr>
                        <a:t>關閉色域警告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Ctrl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r>
                        <a:rPr lang="en-US" sz="1600" kern="100" spc="75">
                          <a:effectLst/>
                        </a:rPr>
                        <a:t>+</a:t>
                      </a: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+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放大視圖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Ctrl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r>
                        <a:rPr lang="en-US" sz="1600" kern="100" spc="75">
                          <a:effectLst/>
                        </a:rPr>
                        <a:t>+</a:t>
                      </a: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-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縮小視圖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Ctrl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r>
                        <a:rPr lang="en-US" sz="1600" kern="100" spc="75">
                          <a:effectLst/>
                        </a:rPr>
                        <a:t>+</a:t>
                      </a:r>
                      <a:r>
                        <a:rPr lang="zh-TW" sz="1600" kern="100" spc="75">
                          <a:effectLst/>
                        </a:rPr>
                        <a:t>【</a:t>
                      </a:r>
                      <a:r>
                        <a:rPr lang="en-US" sz="1600" kern="100" spc="75">
                          <a:effectLst/>
                        </a:rPr>
                        <a:t>H</a:t>
                      </a:r>
                      <a:r>
                        <a:rPr lang="zh-TW" sz="1600" kern="100" spc="75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spc="75" dirty="0">
                          <a:effectLst/>
                        </a:rPr>
                        <a:t>顯示</a:t>
                      </a:r>
                      <a:r>
                        <a:rPr lang="en-US" sz="1600" kern="100" spc="75" dirty="0">
                          <a:effectLst/>
                        </a:rPr>
                        <a:t>/</a:t>
                      </a:r>
                      <a:r>
                        <a:rPr lang="zh-TW" sz="1600" kern="100" spc="75" dirty="0">
                          <a:effectLst/>
                        </a:rPr>
                        <a:t>隱藏選擇區域</a:t>
                      </a: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04527" name="Rectangle 4"/>
          <p:cNvSpPr>
            <a:spLocks noChangeArrowheads="1"/>
          </p:cNvSpPr>
          <p:nvPr/>
        </p:nvSpPr>
        <p:spPr bwMode="auto">
          <a:xfrm>
            <a:off x="4391025" y="3068638"/>
            <a:ext cx="1200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zh-TW" altLang="en-US" sz="2000">
                <a:solidFill>
                  <a:srgbClr val="222222"/>
                </a:solidFill>
                <a:latin typeface="Verdana" pitchFamily="34" charset="0"/>
                <a:ea typeface="微軟正黑體" pitchFamily="34" charset="-120"/>
                <a:cs typeface="Times New Roman" pitchFamily="18" charset="0"/>
              </a:rPr>
              <a:t>視圖操作</a:t>
            </a:r>
            <a:endParaRPr lang="zh-TW" altLang="en-US" sz="2000">
              <a:ea typeface="微軟正黑體" pitchFamily="34" charset="-12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中庸">
  <a:themeElements>
    <a:clrScheme name="中庸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中庸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中庸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中庸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1900</TotalTime>
  <Words>6189</Words>
  <Application>Microsoft Office PowerPoint</Application>
  <PresentationFormat>On-screen Show (4:3)</PresentationFormat>
  <Paragraphs>784</Paragraphs>
  <Slides>100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簡報設計範本</vt:lpstr>
      </vt:variant>
      <vt:variant>
        <vt:i4>8</vt:i4>
      </vt:variant>
      <vt:variant>
        <vt:lpstr>投影片標題</vt:lpstr>
      </vt:variant>
      <vt:variant>
        <vt:i4>100</vt:i4>
      </vt:variant>
    </vt:vector>
  </HeadingPairs>
  <TitlesOfParts>
    <vt:vector size="118" baseType="lpstr">
      <vt:lpstr>Arial</vt:lpstr>
      <vt:lpstr>新細明體</vt:lpstr>
      <vt:lpstr>Tw Cen MT</vt:lpstr>
      <vt:lpstr>微軟正黑體</vt:lpstr>
      <vt:lpstr>Wingdings</vt:lpstr>
      <vt:lpstr>Wingdings 2</vt:lpstr>
      <vt:lpstr>Calibri</vt:lpstr>
      <vt:lpstr>Verdana</vt:lpstr>
      <vt:lpstr>Times New Roman</vt:lpstr>
      <vt:lpstr>HGPｺﾞｼｯｸE</vt:lpstr>
      <vt:lpstr>中庸</vt:lpstr>
      <vt:lpstr>中庸</vt:lpstr>
      <vt:lpstr>中庸</vt:lpstr>
      <vt:lpstr>中庸</vt:lpstr>
      <vt:lpstr>中庸</vt:lpstr>
      <vt:lpstr>中庸</vt:lpstr>
      <vt:lpstr>中庸</vt:lpstr>
      <vt:lpstr>中庸</vt:lpstr>
      <vt:lpstr>PHOTOSHOP</vt:lpstr>
      <vt:lpstr>Outline</vt:lpstr>
      <vt:lpstr>Photoshop介紹 </vt:lpstr>
      <vt:lpstr>Photoshop操作環境介紹 </vt:lpstr>
      <vt:lpstr>Photoshop操作環境介紹</vt:lpstr>
      <vt:lpstr>Photoshop操作環境介紹</vt:lpstr>
      <vt:lpstr>Photoshop操作環境介紹</vt:lpstr>
      <vt:lpstr>Photoshop操作環境介紹</vt:lpstr>
      <vt:lpstr>Photoshop操作環境介紹</vt:lpstr>
      <vt:lpstr>Photoshop操作環境介紹</vt:lpstr>
      <vt:lpstr>Photoshop操作環境介紹</vt:lpstr>
      <vt:lpstr>Photoshop基本操作與認識</vt:lpstr>
      <vt:lpstr>Photoshop基本操作與認識</vt:lpstr>
      <vt:lpstr>Photoshop基本操作與認識</vt:lpstr>
      <vt:lpstr>Photoshop基本操作與認識</vt:lpstr>
      <vt:lpstr>Photoshop基本操作與認識</vt:lpstr>
      <vt:lpstr>Photoshop基本操作與認識</vt:lpstr>
      <vt:lpstr>Photoshop基本操作與認識</vt:lpstr>
      <vt:lpstr>Photoshop基本操作與認識</vt:lpstr>
      <vt:lpstr>Photoshop基本操作與認識</vt:lpstr>
      <vt:lpstr>Photoshop基本操作與認識</vt:lpstr>
      <vt:lpstr>Photoshop基本操作與認識</vt:lpstr>
      <vt:lpstr>Photoshop基本操作與認識</vt:lpstr>
      <vt:lpstr>工具一覽</vt:lpstr>
      <vt:lpstr>Photoshop基本操作與認識</vt:lpstr>
      <vt:lpstr>Photoshop基本操作與認識</vt:lpstr>
      <vt:lpstr>Photoshop基本操作與認識</vt:lpstr>
      <vt:lpstr>Photoshop基本操作與認識</vt:lpstr>
      <vt:lpstr>Photoshop基本操作與認識</vt:lpstr>
      <vt:lpstr>Photoshop基本操作與認識</vt:lpstr>
      <vt:lpstr>Photoshop基本操作與認識</vt:lpstr>
      <vt:lpstr>Photoshop基本操作與認識</vt:lpstr>
      <vt:lpstr>Photoshop基本操作與認識</vt:lpstr>
      <vt:lpstr>Photoshop基本操作與認識</vt:lpstr>
      <vt:lpstr>Photoshop基本操作與認識</vt:lpstr>
      <vt:lpstr>Photoshop基本操作與認識</vt:lpstr>
      <vt:lpstr>Photoshop基本操作與認識</vt:lpstr>
      <vt:lpstr>Photoshop基本操作與認識</vt:lpstr>
      <vt:lpstr>Photoshop基本操作與認識</vt:lpstr>
      <vt:lpstr>Photoshop基本操作與認識</vt:lpstr>
      <vt:lpstr>Photoshop基本操作與認識</vt:lpstr>
      <vt:lpstr>Photoshop基本操作與認識</vt:lpstr>
      <vt:lpstr>Photoshop基本操作與認識</vt:lpstr>
      <vt:lpstr>Photoshop基本操作與認識</vt:lpstr>
      <vt:lpstr>Photoshop基本操作與認識</vt:lpstr>
      <vt:lpstr>Photoshop基本操作與認識</vt:lpstr>
      <vt:lpstr>Photoshop基本操作與認識</vt:lpstr>
      <vt:lpstr>Photoshop基本操作與認識</vt:lpstr>
      <vt:lpstr>Photoshop基本操作與認識</vt:lpstr>
      <vt:lpstr>Photoshop基本操作與認識</vt:lpstr>
      <vt:lpstr>Photoshop基本操作與認識</vt:lpstr>
      <vt:lpstr>Photoshop基本操作與認識</vt:lpstr>
      <vt:lpstr>Photoshop基本操作與認識</vt:lpstr>
      <vt:lpstr>Photoshop基本操作與認識</vt:lpstr>
      <vt:lpstr>Photoshop基本操作與認識</vt:lpstr>
      <vt:lpstr>Photoshop基本操作與認識</vt:lpstr>
      <vt:lpstr>Photoshop基本操作與認識</vt:lpstr>
      <vt:lpstr>Photoshop基本操作與認識</vt:lpstr>
      <vt:lpstr>Photoshop基本操作與認識</vt:lpstr>
      <vt:lpstr>Photoshop基本操作與認識</vt:lpstr>
      <vt:lpstr>Photoshop基本操作與認識</vt:lpstr>
      <vt:lpstr>Photoshop基本操作與認識</vt:lpstr>
      <vt:lpstr>Photoshop基本操作與認識</vt:lpstr>
      <vt:lpstr>Photoshop基本操作與認識</vt:lpstr>
      <vt:lpstr>Photoshop基本操作與認識</vt:lpstr>
      <vt:lpstr>Photoshop基本操作與認識</vt:lpstr>
      <vt:lpstr>Photoshop基本操作與認識</vt:lpstr>
      <vt:lpstr>Photoshop基本操作與認識</vt:lpstr>
      <vt:lpstr>Photoshop基本操作與認識</vt:lpstr>
      <vt:lpstr>Photoshop基本操作與認識</vt:lpstr>
      <vt:lpstr>Photoshop基本操作與認識</vt:lpstr>
      <vt:lpstr>Photoshop基本操作與認識</vt:lpstr>
      <vt:lpstr>Photoshop基本操作與認識</vt:lpstr>
      <vt:lpstr>Photoshop基本操作與認識</vt:lpstr>
      <vt:lpstr>Photoshop基本操作與認識</vt:lpstr>
      <vt:lpstr>Photoshop基本操作與認識</vt:lpstr>
      <vt:lpstr>Photoshop基本操作與認識</vt:lpstr>
      <vt:lpstr>Photoshop基本操作與認識</vt:lpstr>
      <vt:lpstr>Photoshop基本操作與認識</vt:lpstr>
      <vt:lpstr>Photoshop基本操作與認識</vt:lpstr>
      <vt:lpstr>Photoshop基本操作與認識</vt:lpstr>
      <vt:lpstr>Photoshop基本操作與認識</vt:lpstr>
      <vt:lpstr>Photoshop基本操作與認識</vt:lpstr>
      <vt:lpstr>Photoshop基本操作與認識</vt:lpstr>
      <vt:lpstr>Photoshop基本操作與認識</vt:lpstr>
      <vt:lpstr>Photoshop基本操作與認識</vt:lpstr>
      <vt:lpstr>Photoshop基本操作與認識</vt:lpstr>
      <vt:lpstr>Photoshop基本操作與認識</vt:lpstr>
      <vt:lpstr>Photoshop基本操作與認識</vt:lpstr>
      <vt:lpstr>Photoshop基本操作與認識</vt:lpstr>
      <vt:lpstr>Photoshop基本操作與認識</vt:lpstr>
      <vt:lpstr>Photoshop基本操作與認識</vt:lpstr>
      <vt:lpstr>Photoshop基本操作與認識</vt:lpstr>
      <vt:lpstr>Photoshop基本操作與認識</vt:lpstr>
      <vt:lpstr>Photoshop基本操作與認識</vt:lpstr>
      <vt:lpstr>快捷鍵一覽表</vt:lpstr>
      <vt:lpstr>投影片 97</vt:lpstr>
      <vt:lpstr>投影片 98</vt:lpstr>
      <vt:lpstr>投影片 99</vt:lpstr>
      <vt:lpstr>投影片 100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第二單元:Photoshop實作</dc:title>
  <dc:creator>User</dc:creator>
  <cp:lastModifiedBy>user</cp:lastModifiedBy>
  <cp:revision>153</cp:revision>
  <dcterms:created xsi:type="dcterms:W3CDTF">2012-07-31T02:52:28Z</dcterms:created>
  <dcterms:modified xsi:type="dcterms:W3CDTF">2012-08-28T16:21:37Z</dcterms:modified>
</cp:coreProperties>
</file>