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86" r:id="rId2"/>
    <p:sldId id="323" r:id="rId3"/>
    <p:sldId id="321" r:id="rId4"/>
    <p:sldId id="258" r:id="rId5"/>
    <p:sldId id="257" r:id="rId6"/>
    <p:sldId id="259" r:id="rId7"/>
    <p:sldId id="264" r:id="rId8"/>
    <p:sldId id="283" r:id="rId9"/>
    <p:sldId id="260" r:id="rId10"/>
    <p:sldId id="261" r:id="rId11"/>
    <p:sldId id="337" r:id="rId12"/>
    <p:sldId id="338" r:id="rId13"/>
    <p:sldId id="340" r:id="rId14"/>
    <p:sldId id="265" r:id="rId15"/>
    <p:sldId id="291" r:id="rId16"/>
    <p:sldId id="295" r:id="rId17"/>
    <p:sldId id="289" r:id="rId18"/>
    <p:sldId id="336" r:id="rId19"/>
    <p:sldId id="339" r:id="rId20"/>
    <p:sldId id="296" r:id="rId21"/>
    <p:sldId id="302" r:id="rId22"/>
    <p:sldId id="293" r:id="rId23"/>
    <p:sldId id="303" r:id="rId24"/>
    <p:sldId id="335" r:id="rId25"/>
    <p:sldId id="342" r:id="rId26"/>
    <p:sldId id="334" r:id="rId27"/>
    <p:sldId id="341" r:id="rId28"/>
    <p:sldId id="328" r:id="rId29"/>
    <p:sldId id="320" r:id="rId30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0000"/>
    <a:srgbClr val="009900"/>
    <a:srgbClr val="333300"/>
    <a:srgbClr val="42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487CA-2409-490A-97C7-9BA931FC3A34}" type="datetimeFigureOut">
              <a:rPr lang="zh-TW" altLang="en-US" smtClean="0"/>
              <a:pPr/>
              <a:t>2012/12/25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0AF13-AC5C-4972-AE07-67FB756DBB8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0AF13-AC5C-4972-AE07-67FB756DBB89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0AF13-AC5C-4972-AE07-67FB756DBB89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0AF13-AC5C-4972-AE07-67FB756DBB89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 smtClean="0"/>
              <a:t> 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6686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9013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5666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7522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37176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6936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9481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3826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5130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3485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6402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024BA-B00D-ED43-B843-DAD2BD08CAB5}" type="datetimeFigureOut">
              <a:rPr kumimoji="1" lang="zh-TW" altLang="en-US" smtClean="0"/>
              <a:pPr/>
              <a:t>2012/12/25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02525-2344-564A-8E38-901E2804B03F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5810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2613408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230" y="0"/>
            <a:ext cx="457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911308" y="4137185"/>
            <a:ext cx="1620957" cy="19697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青澀習題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  與</a:t>
            </a:r>
            <a:endParaRPr lang="en-US" altLang="zh-TW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痛</a:t>
            </a:r>
            <a:endParaRPr lang="en-US" altLang="zh-TW" sz="4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 </a:t>
            </a:r>
            <a:endParaRPr lang="zh-TW" altLang="en-US" sz="2800" b="1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78048" y="3336966"/>
            <a:ext cx="543739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痛</a:t>
            </a:r>
            <a:endParaRPr lang="en-US" altLang="zh-TW" sz="2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與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24745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40087716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608647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263242" y="607663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我要的，不只是朋友</a:t>
            </a:r>
            <a:b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40662057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6624" cy="610153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178763" y="1282535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少女難以啟齒的煩惱</a:t>
            </a:r>
            <a:endParaRPr lang="zh-TW" altLang="en-US" sz="28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2181849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535924" y="6334780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500000"/>
                </a:solidFill>
                <a:latin typeface="微軟正黑體" pitchFamily="34" charset="-120"/>
                <a:ea typeface="微軟正黑體" pitchFamily="34" charset="-120"/>
              </a:rPr>
              <a:t>能不能好好說再見？</a:t>
            </a:r>
            <a:endParaRPr lang="zh-TW" altLang="en-US" sz="2800" b="1" dirty="0">
              <a:solidFill>
                <a:srgbClr val="5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2501492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85331" cy="611398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595300" y="6113986"/>
            <a:ext cx="1571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痛ㄚ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lang="zh-TW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3744045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9263199" cy="615134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357146" y="6151342"/>
            <a:ext cx="7007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人青春的自卑－－我很醜，可是我很溫柔。</a:t>
            </a:r>
            <a:endParaRPr lang="zh-TW" altLang="en-US" sz="28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3484220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1240" y="0"/>
            <a:ext cx="457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365662" y="1104405"/>
            <a:ext cx="64713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學令</a:t>
            </a:r>
            <a:endParaRPr lang="en-US" altLang="zh-TW" sz="28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人</a:t>
            </a:r>
            <a:endParaRPr lang="en-US" altLang="zh-TW" sz="28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苦</a:t>
            </a:r>
            <a:endParaRPr lang="en-US" altLang="zh-TW" sz="28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惱</a:t>
            </a:r>
            <a:endParaRPr lang="en-US" altLang="zh-TW" sz="28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endParaRPr lang="en-US" altLang="zh-TW" sz="28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</a:t>
            </a:r>
            <a:endParaRPr lang="en-US" altLang="zh-TW" sz="28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習</a:t>
            </a:r>
            <a:endParaRPr lang="en-US" altLang="zh-TW" sz="28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困</a:t>
            </a:r>
            <a:endParaRPr lang="en-US" altLang="zh-TW" sz="28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境</a:t>
            </a:r>
            <a:br>
              <a:rPr lang="zh-TW" altLang="en-US" sz="28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800" b="1" dirty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Corbis-42-1676729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8106" y="273118"/>
            <a:ext cx="3961621" cy="594243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53976" y="5237018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有競爭才有進步？</a:t>
            </a:r>
            <a:endParaRPr lang="zh-TW" altLang="en-US" sz="28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36331369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5867042" cy="3905250"/>
          </a:xfrm>
          <a:prstGeom prst="rect">
            <a:avLst/>
          </a:prstGeom>
        </p:spPr>
      </p:pic>
      <p:pic>
        <p:nvPicPr>
          <p:cNvPr id="4" name="圖片 3" descr="Corbis-42-36331369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6310" y="2133600"/>
            <a:ext cx="7097690" cy="4724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943350" y="1656546"/>
            <a:ext cx="56959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是順從父母，還是體貼自己？</a:t>
            </a:r>
            <a:b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800" b="1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30496766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07308" cy="592720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415148" y="5927205"/>
            <a:ext cx="37288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青春徬徨的十字路口</a:t>
            </a:r>
            <a:r>
              <a:rPr lang="zh-TW" altLang="en-US" sz="2800" dirty="0" smtClean="0"/>
              <a:t/>
            </a:r>
            <a:br>
              <a:rPr lang="zh-TW" altLang="en-US" sz="2800" dirty="0" smtClean="0"/>
            </a:b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4071982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197" y="0"/>
            <a:ext cx="4632474" cy="697049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510992" y="2857500"/>
            <a:ext cx="6626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生</a:t>
            </a:r>
            <a:endParaRPr lang="en-US" altLang="zh-TW" sz="2800" b="1" dirty="0" smtClean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命</a:t>
            </a:r>
            <a:endParaRPr lang="en-US" altLang="zh-TW" sz="2800" b="1" dirty="0" smtClean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中</a:t>
            </a:r>
            <a:endParaRPr lang="en-US" altLang="zh-TW" sz="2800" b="1" dirty="0" smtClean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累</a:t>
            </a:r>
            <a:endParaRPr lang="en-US" altLang="zh-TW" sz="2800" b="1" dirty="0" smtClean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積</a:t>
            </a:r>
            <a:endParaRPr lang="en-US" altLang="zh-TW" sz="2800" b="1" dirty="0" smtClean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endParaRPr lang="en-US" altLang="zh-TW" sz="2800" b="1" dirty="0" smtClean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憤</a:t>
            </a:r>
            <a:endParaRPr lang="en-US" altLang="zh-TW" sz="2800" b="1" dirty="0" smtClean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怒</a:t>
            </a:r>
            <a:endParaRPr lang="zh-TW" altLang="en-US" sz="2800" b="1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36390786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9273"/>
            <a:ext cx="9113187" cy="605172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27511" y="4275117"/>
            <a:ext cx="48451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少男女們的青春煩惱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愛情、友情、課業與家庭關係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人生路上遇見的瓶頸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有苦不知向誰說</a:t>
            </a:r>
            <a:r>
              <a:rPr lang="en-US" altLang="zh-TW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3203069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6421" cy="59023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135499" y="5902300"/>
            <a:ext cx="43140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    虛擬世界裡，我就是王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4130785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04038" cy="612643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211340" y="6126438"/>
            <a:ext cx="7007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會念書，成績好，才是大人眼中的好小孩？</a:t>
            </a:r>
            <a:endParaRPr lang="zh-TW" altLang="en-US" sz="2800" b="1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RF447353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83226" cy="650000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25631" y="5976782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420000"/>
                </a:solidFill>
                <a:latin typeface="微軟正黑體" pitchFamily="34" charset="-120"/>
                <a:ea typeface="微軟正黑體" pitchFamily="34" charset="-120"/>
              </a:rPr>
              <a:t>不是不聽話，只是「心」不由已</a:t>
            </a:r>
            <a:endParaRPr lang="zh-TW" altLang="en-US" sz="2800" b="1" dirty="0">
              <a:solidFill>
                <a:srgbClr val="42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30905505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7202" y="0"/>
            <a:ext cx="5265195" cy="696224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30681" y="6068291"/>
            <a:ext cx="3455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為什麼都不喜歡我？</a:t>
            </a:r>
            <a:endParaRPr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5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75239" cy="610153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748424" y="6101534"/>
            <a:ext cx="5570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只有自己能夠解出屬於自己的答案</a:t>
            </a:r>
            <a:endParaRPr lang="zh-TW" altLang="en-US" sz="2800" b="1" dirty="0">
              <a:solidFill>
                <a:srgbClr val="00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109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87224" y="2474893"/>
            <a:ext cx="58010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只管毅然決然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地</a:t>
            </a:r>
            <a:endParaRPr lang="en-US" altLang="zh-TW" sz="2800" b="1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背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起裝滿勇氣的行囊啟程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800" b="1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去感受那些你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妳能擁抱的痛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en-US" altLang="zh-TW" sz="2800" b="1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用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自以為最能保護自己的方式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2800" b="1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抵擋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外界一切傷害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800" b="1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b="1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                             </a:t>
            </a:r>
            <a:endParaRPr lang="zh-TW" altLang="en-US" sz="28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945494" y="1258079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因為痛，所以叫</a:t>
            </a:r>
            <a:r>
              <a:rPr lang="zh-TW" altLang="en-US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青春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572000" y="5214104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徐磊瑄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因為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痛，所以叫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青春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》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36350106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66623" cy="610153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98764" y="6101534"/>
            <a:ext cx="83364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如果可以讓自己更加堅強與懂事，跌倒算什麼呢？</a:t>
            </a:r>
            <a:endParaRPr lang="zh-TW" altLang="en-US" sz="28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0814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 descr="http://farm4.static.flickr.com/3074/2932403015_9bb2d487f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9712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498764" y="6101534"/>
            <a:ext cx="31469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用說的比較快啦</a:t>
            </a:r>
            <a:r>
              <a:rPr lang="en-US" altLang="zh-TW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2800" b="1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01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09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24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Hope-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0209" y="0"/>
            <a:ext cx="9304218" cy="581513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505499" y="5815136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009900"/>
                </a:solidFill>
                <a:latin typeface="微軟正黑體" pitchFamily="34" charset="-120"/>
                <a:ea typeface="微軟正黑體" pitchFamily="34" charset="-120"/>
              </a:rPr>
              <a:t>許自己一個夢想</a:t>
            </a:r>
            <a:endParaRPr lang="zh-TW" altLang="en-US" sz="2800" b="1" dirty="0">
              <a:solidFill>
                <a:srgbClr val="00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24745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Beautiful-Gray-Wolf-beautiful-gray-wolf-1280x102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672" y="0"/>
            <a:ext cx="85725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235034" y="5724259"/>
            <a:ext cx="36100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我如何看到未來？</a:t>
            </a:r>
            <a:endParaRPr lang="zh-TW" altLang="en-US" sz="2800" b="1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2726965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hop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844" y="0"/>
            <a:ext cx="4987636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282047" y="3059668"/>
            <a:ext cx="21256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嚮往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當一隻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飛出籠子的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自由鳥</a:t>
            </a:r>
            <a:endParaRPr lang="zh-TW" altLang="en-US" sz="28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hope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5630" cy="625096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737262" y="546264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望子成龍；望女成鳳</a:t>
            </a:r>
            <a:b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3678985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1390" y="0"/>
            <a:ext cx="4596645" cy="689496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628034" y="3105835"/>
            <a:ext cx="198404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500000"/>
                </a:solidFill>
                <a:latin typeface="微軟正黑體" pitchFamily="34" charset="-120"/>
                <a:ea typeface="微軟正黑體" pitchFamily="34" charset="-120"/>
              </a:rPr>
              <a:t>親愛的爸媽</a:t>
            </a:r>
            <a:endParaRPr lang="en-US" altLang="zh-TW" sz="2800" b="1" dirty="0" smtClean="0">
              <a:solidFill>
                <a:srgbClr val="5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500000"/>
                </a:solidFill>
                <a:latin typeface="微軟正黑體" pitchFamily="34" charset="-120"/>
                <a:ea typeface="微軟正黑體" pitchFamily="34" charset="-120"/>
              </a:rPr>
              <a:t>其實你們</a:t>
            </a:r>
            <a:endParaRPr lang="en-US" altLang="zh-TW" sz="2800" b="1" dirty="0" smtClean="0">
              <a:solidFill>
                <a:srgbClr val="5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500000"/>
                </a:solidFill>
                <a:latin typeface="微軟正黑體" pitchFamily="34" charset="-120"/>
                <a:ea typeface="微軟正黑體" pitchFamily="34" charset="-120"/>
              </a:rPr>
              <a:t>根本不懂</a:t>
            </a:r>
            <a:endParaRPr lang="en-US" altLang="zh-TW" sz="2800" b="1" dirty="0" smtClean="0">
              <a:solidFill>
                <a:srgbClr val="5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500000"/>
                </a:solidFill>
                <a:latin typeface="微軟正黑體" pitchFamily="34" charset="-120"/>
                <a:ea typeface="微軟正黑體" pitchFamily="34" charset="-120"/>
              </a:rPr>
              <a:t>我</a:t>
            </a:r>
            <a:endParaRPr lang="en-US" altLang="zh-TW" sz="2800" b="1" dirty="0" smtClean="0">
              <a:solidFill>
                <a:srgbClr val="5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rgbClr val="500000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endParaRPr lang="en-US" altLang="zh-TW" sz="2800" b="1" dirty="0" smtClean="0">
              <a:solidFill>
                <a:srgbClr val="5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         心</a:t>
            </a:r>
            <a:r>
              <a:rPr lang="zh-TW" altLang="en-US" sz="2800" b="1" dirty="0" smtClean="0">
                <a:solidFill>
                  <a:srgbClr val="C00000"/>
                </a:solidFill>
              </a:rPr>
              <a:t/>
            </a:r>
            <a:br>
              <a:rPr lang="zh-TW" altLang="en-US" sz="2800" b="1" dirty="0" smtClean="0">
                <a:solidFill>
                  <a:srgbClr val="C00000"/>
                </a:solidFill>
              </a:rPr>
            </a:br>
            <a:endParaRPr lang="zh-TW" alt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9" dur="10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10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0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Corbis-42-1996602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3476" cy="606417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008914" y="606417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一塊錢當十塊用？</a:t>
            </a:r>
            <a:b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There_is_no_greater_sorrow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379" y="0"/>
            <a:ext cx="6720838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389413" y="5450774"/>
            <a:ext cx="775458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愛情世界裡，身高不是距離、年齡</a:t>
            </a:r>
            <a:r>
              <a:rPr lang="zh-TW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更不是問題？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724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_____sorrow_longing_tears______by_Westia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2544" y="424021"/>
            <a:ext cx="6991219" cy="545315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633007" y="5877397"/>
            <a:ext cx="5570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「他（她）」愛上了「他（她）」</a:t>
            </a:r>
            <a:endParaRPr lang="zh-TW" altLang="en-US" sz="2800" b="1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305</Words>
  <Application>Microsoft Office PowerPoint</Application>
  <PresentationFormat>如螢幕大小 (4:3)</PresentationFormat>
  <Paragraphs>70</Paragraphs>
  <Slides>29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Mac</dc:creator>
  <cp:lastModifiedBy>P42FI303</cp:lastModifiedBy>
  <cp:revision>18</cp:revision>
  <dcterms:created xsi:type="dcterms:W3CDTF">2012-12-24T13:47:28Z</dcterms:created>
  <dcterms:modified xsi:type="dcterms:W3CDTF">2012-12-25T14:49:58Z</dcterms:modified>
</cp:coreProperties>
</file>