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86" r:id="rId2"/>
    <p:sldId id="323" r:id="rId3"/>
    <p:sldId id="321" r:id="rId4"/>
    <p:sldId id="258" r:id="rId5"/>
    <p:sldId id="257" r:id="rId6"/>
    <p:sldId id="259" r:id="rId7"/>
    <p:sldId id="264" r:id="rId8"/>
    <p:sldId id="283" r:id="rId9"/>
    <p:sldId id="260" r:id="rId10"/>
    <p:sldId id="261" r:id="rId11"/>
    <p:sldId id="337" r:id="rId12"/>
    <p:sldId id="338" r:id="rId13"/>
    <p:sldId id="340" r:id="rId14"/>
    <p:sldId id="265" r:id="rId15"/>
    <p:sldId id="291" r:id="rId16"/>
    <p:sldId id="295" r:id="rId17"/>
    <p:sldId id="289" r:id="rId18"/>
    <p:sldId id="336" r:id="rId19"/>
    <p:sldId id="339" r:id="rId20"/>
    <p:sldId id="296" r:id="rId21"/>
    <p:sldId id="302" r:id="rId22"/>
    <p:sldId id="293" r:id="rId23"/>
    <p:sldId id="303" r:id="rId24"/>
    <p:sldId id="335" r:id="rId25"/>
    <p:sldId id="342" r:id="rId26"/>
    <p:sldId id="334" r:id="rId27"/>
    <p:sldId id="341" r:id="rId28"/>
    <p:sldId id="328" r:id="rId29"/>
    <p:sldId id="320" r:id="rId30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009900"/>
    <a:srgbClr val="333300"/>
    <a:srgbClr val="4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487CA-2409-490A-97C7-9BA931FC3A34}" type="datetimeFigureOut">
              <a:rPr lang="zh-TW" altLang="en-US" smtClean="0"/>
              <a:pPr/>
              <a:t>2012/12/25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0AF13-AC5C-4972-AE07-67FB756DBB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AF13-AC5C-4972-AE07-67FB756DBB8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AF13-AC5C-4972-AE07-67FB756DBB89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AF13-AC5C-4972-AE07-67FB756DBB89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24BA-B00D-ED43-B843-DAD2BD08CAB5}" type="datetimeFigureOut">
              <a:rPr kumimoji="1" lang="zh-TW" altLang="en-US" smtClean="0"/>
              <a:pPr/>
              <a:t>2012/12/25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2525-2344-564A-8E38-901E2804B03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6686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24BA-B00D-ED43-B843-DAD2BD08CAB5}" type="datetimeFigureOut">
              <a:rPr kumimoji="1" lang="zh-TW" altLang="en-US" smtClean="0"/>
              <a:pPr/>
              <a:t>2012/12/25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2525-2344-564A-8E38-901E2804B03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901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24BA-B00D-ED43-B843-DAD2BD08CAB5}" type="datetimeFigureOut">
              <a:rPr kumimoji="1" lang="zh-TW" altLang="en-US" smtClean="0"/>
              <a:pPr/>
              <a:t>2012/12/25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2525-2344-564A-8E38-901E2804B03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5666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24BA-B00D-ED43-B843-DAD2BD08CAB5}" type="datetimeFigureOut">
              <a:rPr kumimoji="1" lang="zh-TW" altLang="en-US" smtClean="0"/>
              <a:pPr/>
              <a:t>2012/12/25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2525-2344-564A-8E38-901E2804B03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7522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24BA-B00D-ED43-B843-DAD2BD08CAB5}" type="datetimeFigureOut">
              <a:rPr kumimoji="1" lang="zh-TW" altLang="en-US" smtClean="0"/>
              <a:pPr/>
              <a:t>2012/12/25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2525-2344-564A-8E38-901E2804B03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3717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24BA-B00D-ED43-B843-DAD2BD08CAB5}" type="datetimeFigureOut">
              <a:rPr kumimoji="1" lang="zh-TW" altLang="en-US" smtClean="0"/>
              <a:pPr/>
              <a:t>2012/12/25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2525-2344-564A-8E38-901E2804B03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936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24BA-B00D-ED43-B843-DAD2BD08CAB5}" type="datetimeFigureOut">
              <a:rPr kumimoji="1" lang="zh-TW" altLang="en-US" smtClean="0"/>
              <a:pPr/>
              <a:t>2012/12/25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2525-2344-564A-8E38-901E2804B03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9481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24BA-B00D-ED43-B843-DAD2BD08CAB5}" type="datetimeFigureOut">
              <a:rPr kumimoji="1" lang="zh-TW" altLang="en-US" smtClean="0"/>
              <a:pPr/>
              <a:t>2012/12/25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2525-2344-564A-8E38-901E2804B03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382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24BA-B00D-ED43-B843-DAD2BD08CAB5}" type="datetimeFigureOut">
              <a:rPr kumimoji="1" lang="zh-TW" altLang="en-US" smtClean="0"/>
              <a:pPr/>
              <a:t>2012/12/25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2525-2344-564A-8E38-901E2804B03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5130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24BA-B00D-ED43-B843-DAD2BD08CAB5}" type="datetimeFigureOut">
              <a:rPr kumimoji="1" lang="zh-TW" altLang="en-US" smtClean="0"/>
              <a:pPr/>
              <a:t>2012/12/25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2525-2344-564A-8E38-901E2804B03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485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24BA-B00D-ED43-B843-DAD2BD08CAB5}" type="datetimeFigureOut">
              <a:rPr kumimoji="1" lang="zh-TW" altLang="en-US" smtClean="0"/>
              <a:pPr/>
              <a:t>2012/12/25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2525-2344-564A-8E38-901E2804B03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6402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024BA-B00D-ED43-B843-DAD2BD08CAB5}" type="datetimeFigureOut">
              <a:rPr kumimoji="1" lang="zh-TW" altLang="en-US" smtClean="0"/>
              <a:pPr/>
              <a:t>2012/12/25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02525-2344-564A-8E38-901E2804B03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5810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2613408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30" y="0"/>
            <a:ext cx="457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11308" y="4137185"/>
            <a:ext cx="1620957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青澀習題</a:t>
            </a:r>
            <a:endParaRPr lang="en-US" altLang="zh-TW" sz="2800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與</a:t>
            </a:r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痛</a:t>
            </a:r>
            <a:endParaRPr lang="en-US" altLang="zh-TW" sz="4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endParaRPr lang="zh-TW" altLang="en-US" sz="28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78048" y="3336966"/>
            <a:ext cx="54373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痛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與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474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4008771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64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63242" y="607663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我要的，不只是朋友</a:t>
            </a:r>
            <a:b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9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4066205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6624" cy="610153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78763" y="128253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少女難以啟齒的煩惱</a:t>
            </a:r>
            <a:endParaRPr lang="zh-TW" altLang="en-US" sz="28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2181849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35924" y="633478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500000"/>
                </a:solidFill>
                <a:latin typeface="微軟正黑體" pitchFamily="34" charset="-120"/>
                <a:ea typeface="微軟正黑體" pitchFamily="34" charset="-120"/>
              </a:rPr>
              <a:t>能不能好好說再見？</a:t>
            </a:r>
            <a:endParaRPr lang="zh-TW" altLang="en-US" sz="2800" b="1" dirty="0">
              <a:solidFill>
                <a:srgbClr val="5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2501492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85331" cy="61139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95300" y="6113986"/>
            <a:ext cx="1571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痛ㄚ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9797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3744045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263199" cy="61513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57146" y="6151342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人青春的自卑－－我很醜，可是我很溫柔。</a:t>
            </a:r>
            <a:endParaRPr lang="zh-TW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9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3484220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1240" y="0"/>
            <a:ext cx="457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65662" y="1104405"/>
            <a:ext cx="6471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學令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苦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惱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習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困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境</a:t>
            </a:r>
            <a:b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800" b="1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Corbis-42-1676729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106" y="273118"/>
            <a:ext cx="3961621" cy="594243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53976" y="523701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有競爭才有進步？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8145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3633136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5867042" cy="3905250"/>
          </a:xfrm>
          <a:prstGeom prst="rect">
            <a:avLst/>
          </a:prstGeom>
        </p:spPr>
      </p:pic>
      <p:pic>
        <p:nvPicPr>
          <p:cNvPr id="4" name="圖片 3" descr="Corbis-42-3633136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6310" y="2133600"/>
            <a:ext cx="7097690" cy="4724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43350" y="1656546"/>
            <a:ext cx="5695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是順從父母，還是體貼自己？</a:t>
            </a:r>
            <a:b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8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3049676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07308" cy="59272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15148" y="5927205"/>
            <a:ext cx="3728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333300"/>
                </a:solidFill>
                <a:latin typeface="微軟正黑體" pitchFamily="34" charset="-120"/>
                <a:ea typeface="微軟正黑體" pitchFamily="34" charset="-120"/>
              </a:rPr>
              <a:t>青春徬徨的十字路口</a:t>
            </a:r>
            <a:r>
              <a:rPr lang="zh-TW" altLang="en-US" sz="2800" dirty="0" smtClean="0"/>
              <a:t/>
            </a:r>
            <a:br>
              <a:rPr lang="zh-TW" altLang="en-US" sz="2800" dirty="0" smtClean="0"/>
            </a:b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969797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4071982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197" y="0"/>
            <a:ext cx="4632474" cy="69704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10992" y="2857500"/>
            <a:ext cx="6626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命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累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積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憤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怒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9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3639078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273"/>
            <a:ext cx="9113187" cy="605172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7511" y="4275117"/>
            <a:ext cx="48451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少男女們的青春煩惱</a:t>
            </a:r>
            <a:endParaRPr lang="en-US" altLang="zh-TW" sz="2800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愛情、友情、課業與家庭關係</a:t>
            </a:r>
            <a:endParaRPr lang="en-US" altLang="zh-TW" sz="2800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人生路上遇見的瓶頸</a:t>
            </a:r>
            <a:endParaRPr lang="en-US" altLang="zh-TW" sz="2800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有苦不知向誰說</a:t>
            </a:r>
            <a:r>
              <a:rPr lang="en-US" altLang="zh-TW" sz="2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3203069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6421" cy="59023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35499" y="5902300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     虛擬世界裡，我就是王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4130785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04038" cy="61264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11340" y="6126438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會念書，成績好，才是大人眼中的好小孩？</a:t>
            </a:r>
            <a:endParaRPr lang="zh-TW" altLang="en-US" sz="28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RF447353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3226" cy="6500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5631" y="5976782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420000"/>
                </a:solidFill>
                <a:latin typeface="微軟正黑體" pitchFamily="34" charset="-120"/>
                <a:ea typeface="微軟正黑體" pitchFamily="34" charset="-120"/>
              </a:rPr>
              <a:t>不是不聽話，只是「心」不由已</a:t>
            </a:r>
            <a:endParaRPr lang="zh-TW" altLang="en-US" sz="2800" b="1" dirty="0">
              <a:solidFill>
                <a:srgbClr val="42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3090550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7202" y="0"/>
            <a:ext cx="5265195" cy="69622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30681" y="6068291"/>
            <a:ext cx="3455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為什麼都不喜歡我？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75239" cy="610153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48424" y="6101534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只有自己能夠解出屬於自己的答案</a:t>
            </a:r>
            <a:endParaRPr lang="zh-TW" altLang="en-US" sz="2800" b="1" dirty="0">
              <a:solidFill>
                <a:srgbClr val="0099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09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87224" y="2474893"/>
            <a:ext cx="58010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只管毅然決然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地</a:t>
            </a:r>
            <a:endParaRPr lang="en-US" altLang="zh-TW" sz="28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背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起裝滿勇氣的行囊啟程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8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去感受那些你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妳能擁抱的痛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sz="28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自以為最能保護自己的方式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8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抵擋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外界一切傷害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                          </a:t>
            </a:r>
            <a:endParaRPr lang="zh-TW" altLang="en-US" sz="28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5494" y="1258079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因為痛，所以叫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青春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2000" y="521410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徐磊瑄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因為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痛，所以叫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青春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363501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66623" cy="610153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8764" y="6101534"/>
            <a:ext cx="833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如果可以讓自己更加堅強與懂事，跌倒算什麼呢？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814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http://farm4.static.flickr.com/3074/2932403015_9bb2d487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498764" y="6101534"/>
            <a:ext cx="3146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用說的比較快啦</a:t>
            </a:r>
            <a:r>
              <a:rPr lang="en-US" altLang="zh-TW" sz="2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8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1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ope-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209" y="0"/>
            <a:ext cx="9304218" cy="58151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05499" y="581513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許自己一個夢想</a:t>
            </a:r>
            <a:endParaRPr lang="zh-TW" altLang="en-US" sz="2800" b="1" dirty="0">
              <a:solidFill>
                <a:srgbClr val="0099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474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Beautiful-Gray-Wolf-beautiful-gray-wolf-1280x102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672" y="0"/>
            <a:ext cx="85725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35034" y="5724259"/>
            <a:ext cx="3610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我如何看到未來？</a:t>
            </a:r>
            <a:endParaRPr lang="zh-TW" altLang="en-US" sz="28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72696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op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44" y="0"/>
            <a:ext cx="4987636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82047" y="3059668"/>
            <a:ext cx="21256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嚮往</a:t>
            </a:r>
            <a:endParaRPr lang="en-US" altLang="zh-TW" sz="2800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當一隻</a:t>
            </a:r>
            <a:endParaRPr lang="en-US" altLang="zh-TW" sz="2800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飛出籠子的</a:t>
            </a:r>
            <a:endParaRPr lang="en-US" altLang="zh-TW" sz="2800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自由鳥</a:t>
            </a:r>
            <a:endParaRPr lang="zh-TW" altLang="en-US" sz="28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9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ope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5630" cy="62509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37262" y="546264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望子成龍；望女成鳳</a:t>
            </a:r>
            <a:b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9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3678985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390" y="0"/>
            <a:ext cx="4596645" cy="68949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28034" y="3105835"/>
            <a:ext cx="19840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500000"/>
                </a:solidFill>
                <a:latin typeface="微軟正黑體" pitchFamily="34" charset="-120"/>
                <a:ea typeface="微軟正黑體" pitchFamily="34" charset="-120"/>
              </a:rPr>
              <a:t>親愛的爸媽</a:t>
            </a:r>
            <a:endParaRPr lang="en-US" altLang="zh-TW" sz="2800" b="1" dirty="0" smtClean="0">
              <a:solidFill>
                <a:srgbClr val="5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rgbClr val="500000"/>
                </a:solidFill>
                <a:latin typeface="微軟正黑體" pitchFamily="34" charset="-120"/>
                <a:ea typeface="微軟正黑體" pitchFamily="34" charset="-120"/>
              </a:rPr>
              <a:t>其實你們</a:t>
            </a:r>
            <a:endParaRPr lang="en-US" altLang="zh-TW" sz="2800" b="1" dirty="0" smtClean="0">
              <a:solidFill>
                <a:srgbClr val="5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rgbClr val="500000"/>
                </a:solidFill>
                <a:latin typeface="微軟正黑體" pitchFamily="34" charset="-120"/>
                <a:ea typeface="微軟正黑體" pitchFamily="34" charset="-120"/>
              </a:rPr>
              <a:t>根本不懂</a:t>
            </a:r>
            <a:endParaRPr lang="en-US" altLang="zh-TW" sz="2800" b="1" dirty="0" smtClean="0">
              <a:solidFill>
                <a:srgbClr val="5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rgbClr val="500000"/>
                </a:solidFill>
                <a:latin typeface="微軟正黑體" pitchFamily="34" charset="-120"/>
                <a:ea typeface="微軟正黑體" pitchFamily="34" charset="-120"/>
              </a:rPr>
              <a:t>我</a:t>
            </a:r>
            <a:endParaRPr lang="en-US" altLang="zh-TW" sz="2800" b="1" dirty="0" smtClean="0">
              <a:solidFill>
                <a:srgbClr val="5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rgbClr val="5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endParaRPr lang="en-US" altLang="zh-TW" sz="2800" b="1" dirty="0" smtClean="0">
              <a:solidFill>
                <a:srgbClr val="5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     心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/>
            </a:r>
            <a:br>
              <a:rPr lang="zh-TW" altLang="en-US" sz="2800" b="1" dirty="0" smtClean="0">
                <a:solidFill>
                  <a:srgbClr val="C00000"/>
                </a:solidFill>
              </a:rPr>
            </a:b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9797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rbis-42-1996602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3476" cy="60641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08914" y="60641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一塊錢當十塊用？</a:t>
            </a:r>
            <a:b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97970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There_is_no_greater_sorrow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379" y="0"/>
            <a:ext cx="6720838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89413" y="5450774"/>
            <a:ext cx="775458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愛情世界裡，身高不是距離、年齡</a:t>
            </a:r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更不是問題？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72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_____sorrow_longing_tears______by_Westi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2544" y="424021"/>
            <a:ext cx="6991219" cy="54531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33007" y="5877397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「他（她）」愛上了「他（她）」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9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305</Words>
  <Application>Microsoft Office PowerPoint</Application>
  <PresentationFormat>如螢幕大小 (4:3)</PresentationFormat>
  <Paragraphs>70</Paragraphs>
  <Slides>29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P42FI303</cp:lastModifiedBy>
  <cp:revision>18</cp:revision>
  <dcterms:created xsi:type="dcterms:W3CDTF">2012-12-24T13:47:28Z</dcterms:created>
  <dcterms:modified xsi:type="dcterms:W3CDTF">2012-12-25T14:49:58Z</dcterms:modified>
</cp:coreProperties>
</file>