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BEAD13-0566-4C6C-97E7-55F17F24B09F}" type="datetimeFigureOut">
              <a:rPr lang="zh-TW" altLang="en-US" smtClean="0"/>
              <a:pPr/>
              <a:t>2013/12/15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矩形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矩形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矩形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2013/12/15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2013/12/15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等腰三角形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2013/12/15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2013/12/15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2013/12/15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2013/12/15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2013/12/15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等腰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2013/12/15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5" name="直線接點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等腰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2013/12/15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等腰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2013/12/15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等腰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2013/12/15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8" name="直線接點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直線接點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等腰三角形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14414" y="3786190"/>
            <a:ext cx="6858000" cy="990600"/>
          </a:xfrm>
        </p:spPr>
        <p:txBody>
          <a:bodyPr>
            <a:noAutofit/>
          </a:bodyPr>
          <a:lstStyle/>
          <a:p>
            <a:pPr algn="ctr"/>
            <a:r>
              <a:rPr lang="zh-TW" altLang="en-US" sz="6000" dirty="0" smtClean="0"/>
              <a:t>五感生命地圖</a:t>
            </a:r>
            <a:endParaRPr lang="zh-TW" altLang="en-US" sz="6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電商一甲</a:t>
            </a:r>
            <a:r>
              <a:rPr lang="en-US" altLang="zh-TW" dirty="0" smtClean="0"/>
              <a:t>(A)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雲朵形圖說文字 3"/>
          <p:cNvSpPr/>
          <p:nvPr/>
        </p:nvSpPr>
        <p:spPr>
          <a:xfrm>
            <a:off x="0" y="0"/>
            <a:ext cx="3071834" cy="1857388"/>
          </a:xfrm>
          <a:prstGeom prst="cloudCallout">
            <a:avLst>
              <a:gd name="adj1" fmla="val 31375"/>
              <a:gd name="adj2" fmla="val 40535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洪子晴</a:t>
            </a:r>
            <a:endParaRPr lang="zh-TW" altLang="en-US" sz="3600" dirty="0"/>
          </a:p>
        </p:txBody>
      </p:sp>
      <p:sp>
        <p:nvSpPr>
          <p:cNvPr id="5" name="流程圖: 替代處理程序 4"/>
          <p:cNvSpPr/>
          <p:nvPr/>
        </p:nvSpPr>
        <p:spPr>
          <a:xfrm>
            <a:off x="1643042" y="1785926"/>
            <a:ext cx="7143800" cy="4429156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800" dirty="0" smtClean="0">
                <a:latin typeface="SimHei" pitchFamily="49" charset="-122"/>
                <a:ea typeface="SimHei" pitchFamily="49" charset="-122"/>
              </a:rPr>
              <a:t>上了大學後，有一門課叫勞作教育，每位新生都必須掃一個學期的地，我是第一二梯次，第一梯次被學校分配到打掃資源回收場，顧名思義就是要分類垃圾，一群人戴上塑膠手套，拿著一包大包垃圾隨地就要蹲下分類，一打開後，</a:t>
            </a:r>
            <a:r>
              <a:rPr lang="zh-TW" altLang="en-US" sz="2800" dirty="0" smtClean="0">
                <a:solidFill>
                  <a:srgbClr val="C00000"/>
                </a:solidFill>
                <a:latin typeface="SimHei" pitchFamily="49" charset="-122"/>
                <a:ea typeface="SimHei" pitchFamily="49" charset="-122"/>
              </a:rPr>
              <a:t>臭味撲鼻而來加上眼前看到的垃圾，有便當吃剩但已腐爛發臭且有蛆</a:t>
            </a:r>
            <a:r>
              <a:rPr lang="zh-TW" altLang="en-US" sz="2800" dirty="0" smtClean="0">
                <a:latin typeface="SimHei" pitchFamily="49" charset="-122"/>
                <a:ea typeface="SimHei" pitchFamily="49" charset="-122"/>
              </a:rPr>
              <a:t>，及已變豆花的豆漿，那些臭味讓我聞到後，莫名的反胃想吐！！差點把早餐都吐出來了！！</a:t>
            </a:r>
            <a:endParaRPr lang="zh-TW" altLang="en-US" sz="2800" dirty="0"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6" name="副標題 2"/>
          <p:cNvSpPr txBox="1">
            <a:spLocks/>
          </p:cNvSpPr>
          <p:nvPr/>
        </p:nvSpPr>
        <p:spPr>
          <a:xfrm>
            <a:off x="2286000" y="285728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r>
              <a:rPr lang="zh-TW" altLang="en-US" sz="4400" dirty="0" smtClean="0">
                <a:solidFill>
                  <a:srgbClr val="0070C0"/>
                </a:solidFill>
              </a:rPr>
              <a:t>嗅覺</a:t>
            </a:r>
            <a:endParaRPr kumimoji="0" lang="zh-TW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雲朵形圖說文字 3"/>
          <p:cNvSpPr/>
          <p:nvPr/>
        </p:nvSpPr>
        <p:spPr>
          <a:xfrm>
            <a:off x="0" y="0"/>
            <a:ext cx="3071834" cy="1857388"/>
          </a:xfrm>
          <a:prstGeom prst="cloudCallout">
            <a:avLst>
              <a:gd name="adj1" fmla="val 31375"/>
              <a:gd name="adj2" fmla="val 40535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陳柏廷</a:t>
            </a:r>
            <a:endParaRPr lang="zh-TW" altLang="en-US" sz="3600" dirty="0"/>
          </a:p>
        </p:txBody>
      </p:sp>
      <p:sp>
        <p:nvSpPr>
          <p:cNvPr id="5" name="流程圖: 替代處理程序 4"/>
          <p:cNvSpPr/>
          <p:nvPr/>
        </p:nvSpPr>
        <p:spPr>
          <a:xfrm>
            <a:off x="1643042" y="1785926"/>
            <a:ext cx="7215238" cy="4500594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600" dirty="0" smtClean="0">
                <a:latin typeface="SimHei" pitchFamily="49" charset="-122"/>
                <a:ea typeface="SimHei" pitchFamily="49" charset="-122"/>
              </a:rPr>
              <a:t>和前女友在一起時，在我生日當天看到了學校有一個傳情的活動，當時很開心的想要給她一份驚喜，收到神秘禮物得時間是在聖誕節以前會收到，一心以為我們的感情已經穩定的我，在做完這件事的隔幾天，</a:t>
            </a:r>
            <a:r>
              <a:rPr lang="zh-TW" altLang="en-US" sz="2600" dirty="0" smtClean="0">
                <a:solidFill>
                  <a:srgbClr val="C00000"/>
                </a:solidFill>
                <a:latin typeface="SimHei" pitchFamily="49" charset="-122"/>
                <a:ea typeface="SimHei" pitchFamily="49" charset="-122"/>
              </a:rPr>
              <a:t>突然收到了女友的分手信，當下的我已經淚流滿面。</a:t>
            </a:r>
            <a:r>
              <a:rPr lang="zh-TW" altLang="en-US" sz="2600" dirty="0" smtClean="0">
                <a:latin typeface="SimHei" pitchFamily="49" charset="-122"/>
                <a:ea typeface="SimHei" pitchFamily="49" charset="-122"/>
              </a:rPr>
              <a:t>幾乎整個崩潰，明明還好好的，怎麼會突然發生這種事，所為她做的驚喜已不重要，心想反正都已經做了，管它是不是驚喜，現在的我，只能以前的種種當作回憶。</a:t>
            </a:r>
            <a:endParaRPr lang="zh-TW" altLang="en-US" sz="2600" dirty="0"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6" name="副標題 2"/>
          <p:cNvSpPr txBox="1">
            <a:spLocks/>
          </p:cNvSpPr>
          <p:nvPr/>
        </p:nvSpPr>
        <p:spPr>
          <a:xfrm>
            <a:off x="2286000" y="285728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r>
              <a:rPr lang="zh-TW" altLang="en-US" sz="4400" dirty="0" smtClean="0">
                <a:solidFill>
                  <a:srgbClr val="0070C0"/>
                </a:solidFill>
              </a:rPr>
              <a:t>視覺</a:t>
            </a:r>
            <a:endParaRPr kumimoji="0" lang="zh-TW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雲朵形圖說文字 3"/>
          <p:cNvSpPr/>
          <p:nvPr/>
        </p:nvSpPr>
        <p:spPr>
          <a:xfrm>
            <a:off x="0" y="0"/>
            <a:ext cx="3071834" cy="1857388"/>
          </a:xfrm>
          <a:prstGeom prst="cloudCallout">
            <a:avLst>
              <a:gd name="adj1" fmla="val 31375"/>
              <a:gd name="adj2" fmla="val 40535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吳瑀珺</a:t>
            </a:r>
            <a:endParaRPr lang="zh-TW" altLang="en-US" sz="3600" dirty="0"/>
          </a:p>
        </p:txBody>
      </p:sp>
      <p:sp>
        <p:nvSpPr>
          <p:cNvPr id="5" name="流程圖: 替代處理程序 4"/>
          <p:cNvSpPr/>
          <p:nvPr/>
        </p:nvSpPr>
        <p:spPr>
          <a:xfrm>
            <a:off x="1643042" y="1785926"/>
            <a:ext cx="7143800" cy="4429156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800" dirty="0" smtClean="0">
                <a:latin typeface="SimHei" pitchFamily="49" charset="-122"/>
                <a:ea typeface="SimHei" pitchFamily="49" charset="-122"/>
              </a:rPr>
              <a:t>連假結束後，搭上通往台南的火車離開家。什麼時候火車敲擊鐵軌的聲音變得如此沉重了呢？在國、高中時搭火車只是要讓我去看心儀的展覽，伴隨鐵道聲的都是快樂的回憶，甚至是幼時趴在床上準備入睡時，聽到的也不是媽媽在耳邊的細語，而是晚班列車通過的聲音，總是會勾起一串回憶。只是，以前不怎麼在的交通工具，現在成為了與家相連的一線道，是我從來沒料想過的事。</a:t>
            </a:r>
            <a:endParaRPr lang="zh-TW" altLang="en-US" sz="2800" dirty="0"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6" name="副標題 2"/>
          <p:cNvSpPr txBox="1">
            <a:spLocks/>
          </p:cNvSpPr>
          <p:nvPr/>
        </p:nvSpPr>
        <p:spPr>
          <a:xfrm>
            <a:off x="2286000" y="285728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r>
              <a:rPr lang="zh-TW" altLang="en-US" sz="4400" dirty="0" smtClean="0">
                <a:solidFill>
                  <a:srgbClr val="0070C0"/>
                </a:solidFill>
              </a:rPr>
              <a:t>聽覺</a:t>
            </a:r>
            <a:endParaRPr kumimoji="0" lang="zh-TW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雲朵形圖說文字 3"/>
          <p:cNvSpPr/>
          <p:nvPr/>
        </p:nvSpPr>
        <p:spPr>
          <a:xfrm>
            <a:off x="0" y="0"/>
            <a:ext cx="3071834" cy="1857388"/>
          </a:xfrm>
          <a:prstGeom prst="cloudCallout">
            <a:avLst>
              <a:gd name="adj1" fmla="val 31375"/>
              <a:gd name="adj2" fmla="val 40535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薛宇哲</a:t>
            </a:r>
            <a:endParaRPr lang="zh-TW" altLang="en-US" sz="3600" dirty="0"/>
          </a:p>
        </p:txBody>
      </p:sp>
      <p:sp>
        <p:nvSpPr>
          <p:cNvPr id="5" name="流程圖: 替代處理程序 4"/>
          <p:cNvSpPr/>
          <p:nvPr/>
        </p:nvSpPr>
        <p:spPr>
          <a:xfrm>
            <a:off x="1643042" y="1785926"/>
            <a:ext cx="7143800" cy="4429156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500" dirty="0" smtClean="0">
                <a:latin typeface="SimHei" pitchFamily="49" charset="-122"/>
                <a:ea typeface="SimHei" pitchFamily="49" charset="-122"/>
              </a:rPr>
              <a:t>在一次朋友的生日，正當我們告訴英文老師的時候，其實已經有人想各式告各樣的方法要來整他，年少輕狂的我們剛好想到在教室的前面有一個噴水池，於是決定把他丟進水池裡，正當我們從</a:t>
            </a:r>
            <a:r>
              <a:rPr lang="en-US" sz="2500" dirty="0" smtClean="0">
                <a:latin typeface="SimHei" pitchFamily="49" charset="-122"/>
                <a:ea typeface="SimHei" pitchFamily="49" charset="-122"/>
              </a:rPr>
              <a:t>3</a:t>
            </a:r>
            <a:r>
              <a:rPr lang="zh-TW" altLang="en-US" sz="2500" dirty="0" smtClean="0">
                <a:latin typeface="SimHei" pitchFamily="49" charset="-122"/>
                <a:ea typeface="SimHei" pitchFamily="49" charset="-122"/>
              </a:rPr>
              <a:t>樓抬他下去得時候，因為每個人興奮的吼叫引來校長室裡面的秘書，但心意已決的大家不畏惡勢力，大家使出吃奶的力氣加快速度往水池衝，倒數</a:t>
            </a:r>
            <a:r>
              <a:rPr lang="en-US" sz="2500" dirty="0" smtClean="0">
                <a:latin typeface="SimHei" pitchFamily="49" charset="-122"/>
                <a:ea typeface="SimHei" pitchFamily="49" charset="-122"/>
              </a:rPr>
              <a:t>3.2.1</a:t>
            </a:r>
            <a:r>
              <a:rPr lang="zh-TW" altLang="en-US" sz="2500" dirty="0" smtClean="0">
                <a:latin typeface="SimHei" pitchFamily="49" charset="-122"/>
                <a:ea typeface="SimHei" pitchFamily="49" charset="-122"/>
              </a:rPr>
              <a:t>往水池丟，這時大家一哄而散的只剩他一個人，緩緩的爬了出來，當時連秘書也不管我們這些無聊的行為，那時的我們卻只躲在遠方大笑。</a:t>
            </a:r>
            <a:endParaRPr lang="zh-TW" altLang="en-US" sz="2500" dirty="0"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6" name="副標題 2"/>
          <p:cNvSpPr txBox="1">
            <a:spLocks/>
          </p:cNvSpPr>
          <p:nvPr/>
        </p:nvSpPr>
        <p:spPr>
          <a:xfrm>
            <a:off x="2286000" y="285728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r>
              <a:rPr lang="zh-TW" altLang="en-US" sz="4400" dirty="0" smtClean="0">
                <a:solidFill>
                  <a:srgbClr val="0070C0"/>
                </a:solidFill>
              </a:rPr>
              <a:t>視</a:t>
            </a:r>
            <a:r>
              <a:rPr lang="zh-TW" altLang="en-US" sz="4400" smtClean="0">
                <a:solidFill>
                  <a:srgbClr val="0070C0"/>
                </a:solidFill>
              </a:rPr>
              <a:t>覺</a:t>
            </a:r>
            <a:endParaRPr kumimoji="0" lang="zh-TW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原創">
  <a:themeElements>
    <a:clrScheme name="原創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原創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原創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20</TotalTime>
  <Words>528</Words>
  <PresentationFormat>如螢幕大小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原創</vt:lpstr>
      <vt:lpstr>五感生命地圖</vt:lpstr>
      <vt:lpstr>投影片 2</vt:lpstr>
      <vt:lpstr>投影片 3</vt:lpstr>
      <vt:lpstr>投影片 4</vt:lpstr>
      <vt:lpstr>投影片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cp:lastModifiedBy>無限使用</cp:lastModifiedBy>
  <cp:revision>5</cp:revision>
  <dcterms:modified xsi:type="dcterms:W3CDTF">2013-12-15T07:01:12Z</dcterms:modified>
</cp:coreProperties>
</file>