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243ACC1-8707-43CC-8249-ACB4CD2B3D68}" type="datetimeFigureOut">
              <a:rPr lang="zh-TW" altLang="en-US" smtClean="0"/>
              <a:t>2017/6/30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4FD2C5B-62D8-48F2-865A-E9C43EDFC0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106</a:t>
            </a:r>
            <a:r>
              <a:rPr lang="zh-TW" altLang="zh-TW" b="1" dirty="0"/>
              <a:t>學年度單位</a:t>
            </a:r>
            <a:r>
              <a:rPr lang="zh-TW" altLang="zh-TW" b="1" dirty="0" smtClean="0"/>
              <a:t>網站競賽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計網中心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10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競賽辦法說明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參賽隊伍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zh-TW" dirty="0"/>
              <a:t>學術單位組：</a:t>
            </a:r>
            <a:r>
              <a:rPr lang="en-US" altLang="zh-TW" dirty="0"/>
              <a:t>40</a:t>
            </a:r>
            <a:r>
              <a:rPr lang="zh-TW" altLang="zh-TW" dirty="0"/>
              <a:t>隊，行政單位組：</a:t>
            </a:r>
            <a:r>
              <a:rPr lang="en-US" altLang="zh-TW" dirty="0"/>
              <a:t>17</a:t>
            </a:r>
            <a:r>
              <a:rPr lang="zh-TW" altLang="zh-TW" dirty="0" smtClean="0"/>
              <a:t>隊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zh-TW" dirty="0"/>
              <a:t>獎項與獎金</a:t>
            </a:r>
            <a:r>
              <a:rPr lang="en-US" altLang="zh-TW" dirty="0"/>
              <a:t>: 	</a:t>
            </a:r>
            <a:endParaRPr lang="zh-TW" altLang="zh-TW" sz="3600" dirty="0"/>
          </a:p>
          <a:p>
            <a:pPr lvl="1"/>
            <a:r>
              <a:rPr lang="zh-TW" altLang="zh-TW" dirty="0"/>
              <a:t>特優：教學單位組</a:t>
            </a:r>
            <a:r>
              <a:rPr lang="en-US" altLang="zh-TW" dirty="0"/>
              <a:t>2</a:t>
            </a:r>
            <a:r>
              <a:rPr lang="zh-TW" altLang="zh-TW" dirty="0"/>
              <a:t>名、行政單位組</a:t>
            </a:r>
            <a:r>
              <a:rPr lang="en-US" altLang="zh-TW" dirty="0"/>
              <a:t>1</a:t>
            </a:r>
            <a:r>
              <a:rPr lang="zh-TW" altLang="zh-TW" dirty="0"/>
              <a:t>名，獎金</a:t>
            </a:r>
            <a:r>
              <a:rPr lang="en-US" altLang="zh-TW" dirty="0"/>
              <a:t>18,000</a:t>
            </a:r>
            <a:r>
              <a:rPr lang="zh-TW" altLang="zh-TW" dirty="0"/>
              <a:t>元。</a:t>
            </a:r>
            <a:endParaRPr lang="zh-TW" altLang="zh-TW" sz="3200" dirty="0"/>
          </a:p>
          <a:p>
            <a:pPr lvl="1"/>
            <a:r>
              <a:rPr lang="zh-TW" altLang="zh-TW" dirty="0"/>
              <a:t>優等：教學單位組</a:t>
            </a:r>
            <a:r>
              <a:rPr lang="en-US" altLang="zh-TW" dirty="0"/>
              <a:t>3</a:t>
            </a:r>
            <a:r>
              <a:rPr lang="zh-TW" altLang="zh-TW" dirty="0"/>
              <a:t>名、行政單位組</a:t>
            </a:r>
            <a:r>
              <a:rPr lang="en-US" altLang="zh-TW" dirty="0"/>
              <a:t>2</a:t>
            </a:r>
            <a:r>
              <a:rPr lang="zh-TW" altLang="zh-TW" dirty="0"/>
              <a:t>名，獎金</a:t>
            </a:r>
            <a:r>
              <a:rPr lang="en-US" altLang="zh-TW" dirty="0"/>
              <a:t> 8,000</a:t>
            </a:r>
            <a:r>
              <a:rPr lang="zh-TW" altLang="zh-TW" dirty="0"/>
              <a:t>元。</a:t>
            </a:r>
            <a:endParaRPr lang="zh-TW" altLang="zh-TW" sz="3200" dirty="0"/>
          </a:p>
          <a:p>
            <a:pPr lvl="1"/>
            <a:r>
              <a:rPr lang="zh-TW" altLang="zh-TW" dirty="0"/>
              <a:t>佳作：教學單位組</a:t>
            </a:r>
            <a:r>
              <a:rPr lang="en-US" altLang="zh-TW" dirty="0"/>
              <a:t>15</a:t>
            </a:r>
            <a:r>
              <a:rPr lang="zh-TW" altLang="zh-TW" dirty="0"/>
              <a:t>名、行政單位組</a:t>
            </a:r>
            <a:r>
              <a:rPr lang="en-US" altLang="zh-TW" dirty="0"/>
              <a:t>6</a:t>
            </a:r>
            <a:r>
              <a:rPr lang="zh-TW" altLang="zh-TW" dirty="0"/>
              <a:t>名，獎金</a:t>
            </a:r>
            <a:r>
              <a:rPr lang="en-US" altLang="zh-TW" dirty="0"/>
              <a:t>4,000</a:t>
            </a:r>
            <a:r>
              <a:rPr lang="zh-TW" altLang="zh-TW" dirty="0"/>
              <a:t>元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zh-TW" dirty="0" smtClean="0"/>
              <a:t>競賽</a:t>
            </a:r>
            <a:r>
              <a:rPr lang="zh-TW" altLang="zh-TW" dirty="0"/>
              <a:t>時間</a:t>
            </a:r>
            <a:r>
              <a:rPr lang="zh-TW" altLang="zh-TW" dirty="0" smtClean="0"/>
              <a:t>：</a:t>
            </a:r>
            <a:r>
              <a:rPr lang="en-US" altLang="zh-TW" dirty="0" smtClean="0">
                <a:solidFill>
                  <a:srgbClr val="FF0000"/>
                </a:solidFill>
              </a:rPr>
              <a:t>106</a:t>
            </a:r>
            <a:r>
              <a:rPr lang="zh-TW" altLang="zh-TW" dirty="0">
                <a:solidFill>
                  <a:srgbClr val="FF0000"/>
                </a:solidFill>
              </a:rPr>
              <a:t>年</a:t>
            </a:r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zh-TW" altLang="zh-TW" dirty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15</a:t>
            </a:r>
            <a:r>
              <a:rPr lang="zh-TW" altLang="zh-TW" dirty="0" smtClean="0">
                <a:solidFill>
                  <a:srgbClr val="FF0000"/>
                </a:solidFill>
              </a:rPr>
              <a:t>日</a:t>
            </a:r>
            <a:r>
              <a:rPr lang="zh-TW" altLang="zh-TW" dirty="0">
                <a:solidFill>
                  <a:srgbClr val="FF0000"/>
                </a:solidFill>
              </a:rPr>
              <a:t>至</a:t>
            </a:r>
            <a:r>
              <a:rPr lang="en-US" altLang="zh-TW" dirty="0">
                <a:solidFill>
                  <a:srgbClr val="FF0000"/>
                </a:solidFill>
              </a:rPr>
              <a:t>106</a:t>
            </a:r>
            <a:r>
              <a:rPr lang="zh-TW" altLang="zh-TW" dirty="0" smtClean="0">
                <a:solidFill>
                  <a:srgbClr val="FF0000"/>
                </a:solidFill>
              </a:rPr>
              <a:t>年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r>
              <a:rPr lang="zh-TW" altLang="zh-TW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15</a:t>
            </a:r>
            <a:r>
              <a:rPr lang="zh-TW" altLang="zh-TW" dirty="0" smtClean="0">
                <a:solidFill>
                  <a:srgbClr val="FF0000"/>
                </a:solidFill>
              </a:rPr>
              <a:t>日</a:t>
            </a:r>
            <a:r>
              <a:rPr lang="zh-TW" altLang="zh-TW" dirty="0">
                <a:solidFill>
                  <a:srgbClr val="FF0000"/>
                </a:solidFill>
              </a:rPr>
              <a:t>止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評審</a:t>
            </a:r>
            <a:r>
              <a:rPr lang="zh-TW" altLang="zh-TW" dirty="0" smtClean="0"/>
              <a:t>時間</a:t>
            </a:r>
            <a:r>
              <a:rPr lang="zh-TW" altLang="zh-TW" dirty="0"/>
              <a:t>：</a:t>
            </a:r>
            <a:r>
              <a:rPr lang="en-US" altLang="zh-TW" dirty="0">
                <a:solidFill>
                  <a:srgbClr val="FF0000"/>
                </a:solidFill>
              </a:rPr>
              <a:t>106</a:t>
            </a:r>
            <a:r>
              <a:rPr lang="zh-TW" altLang="zh-TW" dirty="0" smtClean="0">
                <a:solidFill>
                  <a:srgbClr val="FF0000"/>
                </a:solidFill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</a:rPr>
              <a:t>9</a:t>
            </a:r>
            <a:r>
              <a:rPr lang="zh-TW" altLang="zh-TW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15</a:t>
            </a:r>
            <a:r>
              <a:rPr lang="zh-TW" altLang="zh-TW" dirty="0" smtClean="0">
                <a:solidFill>
                  <a:srgbClr val="FF0000"/>
                </a:solidFill>
              </a:rPr>
              <a:t>日</a:t>
            </a:r>
            <a:r>
              <a:rPr lang="zh-TW" altLang="zh-TW" dirty="0" smtClean="0">
                <a:solidFill>
                  <a:srgbClr val="FF0000"/>
                </a:solidFill>
              </a:rPr>
              <a:t>至</a:t>
            </a:r>
            <a:r>
              <a:rPr lang="en-US" altLang="zh-TW" dirty="0" smtClean="0">
                <a:solidFill>
                  <a:srgbClr val="FF0000"/>
                </a:solidFill>
              </a:rPr>
              <a:t>106</a:t>
            </a:r>
            <a:r>
              <a:rPr lang="zh-TW" altLang="zh-TW" dirty="0" smtClean="0">
                <a:solidFill>
                  <a:srgbClr val="FF0000"/>
                </a:solidFill>
              </a:rPr>
              <a:t>年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r>
              <a:rPr lang="zh-TW" altLang="zh-TW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30</a:t>
            </a:r>
            <a:r>
              <a:rPr lang="zh-TW" altLang="zh-TW" dirty="0" smtClean="0">
                <a:solidFill>
                  <a:srgbClr val="FF0000"/>
                </a:solidFill>
              </a:rPr>
              <a:t>日止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(20170630</a:t>
            </a:r>
            <a:r>
              <a:rPr lang="zh-TW" altLang="en-US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更新</a:t>
            </a:r>
            <a:r>
              <a:rPr lang="en-US" altLang="zh-TW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endParaRPr lang="en-US" altLang="zh-TW" sz="1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endParaRPr lang="zh-TW" altLang="zh-TW" sz="3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569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網站建置平台</a:t>
            </a:r>
            <a:r>
              <a:rPr lang="en-US" altLang="zh-TW" dirty="0"/>
              <a:t>RWD</a:t>
            </a:r>
            <a:r>
              <a:rPr lang="zh-TW" altLang="zh-TW" dirty="0"/>
              <a:t>版本相關說明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RWD(</a:t>
            </a:r>
            <a:r>
              <a:rPr lang="zh-TW" altLang="zh-TW" dirty="0"/>
              <a:t>響應式網頁設計，</a:t>
            </a:r>
            <a:r>
              <a:rPr lang="en-US" altLang="zh-TW" dirty="0"/>
              <a:t>Responsive web design)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根據</a:t>
            </a:r>
            <a:r>
              <a:rPr lang="zh-TW" altLang="zh-TW" dirty="0"/>
              <a:t>使用者使用裝置讓網頁以現相對尺寸呈現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0"/>
            <a:r>
              <a:rPr lang="zh-TW" altLang="en-US" dirty="0"/>
              <a:t>無需再另行維護行動版網頁。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825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政府推動</a:t>
            </a:r>
            <a:r>
              <a:rPr lang="en-US" altLang="zh-TW" dirty="0" smtClean="0"/>
              <a:t>ODF</a:t>
            </a:r>
            <a:r>
              <a:rPr lang="zh-TW" altLang="en-US" dirty="0" smtClean="0"/>
              <a:t>開放文件格式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618932" cy="2905199"/>
          </a:xfrm>
        </p:spPr>
      </p:pic>
    </p:spTree>
    <p:extLst>
      <p:ext uri="{BB962C8B-B14F-4D97-AF65-F5344CB8AC3E}">
        <p14:creationId xmlns:p14="http://schemas.microsoft.com/office/powerpoint/2010/main" val="1044519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寫生畫板</Template>
  <TotalTime>21</TotalTime>
  <Words>80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Bradley Hand ITC TT-Bold</vt:lpstr>
      <vt:lpstr>Rage Italic</vt:lpstr>
      <vt:lpstr>新細明體</vt:lpstr>
      <vt:lpstr>Cambria</vt:lpstr>
      <vt:lpstr>Sketchbook</vt:lpstr>
      <vt:lpstr>106學年度單位網站競賽</vt:lpstr>
      <vt:lpstr>競賽辦法說明</vt:lpstr>
      <vt:lpstr>網站建置平台RWD版本相關說明</vt:lpstr>
      <vt:lpstr>政府推動ODF開放文件格式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106學年度單位網站競賽</dc:title>
  <dc:creator>STUST</dc:creator>
  <cp:lastModifiedBy>kuofeng</cp:lastModifiedBy>
  <cp:revision>4</cp:revision>
  <dcterms:created xsi:type="dcterms:W3CDTF">2017-06-23T01:34:52Z</dcterms:created>
  <dcterms:modified xsi:type="dcterms:W3CDTF">2017-06-30T06:06:58Z</dcterms:modified>
</cp:coreProperties>
</file>