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2" r:id="rId4"/>
    <p:sldId id="258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856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49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55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88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68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58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39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97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08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22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79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9C03-4A7C-4361-AE93-DB18E047D1C0}" type="datetimeFigureOut">
              <a:rPr lang="zh-TW" altLang="en-US" smtClean="0"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BD3B2-2F00-44C8-84E0-011917D01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64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relativehumanity.tieus.com/web/cm/life/nutrition/fattyacid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5%BF%83%E8%A1%80%E7%AE%A1%E7%96%BE%E7%97%85" TargetMode="External"/><Relationship Id="rId2" Type="http://schemas.openxmlformats.org/officeDocument/2006/relationships/hyperlink" Target="https://zh.wikipedia.org/w/index.php?title=%E6%B6%88%E6%B3%A1%E5%8A%91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h.wikipedia.org/wiki/%E7%99%8C%E7%97%87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第二</a:t>
            </a:r>
            <a:r>
              <a:rPr lang="zh-TW" altLang="en-US" dirty="0"/>
              <a:t>張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油脂當然是人類維持身體健康及生命七大類營養素中，不可缺少，而且十分重要的項目；來自食用油品中的許多</a:t>
            </a:r>
            <a:r>
              <a:rPr lang="zh-TW" altLang="en-US" u="sng" dirty="0">
                <a:hlinkClick r:id="rId2"/>
              </a:rPr>
              <a:t>脂肪酸</a:t>
            </a:r>
            <a:r>
              <a:rPr lang="zh-TW" altLang="en-US" dirty="0"/>
              <a:t>成份，更是人體無法自行合成的必需物質，也因此選擇良好的食用油是維持健康的一門關鍵學問。實質上來說，每一位成人每天大約只需要三十公克的優質油脂，以補充及維持生命與健康所需要的重要脂肪酸，便足以維持良好的身心狀態，所以如何在此額度之下，謹慎地選擇食用油品，並且不過量食用，是維持健康重要的關鍵之一。然而，由國人日常飲食方式觀察，外食人口眾多，大致上可以發現，國人平常都吃的過份油膩了。</a:t>
            </a:r>
          </a:p>
        </p:txBody>
      </p:sp>
    </p:spTree>
    <p:extLst>
      <p:ext uri="{BB962C8B-B14F-4D97-AF65-F5344CB8AC3E}">
        <p14:creationId xmlns:p14="http://schemas.microsoft.com/office/powerpoint/2010/main" val="123294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2622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12540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台灣又發生食安風暴，這次是餿水油混製成豬油，透過大盤和中盤商流向全台，甚至還外銷­到了香港，不只像味全維力這樣的大食品企業中標，還有知名的糕餅店以及更多小吃餐飲都­被捲入風暴。豬油這種油品，耐炸又有濃郁的香味，台灣人吃的很多食品都用得上；到目前­為止，被發現使用餿水油的產品至少有一百多種，合理的推論是，沒發現的可能更多，而這­些東西，不知道已經被我們吃進肚子多少年。令人無奈的是，距離上一次食安風暴，也就是­大統混油事件才一年不到，還記得當時，政府修改了食品衛生管理法，信誓旦旦地要對不肖­業者開罰，但言猶在耳，又發生了影響層面可能更廣的餿水油事件，消費者不只是失去信心­，而是灰心了。獨立特派員找出以前的新聞資料，台灣第一起餿水油事件發生在</a:t>
            </a:r>
            <a:r>
              <a:rPr lang="en-US" altLang="zh-TW" dirty="0" smtClean="0">
                <a:solidFill>
                  <a:srgbClr val="333333"/>
                </a:solidFill>
                <a:latin typeface="Arial" panose="020B0604020202020204" pitchFamily="34" charset="0"/>
                <a:ea typeface="Roboto"/>
              </a:rPr>
              <a:t>30</a:t>
            </a:r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年前，­當時位在台北市雙連街的德泰油行，長達十年以低價向養豬戶收購餿水油，做成劣質沙拉油­，再以幾倍的價格賣給餐飲食品業，十年間賣出了220多萬公斤，獲取暴利上億元。但是­各單位查了半天，最後這一家黑心油商只被判刑七年，再比較一下他所獲得的利益，也難怪­其他不肖商人肆無忌憚，有樣學樣。過了這許多年，經歷這許多事，食安管理在台灣仍然是­原地踏步。</a:t>
            </a:r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862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第三張餿水油製</a:t>
            </a:r>
            <a:r>
              <a:rPr lang="zh-TW" altLang="en-US" dirty="0"/>
              <a:t>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經過濾、沉澱、</a:t>
            </a:r>
            <a:r>
              <a:rPr lang="zh-TW" altLang="en-US" dirty="0" smtClean="0">
                <a:latin typeface="+mn-ea"/>
              </a:rPr>
              <a:t>分餾、脫酸、脫色、脫臭</a:t>
            </a:r>
            <a:r>
              <a:rPr lang="zh-TW" altLang="en-US" dirty="0" smtClean="0"/>
              <a:t>之步驟，製成餿水油。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923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第六張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「食用</a:t>
            </a:r>
            <a:r>
              <a:rPr lang="zh-TW" altLang="en-US" dirty="0"/>
              <a:t>豬脂</a:t>
            </a:r>
            <a:r>
              <a:rPr lang="zh-TW" altLang="en-US" dirty="0" smtClean="0"/>
              <a:t>」酸</a:t>
            </a:r>
            <a:r>
              <a:rPr lang="zh-TW" altLang="en-US" dirty="0"/>
              <a:t>價不得高於</a:t>
            </a:r>
            <a:r>
              <a:rPr lang="en-US" altLang="zh-TW" dirty="0"/>
              <a:t>1.3 mg KOH/g</a:t>
            </a:r>
            <a:r>
              <a:rPr lang="zh-TW" altLang="en-US" dirty="0"/>
              <a:t>，若酸價偏高，代表品質可能劣變。此外，酸價偏高，表示煉製過程可能要添加鹼性</a:t>
            </a:r>
            <a:r>
              <a:rPr lang="zh-TW" altLang="en-US" dirty="0">
                <a:hlinkClick r:id="rId2" tooltip="消泡劑（頁面不存在）"/>
              </a:rPr>
              <a:t>消泡劑</a:t>
            </a:r>
            <a:r>
              <a:rPr lang="zh-TW" altLang="en-US" dirty="0"/>
              <a:t>降低酸度，但長期食用可能導致血管發炎，增加</a:t>
            </a:r>
            <a:r>
              <a:rPr lang="zh-TW" altLang="en-US" dirty="0">
                <a:hlinkClick r:id="rId3" tooltip="心血管疾病"/>
              </a:rPr>
              <a:t>心血管疾病</a:t>
            </a:r>
            <a:r>
              <a:rPr lang="zh-TW" altLang="en-US" dirty="0"/>
              <a:t>、</a:t>
            </a:r>
            <a:r>
              <a:rPr lang="zh-TW" altLang="en-US" dirty="0">
                <a:hlinkClick r:id="rId4" tooltip="癌症"/>
              </a:rPr>
              <a:t>癌症</a:t>
            </a:r>
            <a:r>
              <a:rPr lang="zh-TW" altLang="en-US" dirty="0"/>
              <a:t>風險。</a:t>
            </a:r>
          </a:p>
        </p:txBody>
      </p:sp>
    </p:spTree>
    <p:extLst>
      <p:ext uri="{BB962C8B-B14F-4D97-AF65-F5344CB8AC3E}">
        <p14:creationId xmlns:p14="http://schemas.microsoft.com/office/powerpoint/2010/main" val="16272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管理這些餿水油事誰來管</a:t>
            </a:r>
            <a:r>
              <a:rPr lang="en-US" altLang="zh-TW" dirty="0" smtClean="0"/>
              <a:t>?</a:t>
            </a:r>
            <a:r>
              <a:rPr lang="zh-TW" altLang="en-US" dirty="0" smtClean="0"/>
              <a:t>衛服部，應該要把回收廢油的回收廠商全部列管</a:t>
            </a:r>
            <a:endParaRPr lang="en-US" altLang="zh-TW" dirty="0" smtClean="0"/>
          </a:p>
          <a:p>
            <a:r>
              <a:rPr lang="zh-TW" altLang="en-US" dirty="0" smtClean="0"/>
              <a:t>將收據變成電子化方便追緝來源</a:t>
            </a:r>
            <a:r>
              <a:rPr lang="en-US" altLang="zh-TW" dirty="0" smtClean="0"/>
              <a:t>(</a:t>
            </a:r>
            <a:r>
              <a:rPr lang="zh-TW" altLang="en-US" dirty="0" smtClean="0"/>
              <a:t>消耗資源大</a:t>
            </a:r>
            <a:r>
              <a:rPr lang="en-US" altLang="zh-TW" dirty="0" smtClean="0"/>
              <a:t>)</a:t>
            </a:r>
            <a:r>
              <a:rPr lang="zh-TW" altLang="en-US" dirty="0" smtClean="0"/>
              <a:t>不可能所有的廠商的規模都足以做到每一個品項的進出口的管理</a:t>
            </a:r>
            <a:endParaRPr lang="en-US" altLang="zh-TW" dirty="0" smtClean="0"/>
          </a:p>
          <a:p>
            <a:pPr lvl="0"/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過了這</a:t>
            </a:r>
            <a:r>
              <a:rPr lang="zh-TW" altLang="en-US" dirty="0">
                <a:solidFill>
                  <a:srgbClr val="333333"/>
                </a:solidFill>
                <a:latin typeface="Arial" panose="020B0604020202020204" pitchFamily="34" charset="0"/>
                <a:ea typeface="Roboto"/>
              </a:rPr>
              <a:t>麼</a:t>
            </a:r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多年，經歷這</a:t>
            </a:r>
            <a:r>
              <a:rPr kumimoji="0" lang="zh-TW" alt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麼</a:t>
            </a:r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Roboto"/>
              </a:rPr>
              <a:t>多事，食安管理在台灣仍然是­原地踏步</a:t>
            </a:r>
            <a:r>
              <a:rPr kumimoji="0" lang="zh-TW" altLang="zh-TW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535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649</Words>
  <Application>Microsoft Office PowerPoint</Application>
  <PresentationFormat>寬螢幕</PresentationFormat>
  <Paragraphs>12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Roboto</vt:lpstr>
      <vt:lpstr>新細明體</vt:lpstr>
      <vt:lpstr>Arial</vt:lpstr>
      <vt:lpstr>Calibri</vt:lpstr>
      <vt:lpstr>Calibri Light</vt:lpstr>
      <vt:lpstr>Office 佈景主題</vt:lpstr>
      <vt:lpstr>第二張</vt:lpstr>
      <vt:lpstr>前言</vt:lpstr>
      <vt:lpstr>第三張餿水油製作</vt:lpstr>
      <vt:lpstr>第六張</vt:lpstr>
      <vt:lpstr>結論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DingBangSu</dc:creator>
  <cp:lastModifiedBy>DingBangSu</cp:lastModifiedBy>
  <cp:revision>19</cp:revision>
  <dcterms:created xsi:type="dcterms:W3CDTF">2015-12-27T06:24:58Z</dcterms:created>
  <dcterms:modified xsi:type="dcterms:W3CDTF">2015-12-28T17:55:01Z</dcterms:modified>
</cp:coreProperties>
</file>