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12/16/2012</a:t>
            </a:fld>
            <a:endParaRPr 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844824"/>
            <a:ext cx="5911093" cy="3921025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33759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sz="4400" dirty="0" smtClean="0"/>
              <a:t>第一</a:t>
            </a:r>
            <a:r>
              <a:rPr lang="zh-TW" altLang="en-US" sz="4400" dirty="0"/>
              <a:t>組 </a:t>
            </a:r>
            <a:r>
              <a:rPr lang="zh-TW" altLang="en-US" sz="4400" dirty="0" smtClean="0"/>
              <a:t>周雅琦</a:t>
            </a: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zh-TW" altLang="en-US" dirty="0"/>
              <a:t>成大的榕園是我見過最美的地方了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9807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</TotalTime>
  <Words>0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Default Theme</vt:lpstr>
      <vt:lpstr>  第一組 周雅琦 成大的榕園是我見過最美的地方了!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第一組 周雅琦 成大的榕園是我見過最美的地方了!</dc:title>
  <dc:creator>Win7User</dc:creator>
  <cp:lastModifiedBy>Win7User</cp:lastModifiedBy>
  <cp:revision>1</cp:revision>
  <dcterms:created xsi:type="dcterms:W3CDTF">2012-12-15T19:01:44Z</dcterms:created>
  <dcterms:modified xsi:type="dcterms:W3CDTF">2012-12-15T19:20:42Z</dcterms:modified>
</cp:coreProperties>
</file>