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21"/>
  </p:notesMasterIdLst>
  <p:sldIdLst>
    <p:sldId id="256" r:id="rId2"/>
    <p:sldId id="311" r:id="rId3"/>
    <p:sldId id="257" r:id="rId4"/>
    <p:sldId id="309" r:id="rId5"/>
    <p:sldId id="310" r:id="rId6"/>
    <p:sldId id="306" r:id="rId7"/>
    <p:sldId id="307" r:id="rId8"/>
    <p:sldId id="308" r:id="rId9"/>
    <p:sldId id="293" r:id="rId10"/>
    <p:sldId id="301" r:id="rId11"/>
    <p:sldId id="302" r:id="rId12"/>
    <p:sldId id="303" r:id="rId13"/>
    <p:sldId id="305" r:id="rId14"/>
    <p:sldId id="300" r:id="rId15"/>
    <p:sldId id="299" r:id="rId16"/>
    <p:sldId id="295" r:id="rId17"/>
    <p:sldId id="297" r:id="rId18"/>
    <p:sldId id="298" r:id="rId19"/>
    <p:sldId id="292" r:id="rId20"/>
  </p:sldIdLst>
  <p:sldSz cx="12192000" cy="6858000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3B"/>
    <a:srgbClr val="FFFFFF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824" autoAdjust="0"/>
  </p:normalViewPr>
  <p:slideViewPr>
    <p:cSldViewPr snapToGrid="0">
      <p:cViewPr varScale="1">
        <p:scale>
          <a:sx n="110" d="100"/>
          <a:sy n="110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9266F-87D9-4E44-841D-1EDE7BD9FD83}" type="doc">
      <dgm:prSet loTypeId="urn:microsoft.com/office/officeart/2005/8/layout/bProcess3" loCatId="process" qsTypeId="urn:microsoft.com/office/officeart/2005/8/quickstyle/3d5" qsCatId="3D" csTypeId="urn:microsoft.com/office/officeart/2005/8/colors/accent5_2" csCatId="accent5" phldr="1"/>
      <dgm:spPr/>
    </dgm:pt>
    <dgm:pt modelId="{92E54CBC-E8EA-40C5-8B82-561F04059B29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147A0CFA-5CC2-4C17-A3B7-94C09C98D326}" type="parTrans" cxnId="{ACAD6B04-924A-436D-ABBC-4C4866F9AB08}">
      <dgm:prSet/>
      <dgm:spPr/>
      <dgm:t>
        <a:bodyPr/>
        <a:lstStyle/>
        <a:p>
          <a:endParaRPr lang="zh-TW" altLang="en-US"/>
        </a:p>
      </dgm:t>
    </dgm:pt>
    <dgm:pt modelId="{B4B883DE-F1FF-4D7F-8A36-F72C88DA9197}" type="sibTrans" cxnId="{ACAD6B04-924A-436D-ABBC-4C4866F9AB08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081D227C-515F-4DDC-9CF4-01DE032DF1B5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88DB0C8B-928D-4F79-85B4-B11DCE172D8A}" type="parTrans" cxnId="{60834BE9-CA74-44A9-BD85-5A614F5248D0}">
      <dgm:prSet/>
      <dgm:spPr/>
      <dgm:t>
        <a:bodyPr/>
        <a:lstStyle/>
        <a:p>
          <a:endParaRPr lang="zh-TW" altLang="en-US"/>
        </a:p>
      </dgm:t>
    </dgm:pt>
    <dgm:pt modelId="{32C02286-8CE5-46E5-8853-48FE25D3D320}" type="sibTrans" cxnId="{60834BE9-CA74-44A9-BD85-5A614F5248D0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4F2B1D30-3BCA-49AE-BFB0-FE02C90A3C3F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F38DDEA7-55E3-4B71-A5B9-4A41C309ED7E}" type="parTrans" cxnId="{957D60A4-F947-4C1A-9271-149A39ADC927}">
      <dgm:prSet/>
      <dgm:spPr/>
      <dgm:t>
        <a:bodyPr/>
        <a:lstStyle/>
        <a:p>
          <a:endParaRPr lang="zh-TW" altLang="en-US"/>
        </a:p>
      </dgm:t>
    </dgm:pt>
    <dgm:pt modelId="{14B1A3E3-0B9B-46D8-BDCE-5AEE8CFC905D}" type="sibTrans" cxnId="{957D60A4-F947-4C1A-9271-149A39ADC927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57B37704-C674-45BF-B97E-689E67649DA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293D1D24-8558-4624-B5D4-1F3CED541822}" type="par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55FAE14A-9399-40E7-AF7B-0944F3AA868E}" type="sib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0AAF7524-D5BA-464C-B59C-FE7FE1DD3A10}" type="pres">
      <dgm:prSet presAssocID="{ADA9266F-87D9-4E44-841D-1EDE7BD9FD83}" presName="Name0" presStyleCnt="0">
        <dgm:presLayoutVars>
          <dgm:dir/>
          <dgm:resizeHandles val="exact"/>
        </dgm:presLayoutVars>
      </dgm:prSet>
      <dgm:spPr/>
    </dgm:pt>
    <dgm:pt modelId="{6BF72F51-86D5-4497-BEC1-8D7620273C81}" type="pres">
      <dgm:prSet presAssocID="{92E54CBC-E8EA-40C5-8B82-561F04059B29}" presName="node" presStyleLbl="node1" presStyleIdx="0" presStyleCnt="4" custLinFactNeighborX="-93" custLinFactNeighborY="-4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696507-7886-4725-AF7D-862B73AB3E4A}" type="pres">
      <dgm:prSet presAssocID="{B4B883DE-F1FF-4D7F-8A36-F72C88DA9197}" presName="sibTrans" presStyleLbl="sibTrans1D1" presStyleIdx="0" presStyleCnt="3"/>
      <dgm:spPr/>
      <dgm:t>
        <a:bodyPr/>
        <a:lstStyle/>
        <a:p>
          <a:endParaRPr lang="zh-TW" altLang="en-US"/>
        </a:p>
      </dgm:t>
    </dgm:pt>
    <dgm:pt modelId="{AB97CC2F-3D66-45D7-B377-2D29E9E0C1BA}" type="pres">
      <dgm:prSet presAssocID="{B4B883DE-F1FF-4D7F-8A36-F72C88DA9197}" presName="connectorText" presStyleLbl="sibTrans1D1" presStyleIdx="0" presStyleCnt="3"/>
      <dgm:spPr/>
      <dgm:t>
        <a:bodyPr/>
        <a:lstStyle/>
        <a:p>
          <a:endParaRPr lang="zh-TW" altLang="en-US"/>
        </a:p>
      </dgm:t>
    </dgm:pt>
    <dgm:pt modelId="{3B38B1EA-2902-4004-9294-3D60EBF33931}" type="pres">
      <dgm:prSet presAssocID="{081D227C-515F-4DDC-9CF4-01DE032DF1B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26F04F-5D0B-4462-B5BE-0FD651A3D286}" type="pres">
      <dgm:prSet presAssocID="{32C02286-8CE5-46E5-8853-48FE25D3D320}" presName="sibTrans" presStyleLbl="sibTrans1D1" presStyleIdx="1" presStyleCnt="3"/>
      <dgm:spPr/>
      <dgm:t>
        <a:bodyPr/>
        <a:lstStyle/>
        <a:p>
          <a:endParaRPr lang="zh-TW" altLang="en-US"/>
        </a:p>
      </dgm:t>
    </dgm:pt>
    <dgm:pt modelId="{A6E2A8B8-CD38-4C26-9FA6-D3EBD2CB1657}" type="pres">
      <dgm:prSet presAssocID="{32C02286-8CE5-46E5-8853-48FE25D3D320}" presName="connectorText" presStyleLbl="sibTrans1D1" presStyleIdx="1" presStyleCnt="3"/>
      <dgm:spPr/>
      <dgm:t>
        <a:bodyPr/>
        <a:lstStyle/>
        <a:p>
          <a:endParaRPr lang="zh-TW" altLang="en-US"/>
        </a:p>
      </dgm:t>
    </dgm:pt>
    <dgm:pt modelId="{E241A26C-FF0E-4276-B3D1-2ECCB9FBC1B1}" type="pres">
      <dgm:prSet presAssocID="{4F2B1D30-3BCA-49AE-BFB0-FE02C90A3C3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005B8D-F873-4463-B464-FA90DB534F7F}" type="pres">
      <dgm:prSet presAssocID="{14B1A3E3-0B9B-46D8-BDCE-5AEE8CFC905D}" presName="sibTrans" presStyleLbl="sibTrans1D1" presStyleIdx="2" presStyleCnt="3"/>
      <dgm:spPr/>
      <dgm:t>
        <a:bodyPr/>
        <a:lstStyle/>
        <a:p>
          <a:endParaRPr lang="zh-TW" altLang="en-US"/>
        </a:p>
      </dgm:t>
    </dgm:pt>
    <dgm:pt modelId="{82739C28-6AE6-4BA6-B07F-56CA9F4E46D5}" type="pres">
      <dgm:prSet presAssocID="{14B1A3E3-0B9B-46D8-BDCE-5AEE8CFC905D}" presName="connectorText" presStyleLbl="sibTrans1D1" presStyleIdx="2" presStyleCnt="3"/>
      <dgm:spPr/>
      <dgm:t>
        <a:bodyPr/>
        <a:lstStyle/>
        <a:p>
          <a:endParaRPr lang="zh-TW" altLang="en-US"/>
        </a:p>
      </dgm:t>
    </dgm:pt>
    <dgm:pt modelId="{6BD68814-D710-417A-9F0E-E84303D6E89F}" type="pres">
      <dgm:prSet presAssocID="{57B37704-C674-45BF-B97E-689E67649DA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0391341-1BE7-4B46-AFEE-CD0B537A0D3D}" type="presOf" srcId="{ADA9266F-87D9-4E44-841D-1EDE7BD9FD83}" destId="{0AAF7524-D5BA-464C-B59C-FE7FE1DD3A10}" srcOrd="0" destOrd="0" presId="urn:microsoft.com/office/officeart/2005/8/layout/bProcess3"/>
    <dgm:cxn modelId="{5600BBA4-B0EA-4D67-91D1-1EA00BA82B13}" type="presOf" srcId="{14B1A3E3-0B9B-46D8-BDCE-5AEE8CFC905D}" destId="{82739C28-6AE6-4BA6-B07F-56CA9F4E46D5}" srcOrd="1" destOrd="0" presId="urn:microsoft.com/office/officeart/2005/8/layout/bProcess3"/>
    <dgm:cxn modelId="{91F588F3-D608-466D-9FD5-4DBB88938334}" type="presOf" srcId="{92E54CBC-E8EA-40C5-8B82-561F04059B29}" destId="{6BF72F51-86D5-4497-BEC1-8D7620273C81}" srcOrd="0" destOrd="0" presId="urn:microsoft.com/office/officeart/2005/8/layout/bProcess3"/>
    <dgm:cxn modelId="{3F0A890E-133F-4F17-9FC4-D00331924296}" type="presOf" srcId="{32C02286-8CE5-46E5-8853-48FE25D3D320}" destId="{A6E2A8B8-CD38-4C26-9FA6-D3EBD2CB1657}" srcOrd="1" destOrd="0" presId="urn:microsoft.com/office/officeart/2005/8/layout/bProcess3"/>
    <dgm:cxn modelId="{ACAD6B04-924A-436D-ABBC-4C4866F9AB08}" srcId="{ADA9266F-87D9-4E44-841D-1EDE7BD9FD83}" destId="{92E54CBC-E8EA-40C5-8B82-561F04059B29}" srcOrd="0" destOrd="0" parTransId="{147A0CFA-5CC2-4C17-A3B7-94C09C98D326}" sibTransId="{B4B883DE-F1FF-4D7F-8A36-F72C88DA9197}"/>
    <dgm:cxn modelId="{60834BE9-CA74-44A9-BD85-5A614F5248D0}" srcId="{ADA9266F-87D9-4E44-841D-1EDE7BD9FD83}" destId="{081D227C-515F-4DDC-9CF4-01DE032DF1B5}" srcOrd="1" destOrd="0" parTransId="{88DB0C8B-928D-4F79-85B4-B11DCE172D8A}" sibTransId="{32C02286-8CE5-46E5-8853-48FE25D3D320}"/>
    <dgm:cxn modelId="{957D60A4-F947-4C1A-9271-149A39ADC927}" srcId="{ADA9266F-87D9-4E44-841D-1EDE7BD9FD83}" destId="{4F2B1D30-3BCA-49AE-BFB0-FE02C90A3C3F}" srcOrd="2" destOrd="0" parTransId="{F38DDEA7-55E3-4B71-A5B9-4A41C309ED7E}" sibTransId="{14B1A3E3-0B9B-46D8-BDCE-5AEE8CFC905D}"/>
    <dgm:cxn modelId="{41106398-A3CB-473E-B813-2B5346669BE8}" srcId="{ADA9266F-87D9-4E44-841D-1EDE7BD9FD83}" destId="{57B37704-C674-45BF-B97E-689E67649DA3}" srcOrd="3" destOrd="0" parTransId="{293D1D24-8558-4624-B5D4-1F3CED541822}" sibTransId="{55FAE14A-9399-40E7-AF7B-0944F3AA868E}"/>
    <dgm:cxn modelId="{3BB37463-F075-4A81-AE6D-67DE7D0CCF87}" type="presOf" srcId="{14B1A3E3-0B9B-46D8-BDCE-5AEE8CFC905D}" destId="{C2005B8D-F873-4463-B464-FA90DB534F7F}" srcOrd="0" destOrd="0" presId="urn:microsoft.com/office/officeart/2005/8/layout/bProcess3"/>
    <dgm:cxn modelId="{011B099E-7AF8-45F5-A391-3961BB8E5CF5}" type="presOf" srcId="{B4B883DE-F1FF-4D7F-8A36-F72C88DA9197}" destId="{AB97CC2F-3D66-45D7-B377-2D29E9E0C1BA}" srcOrd="1" destOrd="0" presId="urn:microsoft.com/office/officeart/2005/8/layout/bProcess3"/>
    <dgm:cxn modelId="{31990CB0-1593-4EAB-B066-1ED9619F1607}" type="presOf" srcId="{4F2B1D30-3BCA-49AE-BFB0-FE02C90A3C3F}" destId="{E241A26C-FF0E-4276-B3D1-2ECCB9FBC1B1}" srcOrd="0" destOrd="0" presId="urn:microsoft.com/office/officeart/2005/8/layout/bProcess3"/>
    <dgm:cxn modelId="{4B7EEDD3-651D-48A3-A104-BC9E0F06A5C8}" type="presOf" srcId="{081D227C-515F-4DDC-9CF4-01DE032DF1B5}" destId="{3B38B1EA-2902-4004-9294-3D60EBF33931}" srcOrd="0" destOrd="0" presId="urn:microsoft.com/office/officeart/2005/8/layout/bProcess3"/>
    <dgm:cxn modelId="{424FA2B2-2FFF-4A8C-88D4-C983A54E7D70}" type="presOf" srcId="{57B37704-C674-45BF-B97E-689E67649DA3}" destId="{6BD68814-D710-417A-9F0E-E84303D6E89F}" srcOrd="0" destOrd="0" presId="urn:microsoft.com/office/officeart/2005/8/layout/bProcess3"/>
    <dgm:cxn modelId="{0C4E4E69-73DE-4836-85E1-7CF229EE739D}" type="presOf" srcId="{32C02286-8CE5-46E5-8853-48FE25D3D320}" destId="{9226F04F-5D0B-4462-B5BE-0FD651A3D286}" srcOrd="0" destOrd="0" presId="urn:microsoft.com/office/officeart/2005/8/layout/bProcess3"/>
    <dgm:cxn modelId="{3A5514F9-982B-4344-8073-150AD541515A}" type="presOf" srcId="{B4B883DE-F1FF-4D7F-8A36-F72C88DA9197}" destId="{CB696507-7886-4725-AF7D-862B73AB3E4A}" srcOrd="0" destOrd="0" presId="urn:microsoft.com/office/officeart/2005/8/layout/bProcess3"/>
    <dgm:cxn modelId="{7788E55B-69CE-4D38-9910-EBA4CF68B775}" type="presParOf" srcId="{0AAF7524-D5BA-464C-B59C-FE7FE1DD3A10}" destId="{6BF72F51-86D5-4497-BEC1-8D7620273C81}" srcOrd="0" destOrd="0" presId="urn:microsoft.com/office/officeart/2005/8/layout/bProcess3"/>
    <dgm:cxn modelId="{91DF51CF-8318-446C-B063-54CE9FBE8361}" type="presParOf" srcId="{0AAF7524-D5BA-464C-B59C-FE7FE1DD3A10}" destId="{CB696507-7886-4725-AF7D-862B73AB3E4A}" srcOrd="1" destOrd="0" presId="urn:microsoft.com/office/officeart/2005/8/layout/bProcess3"/>
    <dgm:cxn modelId="{D27C3A35-F8C4-41EF-AC90-704436EF1140}" type="presParOf" srcId="{CB696507-7886-4725-AF7D-862B73AB3E4A}" destId="{AB97CC2F-3D66-45D7-B377-2D29E9E0C1BA}" srcOrd="0" destOrd="0" presId="urn:microsoft.com/office/officeart/2005/8/layout/bProcess3"/>
    <dgm:cxn modelId="{28DB13F0-76A5-42FA-A445-4D02CB0A7130}" type="presParOf" srcId="{0AAF7524-D5BA-464C-B59C-FE7FE1DD3A10}" destId="{3B38B1EA-2902-4004-9294-3D60EBF33931}" srcOrd="2" destOrd="0" presId="urn:microsoft.com/office/officeart/2005/8/layout/bProcess3"/>
    <dgm:cxn modelId="{D8FD9650-EAD6-45A4-BA0A-7502C16F5528}" type="presParOf" srcId="{0AAF7524-D5BA-464C-B59C-FE7FE1DD3A10}" destId="{9226F04F-5D0B-4462-B5BE-0FD651A3D286}" srcOrd="3" destOrd="0" presId="urn:microsoft.com/office/officeart/2005/8/layout/bProcess3"/>
    <dgm:cxn modelId="{9392CDA8-72C7-4687-A79D-F2229B0FF195}" type="presParOf" srcId="{9226F04F-5D0B-4462-B5BE-0FD651A3D286}" destId="{A6E2A8B8-CD38-4C26-9FA6-D3EBD2CB1657}" srcOrd="0" destOrd="0" presId="urn:microsoft.com/office/officeart/2005/8/layout/bProcess3"/>
    <dgm:cxn modelId="{FE158E51-5A5E-4774-83ED-D953AB2EFDAF}" type="presParOf" srcId="{0AAF7524-D5BA-464C-B59C-FE7FE1DD3A10}" destId="{E241A26C-FF0E-4276-B3D1-2ECCB9FBC1B1}" srcOrd="4" destOrd="0" presId="urn:microsoft.com/office/officeart/2005/8/layout/bProcess3"/>
    <dgm:cxn modelId="{FE77CA35-543A-45CC-9488-8E480327966E}" type="presParOf" srcId="{0AAF7524-D5BA-464C-B59C-FE7FE1DD3A10}" destId="{C2005B8D-F873-4463-B464-FA90DB534F7F}" srcOrd="5" destOrd="0" presId="urn:microsoft.com/office/officeart/2005/8/layout/bProcess3"/>
    <dgm:cxn modelId="{7F94772C-9AF6-4148-9342-D546110C4110}" type="presParOf" srcId="{C2005B8D-F873-4463-B464-FA90DB534F7F}" destId="{82739C28-6AE6-4BA6-B07F-56CA9F4E46D5}" srcOrd="0" destOrd="0" presId="urn:microsoft.com/office/officeart/2005/8/layout/bProcess3"/>
    <dgm:cxn modelId="{2CD9613C-ED5A-480F-ABF7-C56909F4379D}" type="presParOf" srcId="{0AAF7524-D5BA-464C-B59C-FE7FE1DD3A10}" destId="{6BD68814-D710-417A-9F0E-E84303D6E89F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96507-7886-4725-AF7D-862B73AB3E4A}">
      <dsp:nvSpPr>
        <dsp:cNvPr id="0" name=""/>
        <dsp:cNvSpPr/>
      </dsp:nvSpPr>
      <dsp:spPr>
        <a:xfrm>
          <a:off x="2463928" y="871146"/>
          <a:ext cx="537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5852" y="45720"/>
              </a:lnTo>
              <a:lnTo>
                <a:pt x="285852" y="52244"/>
              </a:lnTo>
              <a:lnTo>
                <a:pt x="537505" y="52244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718478" y="914035"/>
        <a:ext cx="28407" cy="5663"/>
      </dsp:txXfrm>
    </dsp:sp>
    <dsp:sp modelId="{6BF72F51-86D5-4497-BEC1-8D7620273C81}">
      <dsp:nvSpPr>
        <dsp:cNvPr id="0" name=""/>
        <dsp:cNvSpPr/>
      </dsp:nvSpPr>
      <dsp:spPr>
        <a:xfrm>
          <a:off x="5650" y="178843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5650" y="178843"/>
        <a:ext cx="2460078" cy="1476047"/>
      </dsp:txXfrm>
    </dsp:sp>
    <dsp:sp modelId="{9226F04F-5D0B-4462-B5BE-0FD651A3D286}">
      <dsp:nvSpPr>
        <dsp:cNvPr id="0" name=""/>
        <dsp:cNvSpPr/>
      </dsp:nvSpPr>
      <dsp:spPr>
        <a:xfrm>
          <a:off x="5492113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745577" y="920559"/>
        <a:ext cx="28290" cy="5663"/>
      </dsp:txXfrm>
    </dsp:sp>
    <dsp:sp modelId="{3B38B1EA-2902-4004-9294-3D60EBF33931}">
      <dsp:nvSpPr>
        <dsp:cNvPr id="0" name=""/>
        <dsp:cNvSpPr/>
      </dsp:nvSpPr>
      <dsp:spPr>
        <a:xfrm>
          <a:off x="3033834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3033834" y="185367"/>
        <a:ext cx="2460078" cy="1476047"/>
      </dsp:txXfrm>
    </dsp:sp>
    <dsp:sp modelId="{C2005B8D-F873-4463-B464-FA90DB534F7F}">
      <dsp:nvSpPr>
        <dsp:cNvPr id="0" name=""/>
        <dsp:cNvSpPr/>
      </dsp:nvSpPr>
      <dsp:spPr>
        <a:xfrm>
          <a:off x="8518010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8771473" y="920559"/>
        <a:ext cx="28290" cy="5663"/>
      </dsp:txXfrm>
    </dsp:sp>
    <dsp:sp modelId="{E241A26C-FF0E-4276-B3D1-2ECCB9FBC1B1}">
      <dsp:nvSpPr>
        <dsp:cNvPr id="0" name=""/>
        <dsp:cNvSpPr/>
      </dsp:nvSpPr>
      <dsp:spPr>
        <a:xfrm>
          <a:off x="6059731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6059731" y="185367"/>
        <a:ext cx="2460078" cy="1476047"/>
      </dsp:txXfrm>
    </dsp:sp>
    <dsp:sp modelId="{6BD68814-D710-417A-9F0E-E84303D6E89F}">
      <dsp:nvSpPr>
        <dsp:cNvPr id="0" name=""/>
        <dsp:cNvSpPr/>
      </dsp:nvSpPr>
      <dsp:spPr>
        <a:xfrm>
          <a:off x="9085628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kern="12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9085628" y="185367"/>
        <a:ext cx="2460078" cy="1476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F70B1A24-BA26-4D46-BB09-4219280D212E}" type="datetimeFigureOut">
              <a:rPr lang="zh-TW" altLang="en-US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F908B17-AE30-43C9-9AEB-734140DF32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865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84964E-75AA-4C57-A5D0-501AB3E91FF4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D646A-E064-4B5B-B827-6AA91E8383F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2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1E018-7910-4CB4-873F-F6E66870D69A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7C1F6-1952-42CE-B889-C0CF13BF62F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35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481C20-A76F-432D-B094-9978D5FB490F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F9051-29F5-4512-82B3-CE3F26DA55A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243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224DE-8B66-4570-BA0B-538603E47255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4F96D5-6784-4567-BE97-65DC00B230D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81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3B0FCA-78E3-4AC7-BE44-79A1C9DB1F56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15661-1B33-4ECB-B96D-75A63F68FF7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06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C57FC9-CF39-43D4-BEF7-9BC67BB7C713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39A30-FC91-477E-83B1-991CFFCD743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23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F8C829-F43A-4804-882E-F2C92AC47D29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13C31-C9EE-4C63-9DCA-9FD2E4FAEBB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42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3D9D3-84A1-4764-AC95-89A4DC49FA42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224A4-0B6A-4342-AFE6-16C71A2E6E3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46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C5814-7E86-46CA-BE8E-D3A0705CC2D7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FC967D-45DC-48B2-98D5-34EFFDDB12C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59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99A69-ABBD-4E76-82BA-DD8A30E01B22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F30B2-8814-4A3E-86F8-6E3F125B2C5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43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ACB755-CDF3-43E5-A8A3-F538E1716C2A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B4914-3D86-4C09-A697-EB024FD7D1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28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FB0FD6-DB14-4745-A64C-D4267EE60B54}" type="datetimeFigureOut">
              <a:rPr lang="zh-TW" altLang="en-US" smtClean="0"/>
              <a:pPr>
                <a:defRPr/>
              </a:pPr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115F88-0AF2-44D8-9C3E-3000341033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0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群組 48"/>
          <p:cNvGrpSpPr>
            <a:grpSpLocks/>
          </p:cNvGrpSpPr>
          <p:nvPr/>
        </p:nvGrpSpPr>
        <p:grpSpPr bwMode="auto">
          <a:xfrm>
            <a:off x="0" y="487363"/>
            <a:ext cx="12192000" cy="850900"/>
            <a:chOff x="0" y="486685"/>
            <a:chExt cx="12192000" cy="85225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矩形 5"/>
            <p:cNvSpPr/>
            <p:nvPr/>
          </p:nvSpPr>
          <p:spPr>
            <a:xfrm>
              <a:off x="0" y="486685"/>
              <a:ext cx="12192000" cy="852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" name="標題 1"/>
            <p:cNvSpPr txBox="1">
              <a:spLocks/>
            </p:cNvSpPr>
            <p:nvPr/>
          </p:nvSpPr>
          <p:spPr>
            <a:xfrm>
              <a:off x="4148137" y="615403"/>
              <a:ext cx="3851275" cy="677353"/>
            </a:xfrm>
            <a:prstGeom prst="rect">
              <a:avLst/>
            </a:prstGeom>
            <a:grpFill/>
          </p:spPr>
          <p:txBody>
            <a:bodyPr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4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電影與文學</a:t>
              </a:r>
              <a:r>
                <a:rPr kumimoji="0" lang="en-US" altLang="zh-TW" sz="44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(B</a:t>
              </a:r>
              <a:r>
                <a:rPr kumimoji="0" lang="en-US" altLang="zh-TW" sz="4400" dirty="0">
                  <a:latin typeface="KaiTi" panose="02010609060101010101" pitchFamily="49" charset="-122"/>
                  <a:ea typeface="KaiTi" panose="02010609060101010101" pitchFamily="49" charset="-122"/>
                </a:rPr>
                <a:t>)</a:t>
              </a:r>
            </a:p>
          </p:txBody>
        </p:sp>
      </p:grpSp>
      <p:grpSp>
        <p:nvGrpSpPr>
          <p:cNvPr id="14340" name="群組 26"/>
          <p:cNvGrpSpPr>
            <a:grpSpLocks/>
          </p:cNvGrpSpPr>
          <p:nvPr/>
        </p:nvGrpSpPr>
        <p:grpSpPr bwMode="auto">
          <a:xfrm rot="5400000">
            <a:off x="6664325" y="4154488"/>
            <a:ext cx="2716213" cy="460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矩形 27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1" name="群組 33"/>
          <p:cNvGrpSpPr>
            <a:grpSpLocks/>
          </p:cNvGrpSpPr>
          <p:nvPr/>
        </p:nvGrpSpPr>
        <p:grpSpPr bwMode="auto">
          <a:xfrm rot="5400000" flipV="1">
            <a:off x="1892300" y="4135438"/>
            <a:ext cx="2716213" cy="841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5" name="矩形 34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2" name="群組 47"/>
          <p:cNvGrpSpPr>
            <a:grpSpLocks/>
          </p:cNvGrpSpPr>
          <p:nvPr/>
        </p:nvGrpSpPr>
        <p:grpSpPr bwMode="auto">
          <a:xfrm>
            <a:off x="60325" y="2146300"/>
            <a:ext cx="12071350" cy="4090988"/>
            <a:chOff x="60864" y="1874035"/>
            <a:chExt cx="12070272" cy="40910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" name="矩形 20"/>
            <p:cNvSpPr/>
            <p:nvPr/>
          </p:nvSpPr>
          <p:spPr>
            <a:xfrm>
              <a:off x="60864" y="1874035"/>
              <a:ext cx="2552472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7" name="標題 1"/>
            <p:cNvSpPr txBox="1">
              <a:spLocks/>
            </p:cNvSpPr>
            <p:nvPr/>
          </p:nvSpPr>
          <p:spPr>
            <a:xfrm>
              <a:off x="452942" y="3580611"/>
              <a:ext cx="1768317" cy="677867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0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第一組</a:t>
              </a:r>
              <a:endParaRPr kumimoji="0" lang="en-US" altLang="zh-TW" sz="4000" dirty="0"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8624662" y="1874035"/>
              <a:ext cx="3506474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cxnSp>
          <p:nvCxnSpPr>
            <p:cNvPr id="42" name="直線接點 41"/>
            <p:cNvCxnSpPr/>
            <p:nvPr/>
          </p:nvCxnSpPr>
          <p:spPr>
            <a:xfrm>
              <a:off x="68801" y="1874035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68801" y="5965054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10" y="2283172"/>
            <a:ext cx="2712440" cy="369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文字方塊 6"/>
          <p:cNvSpPr txBox="1"/>
          <p:nvPr/>
        </p:nvSpPr>
        <p:spPr>
          <a:xfrm>
            <a:off x="3437417" y="2608113"/>
            <a:ext cx="1200329" cy="30451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穹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頂</a:t>
            </a:r>
            <a:r>
              <a:rPr kumimoji="0" lang="zh-TW" altLang="en-US" sz="2000" b="1" dirty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之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下</a:t>
            </a:r>
            <a:endParaRPr kumimoji="0" lang="zh-TW" altLang="en-US" sz="4800" b="1" dirty="0">
              <a:solidFill>
                <a:schemeClr val="accent1">
                  <a:lumMod val="50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8745926" y="3283418"/>
            <a:ext cx="3385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光電三乙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4A2L0064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黃日冠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應英延修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4A0C0904 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吳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學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諭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商設二甲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4A3J2062 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甄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寶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婷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4A212089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吳育齊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4A212117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江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彬睿 </a:t>
            </a:r>
            <a:endParaRPr lang="en-US" altLang="zh-TW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4A212119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黃德財</a:t>
            </a:r>
            <a:endParaRPr lang="zh-TW" altLang="en-US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93986" y="3120713"/>
            <a:ext cx="756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6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3600" dirty="0" smtClean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600" dirty="0" smtClean="0">
                <a:latin typeface="KaiTi" panose="02010609060101010101" pitchFamily="49" charset="-122"/>
                <a:ea typeface="KaiTi" panose="02010609060101010101" pitchFamily="49" charset="-122"/>
              </a:rPr>
              <a:t>英國悲劇，中國警惕。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4622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17619" y="3167923"/>
            <a:ext cx="72129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34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400" dirty="0"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en-US" altLang="zh-TW" sz="34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400" dirty="0">
                <a:latin typeface="KaiTi" panose="02010609060101010101" pitchFamily="49" charset="-122"/>
                <a:ea typeface="KaiTi" panose="02010609060101010101" pitchFamily="49" charset="-122"/>
              </a:rPr>
              <a:t> 經濟</a:t>
            </a:r>
            <a:r>
              <a:rPr lang="en-US" altLang="zh-TW" sz="3400" dirty="0">
                <a:latin typeface="KaiTi" panose="02010609060101010101" pitchFamily="49" charset="-122"/>
                <a:ea typeface="KaiTi" panose="02010609060101010101" pitchFamily="49" charset="-122"/>
              </a:rPr>
              <a:t>&amp;</a:t>
            </a:r>
            <a:r>
              <a:rPr lang="zh-TW" altLang="en-US" sz="3400" dirty="0">
                <a:latin typeface="KaiTi" panose="02010609060101010101" pitchFamily="49" charset="-122"/>
                <a:ea typeface="KaiTi" panose="02010609060101010101" pitchFamily="49" charset="-122"/>
              </a:rPr>
              <a:t>環保，是平衡，非擇一。</a:t>
            </a:r>
            <a:endParaRPr lang="zh-TW" altLang="en-US" sz="34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090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30302" y="3196975"/>
            <a:ext cx="768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en-US" altLang="zh-TW" sz="36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 環境保護，人人有責。 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9171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適當科技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Appropriate Technology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31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703643" y="2540459"/>
            <a:ext cx="5561627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/>
              <a:t>     </a:t>
            </a:r>
            <a:r>
              <a:rPr lang="zh-TW" altLang="en-US" sz="4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產業</a:t>
            </a:r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過剩</a:t>
            </a:r>
            <a:endParaRPr lang="en-US" altLang="zh-TW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9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      中國的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鋼鐵、汽車、石化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</a:p>
          <a:p>
            <a:pPr algn="ctr"/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      是否越來越過剩？工業的轉型</a:t>
            </a:r>
            <a:endParaRPr lang="en-US" altLang="zh-TW" sz="2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      或者改良如何實行？</a:t>
            </a:r>
            <a:endParaRPr lang="zh-TW" altLang="en-US" sz="2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689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3350957" y="2648873"/>
            <a:ext cx="5051171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/>
              <a:t>       </a:t>
            </a:r>
            <a:r>
              <a:rPr lang="zh-TW" altLang="en-US" sz="4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交通</a:t>
            </a:r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廢氣</a:t>
            </a:r>
            <a:r>
              <a:rPr lang="zh-TW" altLang="en-US" sz="4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對比</a:t>
            </a:r>
            <a:endParaRPr lang="en-US" altLang="zh-TW" sz="44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zh-TW" altLang="en-US" sz="2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柴</a:t>
            </a:r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靜運用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油耗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來對比</a:t>
            </a:r>
            <a:r>
              <a:rPr lang="zh-TW" altLang="en-US" sz="2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洛杉磯</a:t>
            </a:r>
            <a:endParaRPr lang="en-US" altLang="zh-TW" sz="24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與</a:t>
            </a:r>
            <a:r>
              <a:rPr lang="zh-TW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中國在交通排放廢氣上的差異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6060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TW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風險</a:t>
            </a:r>
            <a:r>
              <a:rPr lang="zh-CN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評估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Risk Evaluation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46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941609" y="2307898"/>
            <a:ext cx="6155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TW" sz="28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燃燒煤炭</a:t>
            </a:r>
            <a:endParaRPr lang="en-US" altLang="zh-CN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為了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節省成本，使用未處理的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褐煤</a:t>
            </a:r>
            <a:r>
              <a:rPr lang="zh-TW" altLang="en-US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endParaRPr lang="en-US" altLang="zh-TW" sz="22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企業與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個人的環保意識不夠，缺乏專業知識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sz="22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CN" sz="2200" b="1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zh-TW" sz="28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建議</a:t>
            </a:r>
            <a:endParaRPr lang="en-US" altLang="zh-CN" sz="28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應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利用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風力發電</a:t>
            </a:r>
            <a:r>
              <a:rPr lang="zh-TW" altLang="en-US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太陽能或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天然氣。（例：英國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zh-TW" altLang="en-US" sz="2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173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20838" y="2073654"/>
            <a:ext cx="63504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b="1" dirty="0">
                <a:latin typeface="KaiTi" panose="02010609060101010101" pitchFamily="49" charset="-122"/>
                <a:ea typeface="KaiTi" panose="02010609060101010101" pitchFamily="49" charset="-122"/>
              </a:rPr>
              <a:t/>
            </a:r>
            <a:br>
              <a:rPr lang="en-US" altLang="zh-CN" sz="2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CN" altLang="zh-TW" sz="28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廢氣</a:t>
            </a:r>
            <a:endParaRPr lang="en-US" altLang="zh-CN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柴油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車所排放出來的廢氣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sz="22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CN" sz="2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zh-TW" sz="28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建議</a:t>
            </a:r>
            <a:endParaRPr lang="en-US" altLang="zh-CN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使用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油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電混合車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以降低排放之廢氣</a:t>
            </a:r>
            <a:r>
              <a:rPr lang="zh-CN" altLang="zh-TW" sz="2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也必須強制規定安裝</a:t>
            </a:r>
            <a:r>
              <a:rPr lang="en-US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DPF</a:t>
            </a:r>
            <a:r>
              <a:rPr lang="zh-CN" altLang="zh-TW" sz="2200" b="1" dirty="0">
                <a:latin typeface="KaiTi" panose="02010609060101010101" pitchFamily="49" charset="-122"/>
                <a:ea typeface="KaiTi" panose="02010609060101010101" pitchFamily="49" charset="-122"/>
              </a:rPr>
              <a:t>過濾裝置才能上路。（例：美國）</a:t>
            </a:r>
            <a:endParaRPr lang="zh-TW" altLang="en-US" sz="2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999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072828"/>
            <a:ext cx="12192000" cy="290013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08557" y="2861173"/>
            <a:ext cx="3774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THE</a:t>
            </a:r>
            <a:r>
              <a:rPr lang="zh-TW" alt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END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 flipV="1">
            <a:off x="0" y="199605"/>
            <a:ext cx="12192000" cy="457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0" y="517616"/>
            <a:ext cx="12192000" cy="45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flipV="1">
            <a:off x="0" y="881348"/>
            <a:ext cx="12192000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flipV="1">
            <a:off x="0" y="1238944"/>
            <a:ext cx="12192000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 flipV="1">
            <a:off x="0" y="1596540"/>
            <a:ext cx="121920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07943" fontAlgn="auto">
              <a:spcBef>
                <a:spcPts val="1102"/>
              </a:spcBef>
              <a:spcAft>
                <a:spcPts val="0"/>
              </a:spcAft>
              <a:tabLst>
                <a:tab pos="723671" algn="l"/>
                <a:tab pos="1447342" algn="l"/>
                <a:tab pos="2171013" algn="l"/>
                <a:tab pos="2894683" algn="l"/>
                <a:tab pos="3618353" algn="l"/>
                <a:tab pos="4342025" algn="l"/>
                <a:tab pos="5065695" algn="l"/>
              </a:tabLst>
              <a:defRPr/>
            </a:pPr>
            <a:r>
              <a:rPr kumimoji="0" lang="zh-TW" altLang="en-US" sz="4800" b="1" dirty="0">
                <a:latin typeface="KaiTi" panose="02010609060101010101" pitchFamily="49" charset="-122"/>
                <a:ea typeface="KaiTi" panose="02010609060101010101" pitchFamily="49" charset="-122"/>
              </a:rPr>
              <a:t>目錄</a:t>
            </a:r>
            <a:endParaRPr kumimoji="0" lang="en-US" altLang="zh-TW" sz="4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/>
              <a:t>Contents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13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610" y="86264"/>
            <a:ext cx="3037937" cy="3037937"/>
          </a:xfrm>
          <a:prstGeom prst="rect">
            <a:avLst/>
          </a:prstGeom>
        </p:spPr>
      </p:pic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885673238"/>
              </p:ext>
            </p:extLst>
          </p:nvPr>
        </p:nvGraphicFramePr>
        <p:xfrm>
          <a:off x="276045" y="2881223"/>
          <a:ext cx="11553645" cy="1846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重點摘要</a:t>
            </a: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Summary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14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660984" y="2455134"/>
            <a:ext cx="7680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zh-TW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調查霧霾的原因、霧霾是什麼和它的危害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sz="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zh-TW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煤炭與石油使中國經濟發展迅速，同時引起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大氣污染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說明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英國美國是如何治理大氣污染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四</a:t>
            </a:r>
            <a:r>
              <a:rPr lang="zh-TW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zh-TW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柴靜提出中國人民可以做的改變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zh-TW" altLang="zh-TW" sz="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 algn="ctr"/>
            <a:r>
              <a:rPr lang="en-US" altLang="zh-TW" sz="2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2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sz="20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9059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敘事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方法</a:t>
            </a:r>
            <a:endParaRPr lang="en-US" altLang="zh-TW" sz="4800" b="1" dirty="0" smtClean="0">
              <a:latin typeface="Bernard MT Condensed" panose="02050806060905020404" pitchFamily="18" charset="0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Narrative methods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62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953374" y="2579267"/>
            <a:ext cx="6286720" cy="245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25"/>
              </a:lnSpc>
              <a:spcAft>
                <a:spcPts val="2250"/>
              </a:spcAft>
            </a:pP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（一）</a:t>
            </a:r>
            <a:r>
              <a:rPr lang="zh-CN" altLang="zh-TW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《穹頂之下》怎麼來的</a:t>
            </a:r>
            <a:r>
              <a:rPr lang="zh-CN" altLang="zh-TW" sz="20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？</a:t>
            </a:r>
            <a: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/>
            </a:r>
            <a:b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</a:b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柴静用一種深度調查的方法，配合多年央視工作經歷練就的能力，以視頻語音</a:t>
            </a:r>
            <a: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+</a:t>
            </a: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個人演講能力，將之表達出來。</a:t>
            </a:r>
            <a:endParaRPr lang="zh-TW" altLang="zh-TW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spcAft>
                <a:spcPts val="2250"/>
              </a:spcAft>
            </a:pP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（二）</a:t>
            </a:r>
            <a:r>
              <a:rPr lang="zh-CN" altLang="zh-TW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用了幾種媒體呈</a:t>
            </a:r>
            <a:r>
              <a:rPr lang="zh-TW" altLang="en-US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現</a:t>
            </a:r>
            <a:r>
              <a:rPr lang="zh-CN" altLang="zh-TW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手段來完成敘事？</a:t>
            </a:r>
            <a: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/>
            </a:r>
            <a:b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</a:br>
            <a: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TED</a:t>
            </a: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式演講、信息可視化、</a:t>
            </a:r>
            <a:r>
              <a:rPr lang="en-MY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Flash</a:t>
            </a: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動</a:t>
            </a:r>
            <a:r>
              <a:rPr lang="zh-TW" altLang="en-US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畫</a:t>
            </a:r>
            <a:r>
              <a:rPr lang="zh-CN" altLang="zh-TW" sz="20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及無人機拍攝等。</a:t>
            </a:r>
            <a:endParaRPr lang="zh-TW" altLang="zh-TW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5165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885337" y="2441286"/>
            <a:ext cx="6711351" cy="2510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0"/>
              </a:spcAft>
            </a:pPr>
            <a:r>
              <a:rPr lang="en-MY" altLang="zh-TW" sz="20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/>
            </a:r>
            <a:br>
              <a:rPr lang="en-MY" altLang="zh-TW" sz="20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</a:br>
            <a:r>
              <a:rPr lang="zh-CN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當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舉出</a:t>
            </a:r>
            <a:r>
              <a:rPr lang="zh-CN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一些數字的時候，她還反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覆</a:t>
            </a:r>
            <a:r>
              <a:rPr lang="zh-CN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強調“我和你們一樣，看不懂。”這樣的敘事手法，有效。一下子縮短了</a:t>
            </a:r>
            <a:r>
              <a:rPr lang="zh-CN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傳受</a:t>
            </a:r>
            <a:r>
              <a:rPr lang="zh-TW" altLang="en-US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雙</a:t>
            </a:r>
            <a:r>
              <a:rPr lang="zh-CN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方</a:t>
            </a:r>
            <a:r>
              <a:rPr lang="zh-CN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YaHei" panose="020B0503020204020204" pitchFamily="34" charset="-122"/>
              </a:rPr>
              <a:t>的距離感。</a:t>
            </a:r>
            <a:endParaRPr lang="zh-TW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CN" altLang="zh-TW" sz="2000" b="1" dirty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（四）</a:t>
            </a:r>
            <a:r>
              <a:rPr lang="zh-CN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利用公共敘事的方法來呈現《穹頂之下》的軸心：</a:t>
            </a:r>
            <a:r>
              <a:rPr lang="zh-CN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全民</a:t>
            </a:r>
            <a:r>
              <a:rPr lang="zh-CN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總動員</a:t>
            </a:r>
            <a:r>
              <a:rPr lang="zh-CN" altLang="zh-TW" sz="2000" dirty="0" smtClean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。</a:t>
            </a:r>
            <a:endParaRPr lang="zh-TW" altLang="zh-TW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3933300" y="2331195"/>
            <a:ext cx="4468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TW" sz="2000" b="1" dirty="0">
                <a:latin typeface="KaiTi" panose="02010609060101010101" pitchFamily="49" charset="-122"/>
                <a:ea typeface="KaiTi" panose="02010609060101010101" pitchFamily="49" charset="-122"/>
                <a:cs typeface="Microsoft YaHei" panose="020B0503020204020204" pitchFamily="34" charset="-122"/>
              </a:rPr>
              <a:t>（三）</a:t>
            </a:r>
            <a:r>
              <a:rPr lang="zh-TW" altLang="en-US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Microsoft YaHei" panose="020B0503020204020204" pitchFamily="34" charset="-122"/>
              </a:rPr>
              <a:t>說明</a:t>
            </a:r>
            <a:r>
              <a:rPr lang="zh-CN" altLang="zh-TW" sz="20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Microsoft YaHei" panose="020B0503020204020204" pitchFamily="34" charset="-122"/>
              </a:rPr>
              <a:t>數據調查時如何婉轉解釋？</a:t>
            </a:r>
            <a:endParaRPr lang="zh-TW" altLang="en-US" sz="2000" b="1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6859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故事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意義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000" dirty="0"/>
              <a:t>Story </a:t>
            </a:r>
            <a:r>
              <a:rPr lang="en-US" altLang="zh-TW" sz="4000" dirty="0" smtClean="0"/>
              <a:t>Significance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18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1757</TotalTime>
  <Words>290</Words>
  <Application>Microsoft Office PowerPoint</Application>
  <PresentationFormat>寬螢幕</PresentationFormat>
  <Paragraphs>71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KaiTi</vt:lpstr>
      <vt:lpstr>Microsoft YaHei</vt:lpstr>
      <vt:lpstr>新細明體</vt:lpstr>
      <vt:lpstr>標楷體</vt:lpstr>
      <vt:lpstr>Arial</vt:lpstr>
      <vt:lpstr>Bernard MT Condensed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abc</dc:creator>
  <cp:lastModifiedBy>abc</cp:lastModifiedBy>
  <cp:revision>141</cp:revision>
  <dcterms:created xsi:type="dcterms:W3CDTF">2015-10-26T09:34:49Z</dcterms:created>
  <dcterms:modified xsi:type="dcterms:W3CDTF">2015-11-19T09:37:22Z</dcterms:modified>
</cp:coreProperties>
</file>