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0" autoAdjust="0"/>
    <p:restoredTop sz="94660"/>
  </p:normalViewPr>
  <p:slideViewPr>
    <p:cSldViewPr>
      <p:cViewPr varScale="1">
        <p:scale>
          <a:sx n="85" d="100"/>
          <a:sy n="85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40096-3321-40D0-9B95-F2912AD2D170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2E69C-6D2C-4C7C-88DB-EBEF7507C30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2E69C-6D2C-4C7C-88DB-EBEF7507C307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以適當科技與風險評估的角度來看太陽能系統</a:t>
            </a:r>
            <a:endParaRPr lang="zh-TW" alt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4214818"/>
            <a:ext cx="3400420" cy="1900238"/>
          </a:xfrm>
        </p:spPr>
        <p:txBody>
          <a:bodyPr/>
          <a:lstStyle/>
          <a:p>
            <a:r>
              <a:rPr lang="zh-TW" altLang="en-US" b="1" dirty="0" smtClean="0"/>
              <a:t>班級：自控三甲</a:t>
            </a:r>
            <a:endParaRPr lang="en-US" altLang="zh-TW" b="1" dirty="0" smtClean="0"/>
          </a:p>
          <a:p>
            <a:r>
              <a:rPr lang="zh-TW" altLang="en-US" b="1" dirty="0" smtClean="0"/>
              <a:t>學號：</a:t>
            </a:r>
            <a:r>
              <a:rPr lang="en-US" altLang="zh-TW" b="1" dirty="0" smtClean="0"/>
              <a:t>49912077</a:t>
            </a:r>
          </a:p>
          <a:p>
            <a:r>
              <a:rPr lang="zh-TW" altLang="en-US" b="1" dirty="0" smtClean="0"/>
              <a:t>姓名：賴彥志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太陽能的優點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取之不盡，用之不竭。</a:t>
            </a:r>
            <a:endParaRPr lang="en-US" altLang="zh-TW" b="1" dirty="0" smtClean="0"/>
          </a:p>
          <a:p>
            <a:r>
              <a:rPr lang="zh-TW" altLang="en-US" b="1" dirty="0" smtClean="0"/>
              <a:t>太陽能到處</a:t>
            </a:r>
            <a:r>
              <a:rPr lang="zh-TW" altLang="en-US" b="1" dirty="0" smtClean="0"/>
              <a:t>都</a:t>
            </a:r>
            <a:r>
              <a:rPr lang="zh-TW" altLang="en-US" b="1" dirty="0" smtClean="0"/>
              <a:t>有，不需要運輸。</a:t>
            </a:r>
            <a:endParaRPr lang="en-US" altLang="zh-TW" b="1" dirty="0" smtClean="0"/>
          </a:p>
          <a:p>
            <a:r>
              <a:rPr lang="zh-TW" altLang="en-US" b="1" dirty="0" smtClean="0"/>
              <a:t>太陽能不會造成</a:t>
            </a:r>
            <a:r>
              <a:rPr lang="zh-TW" altLang="en-US" b="1" dirty="0" smtClean="0"/>
              <a:t>汙染。</a:t>
            </a:r>
            <a:endParaRPr lang="en-US" altLang="zh-TW" b="1" dirty="0" smtClean="0"/>
          </a:p>
          <a:p>
            <a:r>
              <a:rPr lang="zh-TW" altLang="en-US" b="1" dirty="0" smtClean="0"/>
              <a:t>太陽能對於地球不增加熱載荷，這是最重要的特點。</a:t>
            </a:r>
            <a:endParaRPr lang="en-US" altLang="zh-TW" b="1" dirty="0" smtClean="0"/>
          </a:p>
          <a:p>
            <a:r>
              <a:rPr lang="zh-TW" altLang="en-US" b="1" dirty="0" smtClean="0"/>
              <a:t>太陽能安全可性。</a:t>
            </a:r>
            <a:endParaRPr lang="en-US" altLang="zh-TW" b="1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太陽能的缺點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太陽能的利用裝置必須要具有相當大的面積。</a:t>
            </a:r>
            <a:endParaRPr lang="en-US" altLang="zh-TW" b="1" dirty="0" smtClean="0"/>
          </a:p>
          <a:p>
            <a:r>
              <a:rPr lang="zh-TW" altLang="en-US" b="1" dirty="0" smtClean="0"/>
              <a:t>太陽能受</a:t>
            </a:r>
            <a:r>
              <a:rPr lang="zh-TW" altLang="en-US" b="1" dirty="0" smtClean="0"/>
              <a:t>氣候、晝夜的影響。</a:t>
            </a:r>
            <a:endParaRPr lang="en-US" altLang="zh-TW" b="1" dirty="0" smtClean="0"/>
          </a:p>
          <a:p>
            <a:r>
              <a:rPr lang="zh-TW" altLang="en-US" b="1" dirty="0" smtClean="0"/>
              <a:t>成本高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太陽能的適當科技</a:t>
            </a:r>
            <a:endParaRPr lang="zh-TW" altLang="en-US" b="1" dirty="0"/>
          </a:p>
        </p:txBody>
      </p:sp>
      <p:sp>
        <p:nvSpPr>
          <p:cNvPr id="8" name="內容版面配置區 7"/>
          <p:cNvSpPr>
            <a:spLocks noGrp="1"/>
          </p:cNvSpPr>
          <p:nvPr>
            <p:ph sz="half" idx="1"/>
          </p:nvPr>
        </p:nvSpPr>
        <p:spPr>
          <a:xfrm>
            <a:off x="1214414" y="5643578"/>
            <a:ext cx="2286016" cy="57150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b="1" dirty="0" smtClean="0"/>
              <a:t>太陽能熱水器</a:t>
            </a:r>
            <a:endParaRPr lang="zh-TW" altLang="en-US" b="1" dirty="0"/>
          </a:p>
        </p:txBody>
      </p:sp>
      <p:pic>
        <p:nvPicPr>
          <p:cNvPr id="10" name="內容版面配置區 9" descr="IMG_0040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571472" y="2643182"/>
            <a:ext cx="3833390" cy="2571768"/>
          </a:xfrm>
        </p:spPr>
      </p:pic>
      <p:pic>
        <p:nvPicPr>
          <p:cNvPr id="12" name="內容版面配置區 7" descr="0611_00315_001b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5828" y="1600201"/>
            <a:ext cx="3023343" cy="3614749"/>
          </a:xfrm>
          <a:prstGeom prst="rect">
            <a:avLst/>
          </a:prstGeom>
        </p:spPr>
      </p:pic>
      <p:sp>
        <p:nvSpPr>
          <p:cNvPr id="13" name="內容版面配置區 6"/>
          <p:cNvSpPr txBox="1">
            <a:spLocks/>
          </p:cNvSpPr>
          <p:nvPr/>
        </p:nvSpPr>
        <p:spPr>
          <a:xfrm>
            <a:off x="5786446" y="5715016"/>
            <a:ext cx="1900222" cy="4714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太陽能外套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42976" y="5600705"/>
            <a:ext cx="2686040" cy="1257295"/>
          </a:xfrm>
        </p:spPr>
        <p:txBody>
          <a:bodyPr/>
          <a:lstStyle/>
          <a:p>
            <a:pPr>
              <a:buNone/>
            </a:pPr>
            <a:r>
              <a:rPr lang="zh-TW" altLang="en-US" b="1" dirty="0" smtClean="0"/>
              <a:t>太陽能機器人</a:t>
            </a:r>
            <a:endParaRPr lang="zh-TW" altLang="en-US" b="1" dirty="0"/>
          </a:p>
        </p:txBody>
      </p:sp>
      <p:pic>
        <p:nvPicPr>
          <p:cNvPr id="5" name="內容版面配置區 4" descr="Solar-Robot-Kit-500B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0" y="500042"/>
            <a:ext cx="4752980" cy="4752980"/>
          </a:xfrm>
        </p:spPr>
      </p:pic>
      <p:pic>
        <p:nvPicPr>
          <p:cNvPr id="7" name="內容版面配置區 4" descr="120112115726251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48" y="2143116"/>
            <a:ext cx="4726725" cy="3143272"/>
          </a:xfrm>
          <a:prstGeom prst="rect">
            <a:avLst/>
          </a:prstGeom>
        </p:spPr>
      </p:pic>
      <p:sp>
        <p:nvSpPr>
          <p:cNvPr id="8" name="內容版面配置區 2"/>
          <p:cNvSpPr txBox="1">
            <a:spLocks/>
          </p:cNvSpPr>
          <p:nvPr/>
        </p:nvSpPr>
        <p:spPr>
          <a:xfrm>
            <a:off x="5857884" y="5572140"/>
            <a:ext cx="1571636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太陽能車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太陽能的風險</a:t>
            </a:r>
            <a:r>
              <a:rPr lang="zh-TW" altLang="en-US" b="1" dirty="0" smtClean="0"/>
              <a:t>評估</a:t>
            </a:r>
            <a:endParaRPr lang="zh-TW" altLang="en-US" dirty="0"/>
          </a:p>
        </p:txBody>
      </p:sp>
      <p:sp>
        <p:nvSpPr>
          <p:cNvPr id="14" name="內容版面配置區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太陽能系統長期性和穩定性等其他因素還需要觀察，也因為成本高所以比一般傳統設備投資風險更為高。</a:t>
            </a:r>
            <a:endParaRPr lang="en-US" altLang="zh-TW" b="1" dirty="0" smtClean="0"/>
          </a:p>
          <a:p>
            <a:r>
              <a:rPr lang="zh-TW" altLang="en-US" b="1" dirty="0" smtClean="0"/>
              <a:t>太陽能</a:t>
            </a:r>
            <a:r>
              <a:rPr lang="zh-TW" altLang="en-US" b="1" dirty="0" smtClean="0"/>
              <a:t>不會有環境汙染，並不代表太陽光電產業完全無汙染，主要風險來自於晶圓清洗、蒸鍍等過程中所產生的廢水對環境造成污染。</a:t>
            </a:r>
            <a:endParaRPr lang="en-US" altLang="zh-TW" b="1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總結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太陽能是個取之不盡、用之不竭的資源，如果好好的利用，將會對地球帶來很多的幫助，也會大大增加其他資源使用完的時間，是個值得用心去發展的產業。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214</Words>
  <PresentationFormat>如螢幕大小 (4:3)</PresentationFormat>
  <Paragraphs>25</Paragraphs>
  <Slides>7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以適當科技與風險評估的角度來看太陽能系統</vt:lpstr>
      <vt:lpstr>太陽能的優點</vt:lpstr>
      <vt:lpstr>太陽能的缺點</vt:lpstr>
      <vt:lpstr>太陽能的適當科技</vt:lpstr>
      <vt:lpstr>投影片 5</vt:lpstr>
      <vt:lpstr>太陽能的風險評估</vt:lpstr>
      <vt:lpstr>總結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cp:lastModifiedBy>AJXP</cp:lastModifiedBy>
  <cp:revision>12</cp:revision>
  <dcterms:modified xsi:type="dcterms:W3CDTF">2012-11-11T07:50:57Z</dcterms:modified>
</cp:coreProperties>
</file>