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FBC744-9010-49E3-B9FC-69ABA64EDF1A}" type="datetimeFigureOut">
              <a:rPr lang="zh-TW" altLang="en-US" smtClean="0"/>
              <a:t>2012/10/10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18C772-DBAC-4437-934A-39599A54EF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g.udn.com/mag/digital/storypage.jsp?f_ART_ID=369276" TargetMode="External"/><Relationship Id="rId2" Type="http://schemas.openxmlformats.org/officeDocument/2006/relationships/hyperlink" Target="http://kslaw.pixnet.net/blog/post/347065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zh-hk/%E6%89%8B%E6%A9%9F%E4%BB%98%E8%B2%BBAPP%E8%BB%9F%E9%AB%94%E9%91%91%E8%B3%9E%E6%9C%9F%E4%BA%8B%E4%BB%B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1214422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工程</a:t>
            </a:r>
            <a:r>
              <a:rPr lang="zh-TW" altLang="en-US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與社會專題</a:t>
            </a:r>
            <a:endParaRPr lang="zh-TW" altLang="en-US" sz="8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1543032" cy="52919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資工四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乙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1736" y="3929067"/>
            <a:ext cx="292895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黃瑞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揚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498G0090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黃智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遠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498G0092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劉不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耀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498G0098</a:t>
            </a:r>
          </a:p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許弘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昇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498G0100</a:t>
            </a:r>
          </a:p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王傳貴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498G0102</a:t>
            </a:r>
          </a:p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方政揚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498G0114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何國群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498G0118</a:t>
            </a:r>
          </a:p>
        </p:txBody>
      </p:sp>
      <p:sp>
        <p:nvSpPr>
          <p:cNvPr id="5" name="矩形 4"/>
          <p:cNvSpPr/>
          <p:nvPr/>
        </p:nvSpPr>
        <p:spPr>
          <a:xfrm>
            <a:off x="6343233" y="6396335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指導老師 → 李育強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手機付費 </a:t>
            </a:r>
            <a:r>
              <a:rPr lang="en-US" altLang="zh-TW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</a:t>
            </a:r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軟件鑑賞期</a:t>
            </a:r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</a:t>
            </a:r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  <a:endParaRPr lang="zh-TW" alt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3000372"/>
            <a:ext cx="75009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台北市政府針對 蘋果 以及 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兩大手機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進行查核，要求業者提供台灣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消費者七日鑑賞期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內退貨的法定權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力，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這造成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在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2011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年關閉了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Android Market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對台灣區的付費軟件服務，至今仍然無法恢復。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2757478" cy="1066800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探討此事件 </a:t>
            </a:r>
            <a:endParaRPr lang="zh-TW" alt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1595021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不願依照我國消保法，提供消費者七天商品鑑賞期，遭台北市政府裁罰一百萬，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日前提訴願，遭經濟部駁回。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北市法規會表示，經濟部的訴願決定書中指出，依照消保法規定，透過網際網路銷售軟體都必須提供七日的猶豫鑑賞期，銷售手機應用軟體的業者也都適用，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Android Market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服務條款違法，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必須提供消費者</a:t>
            </a:r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七日鑑賞期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蘋果公司的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 Store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和微軟公司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Xbox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Xbox LIVE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等業者，都同意提供七天鑑賞期，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公司卻不退讓，僅遵循總公司的規定，提供</a:t>
            </a:r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十五分鐘的鑑賞期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，甚至不讓台灣的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Android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手機使用者在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Android Market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購買付費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軟體，只提供下載免費、試用版產品，引發消費者不滿。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意見討論</a:t>
            </a:r>
            <a:endParaRPr lang="zh-TW" alt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1595021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</a:t>
            </a:r>
            <a:r>
              <a:rPr lang="zh-TW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訊產品之買賣並非一律適用消保法之郵購買</a:t>
            </a:r>
            <a:r>
              <a:rPr lang="zh-TW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賣</a:t>
            </a:r>
            <a:endPara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消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保法第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條第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款有關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郵購買</a:t>
            </a:r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賣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定義為「企業經營者以廣播、電視、電話、傳真、型錄、報紙、雜誌、網際網路、傳單或其他類似之方法，使消費者未能檢視商品而與企業經營者所為之買賣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。」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因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此，郵購買賣必須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以 </a:t>
            </a:r>
            <a:r>
              <a:rPr lang="zh-TW" altLang="en-US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郵</a:t>
            </a:r>
            <a:r>
              <a:rPr lang="zh-TW" altLang="en-US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購類之方式購買商</a:t>
            </a:r>
            <a:r>
              <a:rPr lang="zh-TW" altLang="en-US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品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;</a:t>
            </a:r>
            <a:r>
              <a:rPr lang="zh-TW" altLang="en-US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消</a:t>
            </a:r>
            <a:r>
              <a:rPr lang="zh-TW" altLang="en-US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費者未能檢視商</a:t>
            </a:r>
            <a:r>
              <a:rPr lang="zh-TW" altLang="en-US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品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時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，才有適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張郵購買賣之規定係針郵購實體貨物之買賣，消費者從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Android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Market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網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站下載付費應用程式軟體的交易，不是一般的郵購買賣行為，不適用消保法之郵購買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賣，簡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言之，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為購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買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軟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體，不屬於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郵購買賣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之商品。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596" y="785794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北市府裁罰於法無</a:t>
            </a:r>
            <a:r>
              <a:rPr lang="zh-TW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據</a:t>
            </a:r>
            <a:endPara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北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市府依據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消保法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36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命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限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期改善，若未能依期改善，將依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消保法第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58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裁定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新台幣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100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萬元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但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是，消保法第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36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條規定：「直轄市或縣（市）政府對於企業經營者提供之商品或服務，經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第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33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之調查，認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為有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損害消費者生命、身體、健康或財產，或確有損害之虞者，應命其限期改善、回收或銷燬，必要時並得命企業經營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者停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止該商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品。」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而自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Android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下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載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軟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體本身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，，不會使消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費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者的生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命、身體健康或財產有損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害，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至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於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沒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有依消保法提供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7</a:t>
            </a:r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日鑑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賞期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，與第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36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條無關，台北市政府依第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36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條、第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58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條進行裁罰，用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法錯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誤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可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以針對此點提出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抗辯。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1714488"/>
            <a:ext cx="8358246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北市府、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許多業者對於資訊商品是否適用消保法之郵購買賣均有所誤解，在現行法下，資訊商品只要能事先提供消費者檢視商品，則不適用郵購買賣，不必提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供 </a:t>
            </a:r>
            <a:r>
              <a:rPr lang="en-US" altLang="zh-TW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7</a:t>
            </a:r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日鑑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賞期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，並非一體適用，北市府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對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此之見解，均非正確。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又使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Google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Apple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部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APP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應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適用郵購買賣，北市府並無權引用消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保法第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36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下達改善命令，更無權依同法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第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58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進行裁罰罰，其處分於法不合，已損及業者權益，應即改正為宜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參考資料來源</a:t>
            </a:r>
            <a:endParaRPr lang="zh-TW" alt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2928934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2"/>
              </a:rPr>
              <a:t>http://kslaw.pixnet.net/blog/post/34706519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>
                <a:hlinkClick r:id="rId3"/>
              </a:rPr>
              <a:t>http://mag.udn.com/mag/digital/storypage.jsp?f_ART_ID=369276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>
                <a:hlinkClick r:id="rId4"/>
              </a:rPr>
              <a:t>http://zh.wikipedia.org/zh-hk/%E6%89%8B%E6%A9%9F%E4%BB%98%E8%B2%BBAPP%E8%BB%9F%E9%AB%94%E9%91%91%E8%B3%9E%E6%9C%9F%E4%BA%8B%E4%BB%B6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http://funnygif.info/archives/6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7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END</a:t>
            </a:r>
            <a:endParaRPr lang="zh-TW" altLang="en-US" sz="7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4" name="圖片 3" descr="y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857496"/>
            <a:ext cx="5786478" cy="317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256</TotalTime>
  <Words>1085</Words>
  <Application>Microsoft Office PowerPoint</Application>
  <PresentationFormat>如螢幕大小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都會</vt:lpstr>
      <vt:lpstr>工程與社會專題</vt:lpstr>
      <vt:lpstr>Google 手機付費 APP 軟件鑑賞期事件</vt:lpstr>
      <vt:lpstr>探討此事件 </vt:lpstr>
      <vt:lpstr>意見討論</vt:lpstr>
      <vt:lpstr>投影片 5</vt:lpstr>
      <vt:lpstr>結論</vt:lpstr>
      <vt:lpstr>參考資料來源</vt:lpstr>
      <vt:lpstr>END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工程與社會專題</dc:title>
  <cp:lastModifiedBy>Slam Dunk</cp:lastModifiedBy>
  <cp:revision>28</cp:revision>
  <dcterms:created xsi:type="dcterms:W3CDTF">2012-10-10T13:49:51Z</dcterms:created>
  <dcterms:modified xsi:type="dcterms:W3CDTF">2012-10-10T18:06:10Z</dcterms:modified>
</cp:coreProperties>
</file>