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5" r:id="rId13"/>
    <p:sldId id="266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2016/12/6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2016/12/6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2016/12/6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2016/12/6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2016/12/6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2016/12/6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2016/12/6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es.mlc.edu.tw/~guidence/article/94/9409.htm" TargetMode="External"/><Relationship Id="rId2" Type="http://schemas.openxmlformats.org/officeDocument/2006/relationships/hyperlink" Target="http://www.appledaily.com.tw/actionnew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ohw.gov.tw/news/455845297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-307975"/>
            <a:ext cx="8678863" cy="748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324" y="3432174"/>
            <a:ext cx="4538663" cy="122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00" y="4276725"/>
            <a:ext cx="471170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1732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自我保護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管道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婦幼專線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情侶保護令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違法可處三年以下有期徒刑，拘役或併科罰金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萬元以下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刑法提告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5035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好書推薦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484784"/>
            <a:ext cx="6624736" cy="252028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書名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親密關係暴力危險評估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作者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激創多媒體行銷有限公司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出版社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內政部家庭暴力及性侵害防治委員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出版日期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:2010/11/01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468674"/>
            <a:ext cx="5078127" cy="338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19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參考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資料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altLang="zh-TW" sz="2000" dirty="0"/>
              <a:t>[1]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蘋果動新聞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恐怖情人</a:t>
            </a:r>
            <a:r>
              <a:rPr lang="en-US" altLang="zh-TW" sz="2000" dirty="0"/>
              <a:t>, </a:t>
            </a:r>
            <a:r>
              <a:rPr lang="en-US" altLang="zh-TW" sz="20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Available At: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altLang="zh-TW" sz="20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2"/>
              </a:rPr>
              <a:t>http</a:t>
            </a:r>
            <a:r>
              <a:rPr lang="en-US" altLang="zh-TW" sz="20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2"/>
              </a:rPr>
              <a:t>://www.appledaily.com.tw/actionnews</a:t>
            </a:r>
            <a:r>
              <a:rPr lang="en-US" altLang="zh-TW" sz="20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,2016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altLang="zh-TW" sz="2000" dirty="0"/>
              <a:t>[2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]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內政部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輔導知訊</a:t>
            </a:r>
            <a:r>
              <a:rPr lang="en-US" altLang="zh-TW" sz="2000" dirty="0"/>
              <a:t>, </a:t>
            </a:r>
            <a:r>
              <a:rPr lang="en-US" altLang="zh-TW" sz="20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Available At</a:t>
            </a:r>
            <a:r>
              <a:rPr lang="en-US" altLang="zh-TW" sz="20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:  </a:t>
            </a:r>
            <a:r>
              <a:rPr lang="en-US" altLang="zh-TW" sz="20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3"/>
              </a:rPr>
              <a:t>http</a:t>
            </a:r>
            <a:r>
              <a:rPr lang="en-US" altLang="zh-TW" sz="20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3"/>
              </a:rPr>
              <a:t>://www.cles.mlc.edu.tw/~guidence/article/94/9409.htm</a:t>
            </a:r>
            <a:r>
              <a:rPr lang="en-US" altLang="zh-TW" sz="20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, 2016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altLang="zh-TW" sz="2000" dirty="0"/>
              <a:t>[3]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衛生福利部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男性關懷專線 </a:t>
            </a:r>
            <a:r>
              <a:rPr lang="en-US" altLang="zh-TW" sz="2000" dirty="0"/>
              <a:t>, </a:t>
            </a:r>
            <a:r>
              <a:rPr lang="en-US" altLang="zh-TW" sz="20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Available At: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altLang="zh-TW" sz="20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4"/>
              </a:rPr>
              <a:t>http</a:t>
            </a:r>
            <a:r>
              <a:rPr lang="en-US" altLang="zh-TW" sz="20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4"/>
              </a:rPr>
              <a:t>://www.mohw.gov.tw/news/455845297</a:t>
            </a:r>
            <a:r>
              <a:rPr lang="en-US" altLang="zh-TW" sz="20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, 2016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794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14845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5652120" y="3998967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謝謝聆聽</a:t>
            </a:r>
          </a:p>
        </p:txBody>
      </p:sp>
    </p:spTree>
    <p:extLst>
      <p:ext uri="{BB962C8B-B14F-4D97-AF65-F5344CB8AC3E}">
        <p14:creationId xmlns:p14="http://schemas.microsoft.com/office/powerpoint/2010/main" val="343737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505046"/>
              </p:ext>
            </p:extLst>
          </p:nvPr>
        </p:nvGraphicFramePr>
        <p:xfrm>
          <a:off x="-108520" y="15755"/>
          <a:ext cx="9142964" cy="6458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3" imgW="9829470" imgH="6943376" progId="AcroExch.Document.DC">
                  <p:embed/>
                </p:oleObj>
              </mc:Choice>
              <mc:Fallback>
                <p:oleObj name="Acrobat Document" r:id="rId3" imgW="9829470" imgH="694337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08520" y="15755"/>
                        <a:ext cx="9142964" cy="64586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9134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分工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葉建谷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簡報製作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簡報報告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黃仕昌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搜尋資訊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資料匯整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81192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字詞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解釋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暴力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利用自身的力量使對方屈服，脅迫導致心靈層面受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損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１１３婦幼專線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24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小時免付費專線電話，撥打電話後，系統將轉接至當地家庭暴力及性侵害防治中心，將會有專業人員提供線上的諮詢服務，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代表的是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支手機，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個窗口，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種服務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家庭暴力、兒童保護、性侵害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6732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字詞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解釋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301257"/>
            <a:ext cx="8208912" cy="299995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冷暴力</a:t>
            </a:r>
            <a:r>
              <a:rPr lang="en-US" altLang="zh-TW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相比正常的爭執和吵架，冷暴力的傷害比語言上的謾罵和行動上的毆打更大。當雙方產生矛盾時，採取漠不關心的態度，將語言交流降到最低限度，對對方採取冷淡、輕視、放任和疏遠的態度。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8927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字詞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解釋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男性關懷專線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93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23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日成立，協助性處理家庭暴力及婚姻暴力問題，當男性面對婚姻問題及家庭問題，不知如改善調適自己，只能不斷重複思想與暴力行為，政府為了保護被害家庭安全，為男性設立專屬的關懷專線，經由該專線獲得適時關懷，學習冷靜解決問題。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77810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新聞案例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恐怖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情人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54427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個別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類型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計算機情人</a:t>
            </a: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掃描器情人</a:t>
            </a: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遙控器情人</a:t>
            </a: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920" y="620688"/>
            <a:ext cx="5614987" cy="570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758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恐怖情人共同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特徵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個性突然大變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易怒、易焦躁個性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工作表現低落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言語充滿怨恨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易與他人起衝突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注意力不集中</a:t>
            </a:r>
          </a:p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20688"/>
            <a:ext cx="3892099" cy="5593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6265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426</Words>
  <Application>Microsoft Office PowerPoint</Application>
  <PresentationFormat>如螢幕大小 (4:3)</PresentationFormat>
  <Paragraphs>47</Paragraphs>
  <Slides>13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0" baseType="lpstr">
      <vt:lpstr>Arial Unicode MS</vt:lpstr>
      <vt:lpstr>新細明體</vt:lpstr>
      <vt:lpstr>標楷體</vt:lpstr>
      <vt:lpstr>Arial</vt:lpstr>
      <vt:lpstr>Calibri</vt:lpstr>
      <vt:lpstr>Office 佈景主題</vt:lpstr>
      <vt:lpstr>Adobe Acrobat Document</vt:lpstr>
      <vt:lpstr>PowerPoint 簡報</vt:lpstr>
      <vt:lpstr>PowerPoint 簡報</vt:lpstr>
      <vt:lpstr>分工</vt:lpstr>
      <vt:lpstr>字詞解釋</vt:lpstr>
      <vt:lpstr>字詞解釋</vt:lpstr>
      <vt:lpstr>字詞解釋</vt:lpstr>
      <vt:lpstr>新聞案例-恐怖情人</vt:lpstr>
      <vt:lpstr>個別類型</vt:lpstr>
      <vt:lpstr>恐怖情人共同特徵</vt:lpstr>
      <vt:lpstr>自我保護管道</vt:lpstr>
      <vt:lpstr>好書推薦</vt:lpstr>
      <vt:lpstr>參考資料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amin</cp:lastModifiedBy>
  <cp:revision>7</cp:revision>
  <dcterms:created xsi:type="dcterms:W3CDTF">2016-12-06T00:42:47Z</dcterms:created>
  <dcterms:modified xsi:type="dcterms:W3CDTF">2016-12-06T05:31:05Z</dcterms:modified>
</cp:coreProperties>
</file>