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5C11-0CB1-4253-8128-0D14901658C2}" type="datetimeFigureOut">
              <a:rPr lang="zh-TW" altLang="en-US" smtClean="0"/>
              <a:pPr/>
              <a:t>2014/5/13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FC1C-5587-458C-81E3-3F6D7682281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5C11-0CB1-4253-8128-0D14901658C2}" type="datetimeFigureOut">
              <a:rPr lang="zh-TW" altLang="en-US" smtClean="0"/>
              <a:pPr/>
              <a:t>2014/5/13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FC1C-5587-458C-81E3-3F6D7682281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5C11-0CB1-4253-8128-0D14901658C2}" type="datetimeFigureOut">
              <a:rPr lang="zh-TW" altLang="en-US" smtClean="0"/>
              <a:pPr/>
              <a:t>2014/5/13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FC1C-5587-458C-81E3-3F6D7682281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5C11-0CB1-4253-8128-0D14901658C2}" type="datetimeFigureOut">
              <a:rPr lang="zh-TW" altLang="en-US" smtClean="0"/>
              <a:pPr/>
              <a:t>2014/5/13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FC1C-5587-458C-81E3-3F6D7682281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5C11-0CB1-4253-8128-0D14901658C2}" type="datetimeFigureOut">
              <a:rPr lang="zh-TW" altLang="en-US" smtClean="0"/>
              <a:pPr/>
              <a:t>2014/5/13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FC1C-5587-458C-81E3-3F6D7682281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5C11-0CB1-4253-8128-0D14901658C2}" type="datetimeFigureOut">
              <a:rPr lang="zh-TW" altLang="en-US" smtClean="0"/>
              <a:pPr/>
              <a:t>2014/5/13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FC1C-5587-458C-81E3-3F6D7682281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5C11-0CB1-4253-8128-0D14901658C2}" type="datetimeFigureOut">
              <a:rPr lang="zh-TW" altLang="en-US" smtClean="0"/>
              <a:pPr/>
              <a:t>2014/5/13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FC1C-5587-458C-81E3-3F6D7682281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5C11-0CB1-4253-8128-0D14901658C2}" type="datetimeFigureOut">
              <a:rPr lang="zh-TW" altLang="en-US" smtClean="0"/>
              <a:pPr/>
              <a:t>2014/5/13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FC1C-5587-458C-81E3-3F6D7682281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5C11-0CB1-4253-8128-0D14901658C2}" type="datetimeFigureOut">
              <a:rPr lang="zh-TW" altLang="en-US" smtClean="0"/>
              <a:pPr/>
              <a:t>2014/5/13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FC1C-5587-458C-81E3-3F6D7682281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5C11-0CB1-4253-8128-0D14901658C2}" type="datetimeFigureOut">
              <a:rPr lang="zh-TW" altLang="en-US" smtClean="0"/>
              <a:pPr/>
              <a:t>2014/5/13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FC1C-5587-458C-81E3-3F6D7682281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5C11-0CB1-4253-8128-0D14901658C2}" type="datetimeFigureOut">
              <a:rPr lang="zh-TW" altLang="en-US" smtClean="0"/>
              <a:pPr/>
              <a:t>2014/5/13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FC1C-5587-458C-81E3-3F6D7682281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E5C11-0CB1-4253-8128-0D14901658C2}" type="datetimeFigureOut">
              <a:rPr lang="zh-TW" altLang="en-US" smtClean="0"/>
              <a:pPr/>
              <a:t>2014/5/13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7FC1C-5587-458C-81E3-3F6D7682281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zh-TW" altLang="en-US" dirty="0" smtClean="0"/>
              <a:t>週間旅行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87624" y="1628800"/>
            <a:ext cx="6400800" cy="5229200"/>
          </a:xfrm>
        </p:spPr>
        <p:txBody>
          <a:bodyPr>
            <a:normAutofit/>
          </a:bodyPr>
          <a:lstStyle/>
          <a:p>
            <a:pPr algn="l"/>
            <a:r>
              <a:rPr lang="zh-TW" altLang="en-US"/>
              <a:t>組</a:t>
            </a:r>
            <a:r>
              <a:rPr lang="zh-TW" altLang="en-US" smtClean="0"/>
              <a:t>名</a:t>
            </a:r>
            <a:r>
              <a:rPr lang="en-US" altLang="zh-TW" smtClean="0"/>
              <a:t>:</a:t>
            </a:r>
            <a:r>
              <a:rPr lang="zh-TW" altLang="en-US" b="1" smtClean="0">
                <a:solidFill>
                  <a:schemeClr val="accent5">
                    <a:lumMod val="75000"/>
                  </a:schemeClr>
                </a:solidFill>
              </a:rPr>
              <a:t>淡定組</a:t>
            </a:r>
            <a:endParaRPr lang="en-US" altLang="zh-TW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zh-TW" altLang="en-US" smtClean="0"/>
              <a:t>組長</a:t>
            </a:r>
            <a:r>
              <a:rPr lang="en-US" altLang="zh-TW" smtClean="0"/>
              <a:t>:</a:t>
            </a:r>
            <a:r>
              <a:rPr lang="zh-TW" altLang="en-US" b="1" smtClean="0">
                <a:solidFill>
                  <a:schemeClr val="accent5">
                    <a:lumMod val="75000"/>
                  </a:schemeClr>
                </a:solidFill>
              </a:rPr>
              <a:t>林羿彤</a:t>
            </a:r>
            <a:endParaRPr lang="en-US" altLang="zh-TW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zh-TW" altLang="en-US" smtClean="0"/>
              <a:t>組員</a:t>
            </a:r>
            <a:r>
              <a:rPr lang="en-US" altLang="zh-TW" smtClean="0"/>
              <a:t>:</a:t>
            </a:r>
            <a:r>
              <a:rPr lang="zh-TW" altLang="en-US" b="1" smtClean="0">
                <a:solidFill>
                  <a:schemeClr val="accent5">
                    <a:lumMod val="75000"/>
                  </a:schemeClr>
                </a:solidFill>
              </a:rPr>
              <a:t>姚仲謙</a:t>
            </a:r>
            <a:r>
              <a:rPr lang="zh-TW" altLang="en-US" b="1">
                <a:solidFill>
                  <a:schemeClr val="accent5">
                    <a:lumMod val="75000"/>
                  </a:schemeClr>
                </a:solidFill>
              </a:rPr>
              <a:t>、</a:t>
            </a:r>
            <a:r>
              <a:rPr lang="zh-TW" altLang="en-US" b="1" smtClean="0">
                <a:solidFill>
                  <a:schemeClr val="accent5">
                    <a:lumMod val="75000"/>
                  </a:schemeClr>
                </a:solidFill>
              </a:rPr>
              <a:t>黃詣維</a:t>
            </a:r>
            <a:r>
              <a:rPr lang="zh-TW" altLang="en-US" b="1">
                <a:solidFill>
                  <a:schemeClr val="accent5">
                    <a:lumMod val="75000"/>
                  </a:schemeClr>
                </a:solidFill>
              </a:rPr>
              <a:t>、</a:t>
            </a:r>
            <a:r>
              <a:rPr lang="zh-TW" altLang="en-US" b="1" smtClean="0">
                <a:solidFill>
                  <a:schemeClr val="accent5">
                    <a:lumMod val="75000"/>
                  </a:schemeClr>
                </a:solidFill>
              </a:rPr>
              <a:t>簡敬宸、</a:t>
            </a:r>
            <a:endParaRPr lang="en-US" altLang="zh-TW" b="1" smtClean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zh-TW" altLang="en-US" b="1" smtClean="0">
                <a:solidFill>
                  <a:schemeClr val="accent5">
                    <a:lumMod val="75000"/>
                  </a:schemeClr>
                </a:solidFill>
              </a:rPr>
              <a:t>          黃義哲、</a:t>
            </a:r>
            <a:r>
              <a:rPr lang="zh-TW" altLang="en-US" b="1" smtClean="0">
                <a:solidFill>
                  <a:schemeClr val="accent5">
                    <a:lumMod val="75000"/>
                  </a:schemeClr>
                </a:solidFill>
              </a:rPr>
              <a:t>陳炳宇</a:t>
            </a:r>
            <a:endParaRPr lang="en-US" altLang="zh-TW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zh-TW" altLang="en-US" smtClean="0"/>
              <a:t>工作</a:t>
            </a:r>
            <a:r>
              <a:rPr lang="zh-TW" altLang="en-US" smtClean="0"/>
              <a:t>分配</a:t>
            </a:r>
            <a:r>
              <a:rPr lang="en-US" altLang="zh-TW" smtClean="0"/>
              <a:t>:</a:t>
            </a:r>
          </a:p>
          <a:p>
            <a:pPr algn="l"/>
            <a:r>
              <a:rPr lang="zh-TW" altLang="en-US" smtClean="0"/>
              <a:t>    </a:t>
            </a:r>
            <a:r>
              <a:rPr lang="zh-TW" altLang="en-US" sz="2000" smtClean="0"/>
              <a:t>文書</a:t>
            </a:r>
            <a:r>
              <a:rPr lang="en-US" altLang="zh-TW" sz="2000" smtClean="0"/>
              <a:t>---</a:t>
            </a:r>
            <a:r>
              <a:rPr lang="zh-TW" altLang="en-US" sz="2000" b="1" smtClean="0">
                <a:solidFill>
                  <a:schemeClr val="accent5">
                    <a:lumMod val="75000"/>
                  </a:schemeClr>
                </a:solidFill>
              </a:rPr>
              <a:t>姚仲謙</a:t>
            </a:r>
            <a:endParaRPr lang="en-US" altLang="zh-TW" sz="2000" b="1" smtClean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zh-TW" altLang="en-US" sz="2000"/>
              <a:t> </a:t>
            </a:r>
            <a:r>
              <a:rPr lang="zh-TW" altLang="en-US" sz="2000" smtClean="0"/>
              <a:t>      審稿</a:t>
            </a:r>
            <a:r>
              <a:rPr lang="en-US" altLang="zh-TW" sz="2000" smtClean="0"/>
              <a:t>---</a:t>
            </a:r>
            <a:r>
              <a:rPr lang="zh-TW" altLang="en-US" sz="2000" b="1" smtClean="0">
                <a:solidFill>
                  <a:schemeClr val="accent5">
                    <a:lumMod val="75000"/>
                  </a:schemeClr>
                </a:solidFill>
              </a:rPr>
              <a:t>林羿彤</a:t>
            </a:r>
            <a:endParaRPr lang="en-US" altLang="zh-TW" sz="2000" b="1" smtClean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r>
              <a:rPr lang="zh-TW" altLang="en-US" sz="2000"/>
              <a:t> </a:t>
            </a:r>
            <a:r>
              <a:rPr lang="zh-TW" altLang="en-US" sz="2000" smtClean="0"/>
              <a:t>      熟記報告</a:t>
            </a:r>
            <a:r>
              <a:rPr lang="en-US" altLang="zh-TW" sz="2000" smtClean="0"/>
              <a:t>---</a:t>
            </a:r>
            <a:r>
              <a:rPr lang="zh-TW" altLang="en-US" sz="2000" b="1" smtClean="0">
                <a:solidFill>
                  <a:schemeClr val="accent5">
                    <a:lumMod val="75000"/>
                  </a:schemeClr>
                </a:solidFill>
              </a:rPr>
              <a:t>黃詣維、簡敬宸、黃義哲、陳炳宇</a:t>
            </a:r>
            <a:endParaRPr lang="zh-TW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作者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作者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吳妮民</a:t>
            </a:r>
            <a:endParaRPr lang="en-US" altLang="zh-TW" dirty="0" smtClean="0"/>
          </a:p>
          <a:p>
            <a:r>
              <a:rPr lang="zh-TW" altLang="en-US" dirty="0" smtClean="0"/>
              <a:t>成大醫院家庭醫學科專科醫師，喜歡文學創作，作品散見於各報刊雜誌。</a:t>
            </a:r>
            <a:endParaRPr lang="en-US" altLang="zh-TW" dirty="0" smtClean="0"/>
          </a:p>
          <a:p>
            <a:r>
              <a:rPr lang="zh-TW" altLang="en-US" dirty="0" smtClean="0"/>
              <a:t>著作</a:t>
            </a:r>
            <a:r>
              <a:rPr lang="en-US" altLang="zh-TW" dirty="0" smtClean="0"/>
              <a:t>:</a:t>
            </a:r>
            <a:r>
              <a:rPr lang="zh-TW" altLang="en-US" dirty="0" smtClean="0"/>
              <a:t>私房藥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課文簡介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本課是說明各種年長老人的身體狀況與由於一些疾病在身，無法自由行動的無奈。</a:t>
            </a:r>
            <a:endParaRPr lang="en-US" altLang="zh-TW" dirty="0" smtClean="0"/>
          </a:p>
          <a:p>
            <a:r>
              <a:rPr lang="zh-TW" altLang="en-US" dirty="0" smtClean="0"/>
              <a:t>而有些又有跟自己子女有些瓜葛。而現在醫療的進步，現今已不再看到，醫生大小包快速奔向民眾家居的情形，而是救護車隨傳隨到。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本課重要議題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未來高齡化社會，老年人的照顧需求要如何解決</a:t>
            </a:r>
            <a:r>
              <a:rPr lang="en-US" altLang="zh-TW" dirty="0" smtClean="0"/>
              <a:t>?</a:t>
            </a:r>
            <a:r>
              <a:rPr lang="zh-TW" altLang="en-US" dirty="0" smtClean="0"/>
              <a:t>老年人與子女的關係如何更密切。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延申相關議題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現在是高齡化社會，老年人居多的情況下，護士現在也是供不應求，所以在人手上常常會有所不足。也常會與病患發生糾紛。其實現在醫院大量缺護士的情況下，護士是現在很熱門的職業。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請問家中是否有請過看護</a:t>
            </a:r>
            <a:r>
              <a:rPr lang="en-US" altLang="zh-TW" smtClean="0"/>
              <a:t>?</a:t>
            </a:r>
            <a:r>
              <a:rPr lang="zh-TW" altLang="en-US" dirty="0"/>
              <a:t>請敘述看看請看護的</a:t>
            </a:r>
            <a:r>
              <a:rPr lang="zh-TW" altLang="en-US"/>
              <a:t>狀況</a:t>
            </a:r>
            <a:r>
              <a:rPr lang="zh-TW" altLang="en-US" smtClean="0"/>
              <a:t>。</a:t>
            </a:r>
            <a:endParaRPr lang="en-US" altLang="zh-TW" smtClean="0"/>
          </a:p>
          <a:p>
            <a:r>
              <a:rPr lang="zh-TW" altLang="en-US" smtClean="0"/>
              <a:t>請簡短敘述對看護的工作了解。</a:t>
            </a:r>
            <a:endParaRPr lang="en-US" altLang="zh-TW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</TotalTime>
  <Words>257</Words>
  <Application>Microsoft Office PowerPoint</Application>
  <PresentationFormat>如螢幕大小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Office 佈景主題</vt:lpstr>
      <vt:lpstr>週間旅行</vt:lpstr>
      <vt:lpstr>作者</vt:lpstr>
      <vt:lpstr>課文簡介</vt:lpstr>
      <vt:lpstr>本課重要議題</vt:lpstr>
      <vt:lpstr>延申相關議題</vt:lpstr>
      <vt:lpstr>問題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週間旅行</dc:title>
  <dc:creator>admin</dc:creator>
  <cp:lastModifiedBy>林羿彤</cp:lastModifiedBy>
  <cp:revision>9</cp:revision>
  <dcterms:created xsi:type="dcterms:W3CDTF">2014-05-06T06:52:12Z</dcterms:created>
  <dcterms:modified xsi:type="dcterms:W3CDTF">2014-05-13T15:10:04Z</dcterms:modified>
</cp:coreProperties>
</file>