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56" r:id="rId8"/>
  </p:sldMasterIdLst>
  <p:notesMasterIdLst>
    <p:notesMasterId r:id="rId19"/>
  </p:notesMasterIdLst>
  <p:sldIdLst>
    <p:sldId id="263" r:id="rId9"/>
    <p:sldId id="262" r:id="rId10"/>
    <p:sldId id="260" r:id="rId11"/>
    <p:sldId id="256" r:id="rId12"/>
    <p:sldId id="259" r:id="rId13"/>
    <p:sldId id="261" r:id="rId14"/>
    <p:sldId id="265" r:id="rId15"/>
    <p:sldId id="258" r:id="rId16"/>
    <p:sldId id="264" r:id="rId17"/>
    <p:sldId id="266" r:id="rId18"/>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9" d="100"/>
          <a:sy n="49" d="100"/>
        </p:scale>
        <p:origin x="-1104" y="-354"/>
      </p:cViewPr>
      <p:guideLst>
        <p:guide orient="horz" pos="2160"/>
        <p:guide pos="2880"/>
      </p:guideLst>
    </p:cSldViewPr>
  </p:slideViewPr>
  <p:notesTextViewPr>
    <p:cViewPr>
      <p:scale>
        <a:sx n="100" d="100"/>
        <a:sy n="100" d="100"/>
      </p:scale>
      <p:origin x="0" y="0"/>
    </p:cViewPr>
  </p:notesTextViewPr>
  <p:notesViewPr>
    <p:cSldViewPr>
      <p:cViewPr varScale="1">
        <p:scale>
          <a:sx n="28" d="100"/>
          <a:sy n="28" d="100"/>
        </p:scale>
        <p:origin x="-1723" y="-6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96EF0F-4B78-45EE-AF55-CCC45C7ABC2A}" type="datetimeFigureOut">
              <a:rPr lang="zh-TW" altLang="en-US" smtClean="0"/>
              <a:t>2012/12/9</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38D1AD-D12D-4E70-B3B7-80D6D311035C}" type="slidenum">
              <a:rPr lang="zh-TW" altLang="en-US" smtClean="0"/>
              <a:t>‹#›</a:t>
            </a:fld>
            <a:endParaRPr lang="zh-TW" altLang="en-US"/>
          </a:p>
        </p:txBody>
      </p:sp>
    </p:spTree>
    <p:extLst>
      <p:ext uri="{BB962C8B-B14F-4D97-AF65-F5344CB8AC3E}">
        <p14:creationId xmlns:p14="http://schemas.microsoft.com/office/powerpoint/2010/main" val="2004980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2400" dirty="0" smtClean="0"/>
              <a:t>然而令我最印象最深的是達爾文的進化論</a:t>
            </a:r>
            <a:r>
              <a:rPr lang="en-US" altLang="zh-TW" sz="2400" dirty="0" smtClean="0"/>
              <a:t>,</a:t>
            </a:r>
            <a:r>
              <a:rPr lang="zh-TW" altLang="en-US" sz="2400" dirty="0" smtClean="0"/>
              <a:t>她說古時候的青蛙一開始腿是短的</a:t>
            </a:r>
            <a:r>
              <a:rPr lang="en-US" altLang="zh-TW" sz="2400" dirty="0" smtClean="0"/>
              <a:t>,</a:t>
            </a:r>
            <a:r>
              <a:rPr lang="zh-TW" altLang="en-US" sz="2400" dirty="0" smtClean="0"/>
              <a:t>因此而被蛇吃</a:t>
            </a:r>
            <a:r>
              <a:rPr lang="en-US" altLang="zh-TW" sz="2400" dirty="0" smtClean="0"/>
              <a:t>,</a:t>
            </a:r>
            <a:r>
              <a:rPr lang="zh-TW" altLang="en-US" sz="2400" dirty="0" smtClean="0"/>
              <a:t>但藉由後天青蛙的腿逐漸變長</a:t>
            </a:r>
            <a:r>
              <a:rPr lang="en-US" altLang="zh-TW" sz="2400" dirty="0" smtClean="0"/>
              <a:t>,</a:t>
            </a:r>
            <a:r>
              <a:rPr lang="zh-TW" altLang="en-US" sz="2400" dirty="0" smtClean="0"/>
              <a:t>從一群原本被吃</a:t>
            </a:r>
            <a:r>
              <a:rPr lang="en-US" altLang="zh-TW" sz="2400" dirty="0" smtClean="0"/>
              <a:t>,</a:t>
            </a:r>
            <a:r>
              <a:rPr lang="zh-TW" altLang="en-US" sz="2400" dirty="0" smtClean="0"/>
              <a:t>後來能逃出蛇的追捕的越來越多</a:t>
            </a:r>
            <a:r>
              <a:rPr lang="en-US" altLang="zh-TW" sz="2400" dirty="0" smtClean="0"/>
              <a:t>,</a:t>
            </a:r>
            <a:r>
              <a:rPr lang="zh-TW" altLang="en-US" sz="2400" dirty="0" smtClean="0"/>
              <a:t>為了適應環境</a:t>
            </a:r>
            <a:r>
              <a:rPr lang="en-US" altLang="zh-TW" sz="2400" dirty="0" smtClean="0"/>
              <a:t>,</a:t>
            </a:r>
            <a:r>
              <a:rPr lang="zh-TW" altLang="en-US" sz="2400" dirty="0" smtClean="0"/>
              <a:t>青蛙的腿越來越長</a:t>
            </a:r>
            <a:r>
              <a:rPr lang="en-US" altLang="zh-TW" sz="2400" dirty="0" smtClean="0"/>
              <a:t>,</a:t>
            </a:r>
            <a:r>
              <a:rPr lang="zh-TW" altLang="en-US" sz="2400" dirty="0" smtClean="0"/>
              <a:t>才可以越跳越高</a:t>
            </a:r>
            <a:r>
              <a:rPr lang="en-US" altLang="zh-TW" sz="2400" dirty="0" smtClean="0"/>
              <a:t>,</a:t>
            </a:r>
            <a:r>
              <a:rPr lang="zh-TW" altLang="en-US" sz="2400" dirty="0" smtClean="0"/>
              <a:t>這讓我知道現實的虛幻。</a:t>
            </a:r>
            <a:endParaRPr lang="zh-TW" altLang="en-US" sz="2400" dirty="0"/>
          </a:p>
        </p:txBody>
      </p:sp>
      <p:sp>
        <p:nvSpPr>
          <p:cNvPr id="4" name="投影片編號版面配置區 3"/>
          <p:cNvSpPr>
            <a:spLocks noGrp="1"/>
          </p:cNvSpPr>
          <p:nvPr>
            <p:ph type="sldNum" sz="quarter" idx="10"/>
          </p:nvPr>
        </p:nvSpPr>
        <p:spPr/>
        <p:txBody>
          <a:bodyPr/>
          <a:lstStyle/>
          <a:p>
            <a:fld id="{CB38D1AD-D12D-4E70-B3B7-80D6D311035C}" type="slidenum">
              <a:rPr lang="zh-TW" altLang="en-US" smtClean="0"/>
              <a:t>2</a:t>
            </a:fld>
            <a:endParaRPr lang="zh-TW" altLang="en-US"/>
          </a:p>
        </p:txBody>
      </p:sp>
    </p:spTree>
    <p:extLst>
      <p:ext uri="{BB962C8B-B14F-4D97-AF65-F5344CB8AC3E}">
        <p14:creationId xmlns:p14="http://schemas.microsoft.com/office/powerpoint/2010/main" val="1725774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1FAB69-2295-489A-9F13-A0E69FC895B5}" type="slidenum">
              <a:rPr lang="en-US" altLang="zh-TW">
                <a:solidFill>
                  <a:prstClr val="black"/>
                </a:solidFill>
              </a:rPr>
              <a:pPr/>
              <a:t>3</a:t>
            </a:fld>
            <a:endParaRPr lang="en-US" altLang="zh-TW">
              <a:solidFill>
                <a:prstClr val="black"/>
              </a:solidFill>
            </a:endParaRPr>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ltLang="zh-TW"/>
          </a:p>
          <a:p>
            <a:endParaRPr lang="en-US" altLang="zh-TW"/>
          </a:p>
        </p:txBody>
      </p:sp>
      <p:sp>
        <p:nvSpPr>
          <p:cNvPr id="5" name="Text Box 7"/>
          <p:cNvSpPr txBox="1">
            <a:spLocks noChangeArrowheads="1"/>
          </p:cNvSpPr>
          <p:nvPr/>
        </p:nvSpPr>
        <p:spPr bwMode="auto">
          <a:xfrm>
            <a:off x="404664" y="5171678"/>
            <a:ext cx="2411412"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zh-TW" altLang="en-US" sz="1600" dirty="0" smtClean="0">
                <a:solidFill>
                  <a:srgbClr val="000000"/>
                </a:solidFill>
              </a:rPr>
              <a:t>在十九世紀，科學家達爾文提出了完美的說法。達爾文認為，複雜的有機體，如人類、鱷魚、魚與抱子甘藍，不可能突然出現，而是漸進地、一步一步從原先的樣子慢慢演變而來。</a:t>
            </a:r>
          </a:p>
        </p:txBody>
      </p:sp>
      <p:sp>
        <p:nvSpPr>
          <p:cNvPr id="6" name="Text Box 17"/>
          <p:cNvSpPr txBox="1">
            <a:spLocks noChangeArrowheads="1"/>
          </p:cNvSpPr>
          <p:nvPr/>
        </p:nvSpPr>
        <p:spPr bwMode="auto">
          <a:xfrm>
            <a:off x="3284984" y="5414963"/>
            <a:ext cx="3168650"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zh-TW" altLang="en-US" sz="1600" dirty="0" smtClean="0">
                <a:solidFill>
                  <a:srgbClr val="000000"/>
                </a:solidFill>
              </a:rPr>
              <a:t>不需要魔杖，也不需要任何魔力。我們稱這過程為育種。利用青蛙間彼此的差異，讓某些特徵透過遺傳從父母傳給子女</a:t>
            </a:r>
            <a:r>
              <a:rPr kumimoji="1" lang="en-US" altLang="zh-TW" sz="1600" dirty="0" smtClean="0">
                <a:solidFill>
                  <a:srgbClr val="000000"/>
                </a:solidFill>
              </a:rPr>
              <a:t>-</a:t>
            </a:r>
            <a:r>
              <a:rPr kumimoji="1" lang="zh-TW" altLang="en-US" sz="1600" dirty="0" smtClean="0">
                <a:solidFill>
                  <a:srgbClr val="000000"/>
                </a:solidFill>
              </a:rPr>
              <a:t>留存下來。只要挑出我們希望的青蛙加以培養，不符合要求的青蛙則不讓他繁殖，我們就能產生新品種的青蛙了。</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4" name="投影片編號版面配置區 3"/>
          <p:cNvSpPr>
            <a:spLocks noGrp="1"/>
          </p:cNvSpPr>
          <p:nvPr>
            <p:ph type="sldNum" sz="quarter" idx="10"/>
          </p:nvPr>
        </p:nvSpPr>
        <p:spPr/>
        <p:txBody>
          <a:bodyPr/>
          <a:lstStyle/>
          <a:p>
            <a:fld id="{CB38D1AD-D12D-4E70-B3B7-80D6D311035C}" type="slidenum">
              <a:rPr lang="zh-TW" altLang="en-US" smtClean="0"/>
              <a:t>7</a:t>
            </a:fld>
            <a:endParaRPr lang="zh-TW" altLang="en-US"/>
          </a:p>
        </p:txBody>
      </p:sp>
      <p:sp>
        <p:nvSpPr>
          <p:cNvPr id="5" name="備忘稿版面配置區 4"/>
          <p:cNvSpPr txBox="1">
            <a:spLocks noGrp="1"/>
          </p:cNvSpPr>
          <p:nvPr>
            <p:ph type="body" idx="1"/>
          </p:nvPr>
        </p:nvSpPr>
        <p:spPr>
          <a:xfrm>
            <a:off x="685800" y="4343400"/>
            <a:ext cx="5486400" cy="461665"/>
          </a:xfrm>
          <a:prstGeom prst="rect">
            <a:avLst/>
          </a:prstGeom>
          <a:noFill/>
        </p:spPr>
        <p:txBody>
          <a:bodyPr wrap="square" rtlCol="0">
            <a:spAutoFit/>
          </a:bodyPr>
          <a:lstStyle/>
          <a:p>
            <a:r>
              <a:rPr lang="en-US" altLang="zh-TW" sz="2400" dirty="0" smtClean="0">
                <a:solidFill>
                  <a:prstClr val="black"/>
                </a:solidFill>
              </a:rPr>
              <a:t>4A114019 </a:t>
            </a:r>
            <a:r>
              <a:rPr lang="zh-TW" altLang="en-US" sz="2400" dirty="0" smtClean="0">
                <a:solidFill>
                  <a:prstClr val="black"/>
                </a:solidFill>
              </a:rPr>
              <a:t>奈米一甲  王柏鈞</a:t>
            </a:r>
            <a:endParaRPr lang="zh-TW" altLang="en-US" sz="2400" dirty="0">
              <a:solidFill>
                <a:prstClr val="black"/>
              </a:solidFill>
            </a:endParaRPr>
          </a:p>
        </p:txBody>
      </p:sp>
    </p:spTree>
    <p:extLst>
      <p:ext uri="{BB962C8B-B14F-4D97-AF65-F5344CB8AC3E}">
        <p14:creationId xmlns:p14="http://schemas.microsoft.com/office/powerpoint/2010/main" val="1222357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2" name="矩形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圓角矩形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副標題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p:txBody>
          <a:bodyPr/>
          <a:lstStyle/>
          <a:p>
            <a:fld id="{D6EA9F6E-107A-483C-BC13-67758C3E36EB}" type="datetimeFigureOut">
              <a:rPr lang="zh-TW" altLang="en-US" smtClean="0"/>
              <a:pPr/>
              <a:t>2012/12/9</a:t>
            </a:fld>
            <a:endParaRPr lang="zh-TW" altLang="en-US"/>
          </a:p>
        </p:txBody>
      </p:sp>
      <p:sp>
        <p:nvSpPr>
          <p:cNvPr id="17" name="頁尾版面配置區 16"/>
          <p:cNvSpPr>
            <a:spLocks noGrp="1"/>
          </p:cNvSpPr>
          <p:nvPr>
            <p:ph type="ftr" sz="quarter" idx="11"/>
          </p:nvPr>
        </p:nvSpPr>
        <p:spPr/>
        <p:txBody>
          <a:bodyPr/>
          <a:lstStyle/>
          <a:p>
            <a:endParaRPr lang="zh-TW" altLang="en-US"/>
          </a:p>
        </p:txBody>
      </p:sp>
      <p:sp>
        <p:nvSpPr>
          <p:cNvPr id="29" name="投影片編號版面配置區 28"/>
          <p:cNvSpPr>
            <a:spLocks noGrp="1"/>
          </p:cNvSpPr>
          <p:nvPr>
            <p:ph type="sldNum" sz="quarter" idx="12"/>
          </p:nvPr>
        </p:nvSpPr>
        <p:spPr/>
        <p:txBody>
          <a:bodyPr lIns="0" tIns="0" rIns="0" bIns="0">
            <a:noAutofit/>
          </a:bodyPr>
          <a:lstStyle>
            <a:lvl1pPr>
              <a:defRPr sz="1400">
                <a:solidFill>
                  <a:srgbClr val="FFFFFF"/>
                </a:solidFill>
              </a:defRPr>
            </a:lvl1pPr>
          </a:lstStyle>
          <a:p>
            <a:fld id="{065061F4-4517-468D-AA43-A5E62C2BDAF2}" type="slidenum">
              <a:rPr lang="zh-TW" altLang="en-US" smtClean="0"/>
              <a:pPr/>
              <a:t>‹#›</a:t>
            </a:fld>
            <a:endParaRPr lang="zh-TW" altLang="en-US"/>
          </a:p>
        </p:txBody>
      </p:sp>
      <p:sp>
        <p:nvSpPr>
          <p:cNvPr id="7" name="矩形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標題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zh-TW" altLang="en-US" smtClean="0"/>
              <a:t>按一下以編輯母片標題樣式</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D6EA9F6E-107A-483C-BC13-67758C3E36EB}" type="datetimeFigureOut">
              <a:rPr lang="zh-TW" altLang="en-US" smtClean="0"/>
              <a:pPr/>
              <a:t>2012/12/9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65061F4-4517-468D-AA43-A5E62C2BDAF2}"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41"/>
            <a:ext cx="2011680"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914400" y="274640"/>
            <a:ext cx="55626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D6EA9F6E-107A-483C-BC13-67758C3E36EB}" type="datetimeFigureOut">
              <a:rPr lang="zh-TW" altLang="en-US" smtClean="0"/>
              <a:pPr/>
              <a:t>2012/12/9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65061F4-4517-468D-AA43-A5E62C2BDAF2}" type="slidenum">
              <a:rPr lang="zh-TW" altLang="en-US" smtClean="0"/>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C571C2-599D-434B-B685-56B8A23ED295}"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373142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D06EB51-B82A-4D36-8D2D-3C1E8CB125E1}"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108344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5ABEC88-AD83-4F87-BA64-FA908B9BFEED}"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2253540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D15400-AA06-4BFD-8031-45D91A3A5579}"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4863874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BAA6237-86FA-4727-BEB3-85CD15CB8151}"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5166700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4C67DBF-9A14-415F-A135-6681C98DAAB0}"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553850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38417AF-37A1-4B59-ABBB-989660242FA8}"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6524625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6912EFF-9CB7-4676-A212-65B5B065F5DC}"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693963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fld id="{D6EA9F6E-107A-483C-BC13-67758C3E36EB}" type="datetimeFigureOut">
              <a:rPr lang="zh-TW" altLang="en-US" smtClean="0"/>
              <a:pPr/>
              <a:t>2012/12/9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65061F4-4517-468D-AA43-A5E62C2BDAF2}" type="slidenum">
              <a:rPr lang="zh-TW" altLang="en-US" smtClean="0"/>
              <a:pPr/>
              <a:t>‹#›</a:t>
            </a:fld>
            <a:endParaRPr lang="zh-TW" altLang="en-US"/>
          </a:p>
        </p:txBody>
      </p:sp>
      <p:sp>
        <p:nvSpPr>
          <p:cNvPr id="8" name="內容版面配置區 7"/>
          <p:cNvSpPr>
            <a:spLocks noGrp="1"/>
          </p:cNvSpPr>
          <p:nvPr>
            <p:ph sz="quarter" idx="1"/>
          </p:nvPr>
        </p:nvSpPr>
        <p:spPr>
          <a:xfrm>
            <a:off x="914400" y="1447800"/>
            <a:ext cx="777240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77880F7-D64F-4226-BF22-2A44E4865800}"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4643807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C111C91-F34D-430D-819D-CF81A9BCBC69}"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5926860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028037-52AA-46FD-8CAD-DD4A1B2AAE3C}"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4036438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標題投影片">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TW" altLang="en-US" smtClean="0"/>
              <a:t>按一下以編輯母片標題樣式</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30" name="Date Placeholder 29"/>
          <p:cNvSpPr>
            <a:spLocks noGrp="1"/>
          </p:cNvSpPr>
          <p:nvPr>
            <p:ph type="dt" sz="half" idx="10"/>
          </p:nvPr>
        </p:nvSpPr>
        <p:spPr/>
        <p:txBody>
          <a:bodyPr/>
          <a:lstStyle/>
          <a:p>
            <a:fld id="{6B150EB3-4313-41EF-9639-8BDC60CFC75E}" type="datetimeFigureOut">
              <a:rPr lang="zh-TW" altLang="en-US" smtClean="0">
                <a:solidFill>
                  <a:srgbClr val="DBF5F9">
                    <a:shade val="90000"/>
                  </a:srgbClr>
                </a:solidFill>
              </a:rPr>
              <a:pPr/>
              <a:t>2012/12/9</a:t>
            </a:fld>
            <a:endParaRPr lang="zh-TW" alt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zh-TW" alt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A1ED2C5D-9E58-4328-B1A8-31F8E3AFDFF4}" type="slidenum">
              <a:rPr lang="zh-TW" altLang="en-US" smtClean="0">
                <a:solidFill>
                  <a:srgbClr val="DBF5F9">
                    <a:shade val="90000"/>
                  </a:srgbClr>
                </a:solidFill>
              </a:rPr>
              <a:pPr/>
              <a:t>‹#›</a:t>
            </a:fld>
            <a:endParaRPr lang="zh-TW" altLang="en-US">
              <a:solidFill>
                <a:srgbClr val="DBF5F9">
                  <a:shade val="90000"/>
                </a:srgbClr>
              </a:solidFill>
            </a:endParaRPr>
          </a:p>
        </p:txBody>
      </p:sp>
    </p:spTree>
    <p:extLst>
      <p:ext uri="{BB962C8B-B14F-4D97-AF65-F5344CB8AC3E}">
        <p14:creationId xmlns:p14="http://schemas.microsoft.com/office/powerpoint/2010/main" val="3677574882"/>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zh-TW" altLang="en-US" smtClean="0"/>
              <a:t>按一下以編輯母片標題樣式</a:t>
            </a:r>
            <a:endParaRPr kumimoji="0" lang="en-US"/>
          </a:p>
        </p:txBody>
      </p:sp>
      <p:sp>
        <p:nvSpPr>
          <p:cNvPr id="3" name="Content Placeholder 2"/>
          <p:cNvSpPr>
            <a:spLocks noGrp="1"/>
          </p:cNvSpPr>
          <p:nvPr>
            <p:ph idx="1"/>
          </p:nvPr>
        </p:nvSpPr>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Date Placeholder 3"/>
          <p:cNvSpPr>
            <a:spLocks noGrp="1"/>
          </p:cNvSpPr>
          <p:nvPr>
            <p:ph type="dt" sz="half" idx="10"/>
          </p:nvPr>
        </p:nvSpPr>
        <p:spPr/>
        <p:txBody>
          <a:bodyPr/>
          <a:lstStyle/>
          <a:p>
            <a:fld id="{6B150EB3-4313-41EF-9639-8BDC60CFC75E}" type="datetimeFigureOut">
              <a:rPr lang="zh-TW" altLang="en-US" smtClean="0">
                <a:solidFill>
                  <a:srgbClr val="04617B">
                    <a:shade val="90000"/>
                  </a:srgbClr>
                </a:solidFill>
              </a:rPr>
              <a:pPr/>
              <a:t>2012/12/9</a:t>
            </a:fld>
            <a:endParaRPr lang="zh-TW" alt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zh-TW" alt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A1ED2C5D-9E58-4328-B1A8-31F8E3AFDFF4}" type="slidenum">
              <a:rPr lang="zh-TW" altLang="en-US" smtClean="0">
                <a:solidFill>
                  <a:srgbClr val="04617B">
                    <a:shade val="90000"/>
                  </a:srgbClr>
                </a:solidFill>
              </a:rPr>
              <a:pPr/>
              <a:t>‹#›</a:t>
            </a:fld>
            <a:endParaRPr lang="zh-TW" altLang="en-US">
              <a:solidFill>
                <a:srgbClr val="04617B">
                  <a:shade val="90000"/>
                </a:srgbClr>
              </a:solidFill>
            </a:endParaRPr>
          </a:p>
        </p:txBody>
      </p:sp>
    </p:spTree>
    <p:extLst>
      <p:ext uri="{BB962C8B-B14F-4D97-AF65-F5344CB8AC3E}">
        <p14:creationId xmlns:p14="http://schemas.microsoft.com/office/powerpoint/2010/main" val="19323171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章節標題">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zh-TW" altLang="en-US" smtClean="0"/>
              <a:t>按一下以編輯母片標題樣式</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Date Placeholder 3"/>
          <p:cNvSpPr>
            <a:spLocks noGrp="1"/>
          </p:cNvSpPr>
          <p:nvPr>
            <p:ph type="dt" sz="half" idx="10"/>
          </p:nvPr>
        </p:nvSpPr>
        <p:spPr/>
        <p:txBody>
          <a:bodyPr/>
          <a:lstStyle/>
          <a:p>
            <a:fld id="{6B150EB3-4313-41EF-9639-8BDC60CFC75E}" type="datetimeFigureOut">
              <a:rPr lang="zh-TW" altLang="en-US" smtClean="0">
                <a:solidFill>
                  <a:srgbClr val="DBF5F9">
                    <a:shade val="90000"/>
                  </a:srgbClr>
                </a:solidFill>
              </a:rPr>
              <a:pPr/>
              <a:t>2012/12/9</a:t>
            </a:fld>
            <a:endParaRPr lang="zh-TW" alt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zh-TW" alt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A1ED2C5D-9E58-4328-B1A8-31F8E3AFDFF4}" type="slidenum">
              <a:rPr lang="zh-TW" altLang="en-US" smtClean="0">
                <a:solidFill>
                  <a:srgbClr val="DBF5F9">
                    <a:shade val="90000"/>
                  </a:srgbClr>
                </a:solidFill>
              </a:rPr>
              <a:pPr/>
              <a:t>‹#›</a:t>
            </a:fld>
            <a:endParaRPr lang="zh-TW" altLang="en-US">
              <a:solidFill>
                <a:srgbClr val="DBF5F9">
                  <a:shade val="90000"/>
                </a:srgbClr>
              </a:solidFill>
            </a:endParaRPr>
          </a:p>
        </p:txBody>
      </p:sp>
    </p:spTree>
    <p:extLst>
      <p:ext uri="{BB962C8B-B14F-4D97-AF65-F5344CB8AC3E}">
        <p14:creationId xmlns:p14="http://schemas.microsoft.com/office/powerpoint/2010/main" val="2709858927"/>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zh-TW" altLang="en-US" smtClean="0"/>
              <a:t>按一下以編輯母片標題樣式</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Date Placeholder 4"/>
          <p:cNvSpPr>
            <a:spLocks noGrp="1"/>
          </p:cNvSpPr>
          <p:nvPr>
            <p:ph type="dt" sz="half" idx="10"/>
          </p:nvPr>
        </p:nvSpPr>
        <p:spPr/>
        <p:txBody>
          <a:bodyPr/>
          <a:lstStyle/>
          <a:p>
            <a:fld id="{6B150EB3-4313-41EF-9639-8BDC60CFC75E}" type="datetimeFigureOut">
              <a:rPr lang="zh-TW" altLang="en-US" smtClean="0">
                <a:solidFill>
                  <a:srgbClr val="04617B">
                    <a:shade val="90000"/>
                  </a:srgbClr>
                </a:solidFill>
              </a:rPr>
              <a:pPr/>
              <a:t>2012/12/9</a:t>
            </a:fld>
            <a:endParaRPr lang="zh-TW" alt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zh-TW" alt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A1ED2C5D-9E58-4328-B1A8-31F8E3AFDFF4}" type="slidenum">
              <a:rPr lang="zh-TW" altLang="en-US" smtClean="0">
                <a:solidFill>
                  <a:srgbClr val="04617B">
                    <a:shade val="90000"/>
                  </a:srgbClr>
                </a:solidFill>
              </a:rPr>
              <a:pPr/>
              <a:t>‹#›</a:t>
            </a:fld>
            <a:endParaRPr lang="zh-TW" altLang="en-US">
              <a:solidFill>
                <a:srgbClr val="04617B">
                  <a:shade val="90000"/>
                </a:srgbClr>
              </a:solidFill>
            </a:endParaRPr>
          </a:p>
        </p:txBody>
      </p:sp>
    </p:spTree>
    <p:extLst>
      <p:ext uri="{BB962C8B-B14F-4D97-AF65-F5344CB8AC3E}">
        <p14:creationId xmlns:p14="http://schemas.microsoft.com/office/powerpoint/2010/main" val="28597674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zh-TW" altLang="en-US" smtClean="0"/>
              <a:t>按一下以編輯母片標題樣式</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Date Placeholder 6"/>
          <p:cNvSpPr>
            <a:spLocks noGrp="1"/>
          </p:cNvSpPr>
          <p:nvPr>
            <p:ph type="dt" sz="half" idx="10"/>
          </p:nvPr>
        </p:nvSpPr>
        <p:spPr/>
        <p:txBody>
          <a:bodyPr/>
          <a:lstStyle/>
          <a:p>
            <a:fld id="{6B150EB3-4313-41EF-9639-8BDC60CFC75E}" type="datetimeFigureOut">
              <a:rPr lang="zh-TW" altLang="en-US" smtClean="0">
                <a:solidFill>
                  <a:srgbClr val="04617B">
                    <a:shade val="90000"/>
                  </a:srgbClr>
                </a:solidFill>
              </a:rPr>
              <a:pPr/>
              <a:t>2012/12/9</a:t>
            </a:fld>
            <a:endParaRPr lang="zh-TW" alt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zh-TW" alt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A1ED2C5D-9E58-4328-B1A8-31F8E3AFDFF4}" type="slidenum">
              <a:rPr lang="zh-TW" altLang="en-US" smtClean="0">
                <a:solidFill>
                  <a:srgbClr val="04617B">
                    <a:shade val="90000"/>
                  </a:srgbClr>
                </a:solidFill>
              </a:rPr>
              <a:pPr/>
              <a:t>‹#›</a:t>
            </a:fld>
            <a:endParaRPr lang="zh-TW" altLang="en-US">
              <a:solidFill>
                <a:srgbClr val="04617B">
                  <a:shade val="90000"/>
                </a:srgbClr>
              </a:solidFill>
            </a:endParaRPr>
          </a:p>
        </p:txBody>
      </p:sp>
    </p:spTree>
    <p:extLst>
      <p:ext uri="{BB962C8B-B14F-4D97-AF65-F5344CB8AC3E}">
        <p14:creationId xmlns:p14="http://schemas.microsoft.com/office/powerpoint/2010/main" val="3275298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zh-TW" altLang="en-US" smtClean="0"/>
              <a:t>按一下以編輯母片標題樣式</a:t>
            </a:r>
            <a:endParaRPr kumimoji="0" lang="en-US"/>
          </a:p>
        </p:txBody>
      </p:sp>
      <p:sp>
        <p:nvSpPr>
          <p:cNvPr id="3" name="Date Placeholder 2"/>
          <p:cNvSpPr>
            <a:spLocks noGrp="1"/>
          </p:cNvSpPr>
          <p:nvPr>
            <p:ph type="dt" sz="half" idx="10"/>
          </p:nvPr>
        </p:nvSpPr>
        <p:spPr/>
        <p:txBody>
          <a:bodyPr/>
          <a:lstStyle/>
          <a:p>
            <a:fld id="{6B150EB3-4313-41EF-9639-8BDC60CFC75E}" type="datetimeFigureOut">
              <a:rPr lang="zh-TW" altLang="en-US" smtClean="0">
                <a:solidFill>
                  <a:srgbClr val="04617B">
                    <a:shade val="90000"/>
                  </a:srgbClr>
                </a:solidFill>
              </a:rPr>
              <a:pPr/>
              <a:t>2012/12/9</a:t>
            </a:fld>
            <a:endParaRPr lang="zh-TW" alt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zh-TW" alt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A1ED2C5D-9E58-4328-B1A8-31F8E3AFDFF4}" type="slidenum">
              <a:rPr lang="zh-TW" altLang="en-US" smtClean="0">
                <a:solidFill>
                  <a:srgbClr val="04617B">
                    <a:shade val="90000"/>
                  </a:srgbClr>
                </a:solidFill>
              </a:rPr>
              <a:pPr/>
              <a:t>‹#›</a:t>
            </a:fld>
            <a:endParaRPr lang="zh-TW" altLang="en-US">
              <a:solidFill>
                <a:srgbClr val="04617B">
                  <a:shade val="90000"/>
                </a:srgbClr>
              </a:solidFill>
            </a:endParaRPr>
          </a:p>
        </p:txBody>
      </p:sp>
    </p:spTree>
    <p:extLst>
      <p:ext uri="{BB962C8B-B14F-4D97-AF65-F5344CB8AC3E}">
        <p14:creationId xmlns:p14="http://schemas.microsoft.com/office/powerpoint/2010/main" val="38317283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50EB3-4313-41EF-9639-8BDC60CFC75E}" type="datetimeFigureOut">
              <a:rPr lang="zh-TW" altLang="en-US" smtClean="0">
                <a:solidFill>
                  <a:srgbClr val="04617B">
                    <a:shade val="90000"/>
                  </a:srgbClr>
                </a:solidFill>
              </a:rPr>
              <a:pPr/>
              <a:t>2012/12/9</a:t>
            </a:fld>
            <a:endParaRPr lang="zh-TW" alt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zh-TW" alt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A1ED2C5D-9E58-4328-B1A8-31F8E3AFDFF4}" type="slidenum">
              <a:rPr lang="zh-TW" altLang="en-US" smtClean="0">
                <a:solidFill>
                  <a:srgbClr val="04617B">
                    <a:shade val="90000"/>
                  </a:srgbClr>
                </a:solidFill>
              </a:rPr>
              <a:pPr/>
              <a:t>‹#›</a:t>
            </a:fld>
            <a:endParaRPr lang="zh-TW" altLang="en-US">
              <a:solidFill>
                <a:srgbClr val="04617B">
                  <a:shade val="90000"/>
                </a:srgbClr>
              </a:solidFill>
            </a:endParaRPr>
          </a:p>
        </p:txBody>
      </p:sp>
    </p:spTree>
    <p:extLst>
      <p:ext uri="{BB962C8B-B14F-4D97-AF65-F5344CB8AC3E}">
        <p14:creationId xmlns:p14="http://schemas.microsoft.com/office/powerpoint/2010/main" val="2431749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spTree>
      <p:nvGrpSpPr>
        <p:cNvPr id="1" name=""/>
        <p:cNvGrpSpPr/>
        <p:nvPr/>
      </p:nvGrpSpPr>
      <p:grpSpPr>
        <a:xfrm>
          <a:off x="0" y="0"/>
          <a:ext cx="0" cy="0"/>
          <a:chOff x="0" y="0"/>
          <a:chExt cx="0" cy="0"/>
        </a:xfrm>
      </p:grpSpPr>
      <p:sp>
        <p:nvSpPr>
          <p:cNvPr id="11" name="矩形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圓角矩形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722313" y="952500"/>
            <a:ext cx="7772400" cy="1362075"/>
          </a:xfrm>
        </p:spPr>
        <p:txBody>
          <a:bodyPr anchor="b" anchorCtr="0"/>
          <a:lstStyle>
            <a:lvl1pPr algn="l">
              <a:buNone/>
              <a:defRPr sz="4000" b="0" cap="none"/>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p>
            <a:fld id="{D6EA9F6E-107A-483C-BC13-67758C3E36EB}" type="datetimeFigureOut">
              <a:rPr lang="zh-TW" altLang="en-US" smtClean="0"/>
              <a:pPr/>
              <a:t>2012/12/9</a:t>
            </a:fld>
            <a:endParaRPr lang="zh-TW" altLang="en-US"/>
          </a:p>
        </p:txBody>
      </p:sp>
      <p:sp>
        <p:nvSpPr>
          <p:cNvPr id="5" name="頁尾版面配置區 4"/>
          <p:cNvSpPr>
            <a:spLocks noGrp="1"/>
          </p:cNvSpPr>
          <p:nvPr>
            <p:ph type="ftr" sz="quarter" idx="11"/>
          </p:nvPr>
        </p:nvSpPr>
        <p:spPr>
          <a:xfrm>
            <a:off x="800100" y="6172200"/>
            <a:ext cx="4000500" cy="457200"/>
          </a:xfrm>
        </p:spPr>
        <p:txBody>
          <a:bodyPr/>
          <a:lstStyle/>
          <a:p>
            <a:endParaRPr lang="zh-TW" altLang="en-US"/>
          </a:p>
        </p:txBody>
      </p:sp>
      <p:sp>
        <p:nvSpPr>
          <p:cNvPr id="7" name="矩形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投影片編號版面配置區 5"/>
          <p:cNvSpPr>
            <a:spLocks noGrp="1"/>
          </p:cNvSpPr>
          <p:nvPr>
            <p:ph type="sldNum" sz="quarter" idx="12"/>
          </p:nvPr>
        </p:nvSpPr>
        <p:spPr>
          <a:xfrm>
            <a:off x="146304" y="6208776"/>
            <a:ext cx="457200" cy="457200"/>
          </a:xfrm>
        </p:spPr>
        <p:txBody>
          <a:bodyPr/>
          <a:lstStyle/>
          <a:p>
            <a:fld id="{065061F4-4517-468D-AA43-A5E62C2BDAF2}" type="slidenum">
              <a:rPr lang="zh-TW" altLang="en-US" smtClean="0"/>
              <a:pPr/>
              <a:t>‹#›</a:t>
            </a:fld>
            <a:endParaRPr lang="zh-TW"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zh-TW" altLang="en-US" smtClean="0"/>
              <a:t>按一下以編輯母片標題樣式</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zh-TW" altLang="en-US" smtClean="0"/>
              <a:t>按一下以編輯母片文字樣式</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Date Placeholder 4"/>
          <p:cNvSpPr>
            <a:spLocks noGrp="1"/>
          </p:cNvSpPr>
          <p:nvPr>
            <p:ph type="dt" sz="half" idx="10"/>
          </p:nvPr>
        </p:nvSpPr>
        <p:spPr/>
        <p:txBody>
          <a:bodyPr/>
          <a:lstStyle/>
          <a:p>
            <a:fld id="{6B150EB3-4313-41EF-9639-8BDC60CFC75E}" type="datetimeFigureOut">
              <a:rPr lang="zh-TW" altLang="en-US" smtClean="0">
                <a:solidFill>
                  <a:srgbClr val="04617B">
                    <a:shade val="90000"/>
                  </a:srgbClr>
                </a:solidFill>
              </a:rPr>
              <a:pPr/>
              <a:t>2012/12/9</a:t>
            </a:fld>
            <a:endParaRPr lang="zh-TW" alt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zh-TW" alt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A1ED2C5D-9E58-4328-B1A8-31F8E3AFDFF4}" type="slidenum">
              <a:rPr lang="zh-TW" altLang="en-US" smtClean="0">
                <a:solidFill>
                  <a:srgbClr val="04617B">
                    <a:shade val="90000"/>
                  </a:srgbClr>
                </a:solidFill>
              </a:rPr>
              <a:pPr/>
              <a:t>‹#›</a:t>
            </a:fld>
            <a:endParaRPr lang="zh-TW" altLang="en-US">
              <a:solidFill>
                <a:srgbClr val="04617B">
                  <a:shade val="90000"/>
                </a:srgbClr>
              </a:solidFill>
            </a:endParaRPr>
          </a:p>
        </p:txBody>
      </p:sp>
    </p:spTree>
    <p:extLst>
      <p:ext uri="{BB962C8B-B14F-4D97-AF65-F5344CB8AC3E}">
        <p14:creationId xmlns:p14="http://schemas.microsoft.com/office/powerpoint/2010/main" val="2111843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zh-TW" altLang="en-US" smtClean="0"/>
              <a:t>按一下以編輯母片標題樣式</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5" name="Date Placeholder 4"/>
          <p:cNvSpPr>
            <a:spLocks noGrp="1"/>
          </p:cNvSpPr>
          <p:nvPr>
            <p:ph type="dt" sz="half" idx="10"/>
          </p:nvPr>
        </p:nvSpPr>
        <p:spPr/>
        <p:txBody>
          <a:bodyPr/>
          <a:lstStyle/>
          <a:p>
            <a:fld id="{6B150EB3-4313-41EF-9639-8BDC60CFC75E}" type="datetimeFigureOut">
              <a:rPr lang="zh-TW" altLang="en-US" smtClean="0">
                <a:solidFill>
                  <a:srgbClr val="04617B">
                    <a:shade val="90000"/>
                  </a:srgbClr>
                </a:solidFill>
              </a:rPr>
              <a:pPr/>
              <a:t>2012/12/9</a:t>
            </a:fld>
            <a:endParaRPr lang="zh-TW" alt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zh-TW" alt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A1ED2C5D-9E58-4328-B1A8-31F8E3AFDFF4}" type="slidenum">
              <a:rPr lang="zh-TW" altLang="en-US" smtClean="0">
                <a:solidFill>
                  <a:srgbClr val="04617B">
                    <a:shade val="90000"/>
                  </a:srgbClr>
                </a:solidFill>
              </a:rPr>
              <a:pPr/>
              <a:t>‹#›</a:t>
            </a:fld>
            <a:endParaRPr lang="zh-TW" alt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zh-TW" altLang="en-US" smtClean="0"/>
              <a:t>按一下圖示以新增圖片</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42117505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zh-TW" altLang="en-US" smtClean="0"/>
              <a:t>按一下以編輯母片標題樣式</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Date Placeholder 3"/>
          <p:cNvSpPr>
            <a:spLocks noGrp="1"/>
          </p:cNvSpPr>
          <p:nvPr>
            <p:ph type="dt" sz="half" idx="10"/>
          </p:nvPr>
        </p:nvSpPr>
        <p:spPr/>
        <p:txBody>
          <a:bodyPr/>
          <a:lstStyle/>
          <a:p>
            <a:fld id="{6B150EB3-4313-41EF-9639-8BDC60CFC75E}" type="datetimeFigureOut">
              <a:rPr lang="zh-TW" altLang="en-US" smtClean="0">
                <a:solidFill>
                  <a:srgbClr val="04617B">
                    <a:shade val="90000"/>
                  </a:srgbClr>
                </a:solidFill>
              </a:rPr>
              <a:pPr/>
              <a:t>2012/12/9</a:t>
            </a:fld>
            <a:endParaRPr lang="zh-TW" alt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zh-TW" alt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A1ED2C5D-9E58-4328-B1A8-31F8E3AFDFF4}" type="slidenum">
              <a:rPr lang="zh-TW" altLang="en-US" smtClean="0">
                <a:solidFill>
                  <a:srgbClr val="04617B">
                    <a:shade val="90000"/>
                  </a:srgbClr>
                </a:solidFill>
              </a:rPr>
              <a:pPr/>
              <a:t>‹#›</a:t>
            </a:fld>
            <a:endParaRPr lang="zh-TW" altLang="en-US">
              <a:solidFill>
                <a:srgbClr val="04617B">
                  <a:shade val="90000"/>
                </a:srgbClr>
              </a:solidFill>
            </a:endParaRPr>
          </a:p>
        </p:txBody>
      </p:sp>
    </p:spTree>
    <p:extLst>
      <p:ext uri="{BB962C8B-B14F-4D97-AF65-F5344CB8AC3E}">
        <p14:creationId xmlns:p14="http://schemas.microsoft.com/office/powerpoint/2010/main" val="15064884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zh-TW" altLang="en-US" smtClean="0"/>
              <a:t>按一下以編輯母片標題樣式</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Date Placeholder 3"/>
          <p:cNvSpPr>
            <a:spLocks noGrp="1"/>
          </p:cNvSpPr>
          <p:nvPr>
            <p:ph type="dt" sz="half" idx="10"/>
          </p:nvPr>
        </p:nvSpPr>
        <p:spPr/>
        <p:txBody>
          <a:bodyPr/>
          <a:lstStyle/>
          <a:p>
            <a:fld id="{6B150EB3-4313-41EF-9639-8BDC60CFC75E}" type="datetimeFigureOut">
              <a:rPr lang="zh-TW" altLang="en-US" smtClean="0">
                <a:solidFill>
                  <a:srgbClr val="04617B">
                    <a:shade val="90000"/>
                  </a:srgbClr>
                </a:solidFill>
              </a:rPr>
              <a:pPr/>
              <a:t>2012/12/9</a:t>
            </a:fld>
            <a:endParaRPr lang="zh-TW" alt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zh-TW" alt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A1ED2C5D-9E58-4328-B1A8-31F8E3AFDFF4}" type="slidenum">
              <a:rPr lang="zh-TW" altLang="en-US" smtClean="0">
                <a:solidFill>
                  <a:srgbClr val="04617B">
                    <a:shade val="90000"/>
                  </a:srgbClr>
                </a:solidFill>
              </a:rPr>
              <a:pPr/>
              <a:t>‹#›</a:t>
            </a:fld>
            <a:endParaRPr lang="zh-TW" altLang="en-US">
              <a:solidFill>
                <a:srgbClr val="04617B">
                  <a:shade val="90000"/>
                </a:srgbClr>
              </a:solidFill>
            </a:endParaRPr>
          </a:p>
        </p:txBody>
      </p:sp>
    </p:spTree>
    <p:extLst>
      <p:ext uri="{BB962C8B-B14F-4D97-AF65-F5344CB8AC3E}">
        <p14:creationId xmlns:p14="http://schemas.microsoft.com/office/powerpoint/2010/main" val="14119576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4DC88CB5-FB8F-4B2A-AAEC-F5A2DE5F7478}"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39317818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2A507174-1C25-4218-BCEA-8A2F2AB8058F}"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42764679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5839047E-61CA-4AC3-8488-C6D912298C0A}"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35927312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vl1pPr>
          </a:lstStyle>
          <a:p>
            <a:endParaRPr lang="en-US" altLang="zh-TW">
              <a:solidFill>
                <a:srgbClr val="000000"/>
              </a:solidFill>
            </a:endParaRPr>
          </a:p>
        </p:txBody>
      </p:sp>
      <p:sp>
        <p:nvSpPr>
          <p:cNvPr id="6" name="頁尾版面配置區 5"/>
          <p:cNvSpPr>
            <a:spLocks noGrp="1"/>
          </p:cNvSpPr>
          <p:nvPr>
            <p:ph type="ftr" sz="quarter" idx="11"/>
          </p:nvPr>
        </p:nvSpPr>
        <p:spPr/>
        <p:txBody>
          <a:bodyPr/>
          <a:lstStyle>
            <a:lvl1pPr>
              <a:defRPr/>
            </a:lvl1pPr>
          </a:lstStyle>
          <a:p>
            <a:endParaRPr lang="en-US" altLang="zh-TW">
              <a:solidFill>
                <a:srgbClr val="000000"/>
              </a:solidFill>
            </a:endParaRPr>
          </a:p>
        </p:txBody>
      </p:sp>
      <p:sp>
        <p:nvSpPr>
          <p:cNvPr id="7" name="投影片編號版面配置區 6"/>
          <p:cNvSpPr>
            <a:spLocks noGrp="1"/>
          </p:cNvSpPr>
          <p:nvPr>
            <p:ph type="sldNum" sz="quarter" idx="12"/>
          </p:nvPr>
        </p:nvSpPr>
        <p:spPr/>
        <p:txBody>
          <a:bodyPr/>
          <a:lstStyle>
            <a:lvl1pPr>
              <a:defRPr/>
            </a:lvl1pPr>
          </a:lstStyle>
          <a:p>
            <a:fld id="{3F2C38CF-9F95-4CFB-B992-77804CA174AA}"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39625209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vl1pPr>
          </a:lstStyle>
          <a:p>
            <a:endParaRPr lang="en-US" altLang="zh-TW">
              <a:solidFill>
                <a:srgbClr val="000000"/>
              </a:solidFill>
            </a:endParaRPr>
          </a:p>
        </p:txBody>
      </p:sp>
      <p:sp>
        <p:nvSpPr>
          <p:cNvPr id="8" name="頁尾版面配置區 7"/>
          <p:cNvSpPr>
            <a:spLocks noGrp="1"/>
          </p:cNvSpPr>
          <p:nvPr>
            <p:ph type="ftr" sz="quarter" idx="11"/>
          </p:nvPr>
        </p:nvSpPr>
        <p:spPr/>
        <p:txBody>
          <a:bodyPr/>
          <a:lstStyle>
            <a:lvl1pPr>
              <a:defRPr/>
            </a:lvl1pPr>
          </a:lstStyle>
          <a:p>
            <a:endParaRPr lang="en-US" altLang="zh-TW">
              <a:solidFill>
                <a:srgbClr val="000000"/>
              </a:solidFill>
            </a:endParaRPr>
          </a:p>
        </p:txBody>
      </p:sp>
      <p:sp>
        <p:nvSpPr>
          <p:cNvPr id="9" name="投影片編號版面配置區 8"/>
          <p:cNvSpPr>
            <a:spLocks noGrp="1"/>
          </p:cNvSpPr>
          <p:nvPr>
            <p:ph type="sldNum" sz="quarter" idx="12"/>
          </p:nvPr>
        </p:nvSpPr>
        <p:spPr/>
        <p:txBody>
          <a:bodyPr/>
          <a:lstStyle>
            <a:lvl1pPr>
              <a:defRPr/>
            </a:lvl1pPr>
          </a:lstStyle>
          <a:p>
            <a:fld id="{EF8BBC12-F9C7-4C41-B537-9AE9F095F7D3}"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10906147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vl1pPr>
          </a:lstStyle>
          <a:p>
            <a:endParaRPr lang="en-US" altLang="zh-TW">
              <a:solidFill>
                <a:srgbClr val="000000"/>
              </a:solidFill>
            </a:endParaRPr>
          </a:p>
        </p:txBody>
      </p:sp>
      <p:sp>
        <p:nvSpPr>
          <p:cNvPr id="4" name="頁尾版面配置區 3"/>
          <p:cNvSpPr>
            <a:spLocks noGrp="1"/>
          </p:cNvSpPr>
          <p:nvPr>
            <p:ph type="ftr" sz="quarter" idx="11"/>
          </p:nvPr>
        </p:nvSpPr>
        <p:spPr/>
        <p:txBody>
          <a:bodyPr/>
          <a:lstStyle>
            <a:lvl1pPr>
              <a:defRPr/>
            </a:lvl1pPr>
          </a:lstStyle>
          <a:p>
            <a:endParaRPr lang="en-US" altLang="zh-TW">
              <a:solidFill>
                <a:srgbClr val="000000"/>
              </a:solidFill>
            </a:endParaRPr>
          </a:p>
        </p:txBody>
      </p:sp>
      <p:sp>
        <p:nvSpPr>
          <p:cNvPr id="5" name="投影片編號版面配置區 4"/>
          <p:cNvSpPr>
            <a:spLocks noGrp="1"/>
          </p:cNvSpPr>
          <p:nvPr>
            <p:ph type="sldNum" sz="quarter" idx="12"/>
          </p:nvPr>
        </p:nvSpPr>
        <p:spPr/>
        <p:txBody>
          <a:bodyPr/>
          <a:lstStyle>
            <a:lvl1pPr>
              <a:defRPr/>
            </a:lvl1pPr>
          </a:lstStyle>
          <a:p>
            <a:fld id="{2D516C98-1F31-4F1F-AEA2-15FB6D0EAC6D}"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2499757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fld id="{D6EA9F6E-107A-483C-BC13-67758C3E36EB}" type="datetimeFigureOut">
              <a:rPr lang="zh-TW" altLang="en-US" smtClean="0"/>
              <a:pPr/>
              <a:t>2012/12/9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65061F4-4517-468D-AA43-A5E62C2BDAF2}" type="slidenum">
              <a:rPr lang="zh-TW" altLang="en-US" smtClean="0"/>
              <a:pPr/>
              <a:t>‹#›</a:t>
            </a:fld>
            <a:endParaRPr lang="zh-TW" altLang="en-US"/>
          </a:p>
        </p:txBody>
      </p:sp>
      <p:sp>
        <p:nvSpPr>
          <p:cNvPr id="9" name="內容版面配置區 8"/>
          <p:cNvSpPr>
            <a:spLocks noGrp="1"/>
          </p:cNvSpPr>
          <p:nvPr>
            <p:ph sz="quarter" idx="1"/>
          </p:nvPr>
        </p:nvSpPr>
        <p:spPr>
          <a:xfrm>
            <a:off x="914400" y="1447800"/>
            <a:ext cx="374904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4933950" y="1447800"/>
            <a:ext cx="374904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endParaRPr lang="en-US" altLang="zh-TW">
              <a:solidFill>
                <a:srgbClr val="000000"/>
              </a:solidFill>
            </a:endParaRPr>
          </a:p>
        </p:txBody>
      </p:sp>
      <p:sp>
        <p:nvSpPr>
          <p:cNvPr id="3" name="頁尾版面配置區 2"/>
          <p:cNvSpPr>
            <a:spLocks noGrp="1"/>
          </p:cNvSpPr>
          <p:nvPr>
            <p:ph type="ftr" sz="quarter" idx="11"/>
          </p:nvPr>
        </p:nvSpPr>
        <p:spPr/>
        <p:txBody>
          <a:bodyPr/>
          <a:lstStyle>
            <a:lvl1pPr>
              <a:defRPr/>
            </a:lvl1pPr>
          </a:lstStyle>
          <a:p>
            <a:endParaRPr lang="en-US" altLang="zh-TW">
              <a:solidFill>
                <a:srgbClr val="000000"/>
              </a:solidFill>
            </a:endParaRPr>
          </a:p>
        </p:txBody>
      </p:sp>
      <p:sp>
        <p:nvSpPr>
          <p:cNvPr id="4" name="投影片編號版面配置區 3"/>
          <p:cNvSpPr>
            <a:spLocks noGrp="1"/>
          </p:cNvSpPr>
          <p:nvPr>
            <p:ph type="sldNum" sz="quarter" idx="12"/>
          </p:nvPr>
        </p:nvSpPr>
        <p:spPr/>
        <p:txBody>
          <a:bodyPr/>
          <a:lstStyle>
            <a:lvl1pPr>
              <a:defRPr/>
            </a:lvl1pPr>
          </a:lstStyle>
          <a:p>
            <a:fld id="{0C8B7120-2AB1-4A0D-A07C-CCF3F1062885}"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23554291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solidFill>
                <a:srgbClr val="000000"/>
              </a:solidFill>
            </a:endParaRPr>
          </a:p>
        </p:txBody>
      </p:sp>
      <p:sp>
        <p:nvSpPr>
          <p:cNvPr id="6" name="頁尾版面配置區 5"/>
          <p:cNvSpPr>
            <a:spLocks noGrp="1"/>
          </p:cNvSpPr>
          <p:nvPr>
            <p:ph type="ftr" sz="quarter" idx="11"/>
          </p:nvPr>
        </p:nvSpPr>
        <p:spPr/>
        <p:txBody>
          <a:bodyPr/>
          <a:lstStyle>
            <a:lvl1pPr>
              <a:defRPr/>
            </a:lvl1pPr>
          </a:lstStyle>
          <a:p>
            <a:endParaRPr lang="en-US" altLang="zh-TW">
              <a:solidFill>
                <a:srgbClr val="000000"/>
              </a:solidFill>
            </a:endParaRPr>
          </a:p>
        </p:txBody>
      </p:sp>
      <p:sp>
        <p:nvSpPr>
          <p:cNvPr id="7" name="投影片編號版面配置區 6"/>
          <p:cNvSpPr>
            <a:spLocks noGrp="1"/>
          </p:cNvSpPr>
          <p:nvPr>
            <p:ph type="sldNum" sz="quarter" idx="12"/>
          </p:nvPr>
        </p:nvSpPr>
        <p:spPr/>
        <p:txBody>
          <a:bodyPr/>
          <a:lstStyle>
            <a:lvl1pPr>
              <a:defRPr/>
            </a:lvl1pPr>
          </a:lstStyle>
          <a:p>
            <a:fld id="{C6AF6910-4A0B-4CA2-9B5C-EC27EC692DFA}"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4598028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solidFill>
                <a:srgbClr val="000000"/>
              </a:solidFill>
            </a:endParaRPr>
          </a:p>
        </p:txBody>
      </p:sp>
      <p:sp>
        <p:nvSpPr>
          <p:cNvPr id="6" name="頁尾版面配置區 5"/>
          <p:cNvSpPr>
            <a:spLocks noGrp="1"/>
          </p:cNvSpPr>
          <p:nvPr>
            <p:ph type="ftr" sz="quarter" idx="11"/>
          </p:nvPr>
        </p:nvSpPr>
        <p:spPr/>
        <p:txBody>
          <a:bodyPr/>
          <a:lstStyle>
            <a:lvl1pPr>
              <a:defRPr/>
            </a:lvl1pPr>
          </a:lstStyle>
          <a:p>
            <a:endParaRPr lang="en-US" altLang="zh-TW">
              <a:solidFill>
                <a:srgbClr val="000000"/>
              </a:solidFill>
            </a:endParaRPr>
          </a:p>
        </p:txBody>
      </p:sp>
      <p:sp>
        <p:nvSpPr>
          <p:cNvPr id="7" name="投影片編號版面配置區 6"/>
          <p:cNvSpPr>
            <a:spLocks noGrp="1"/>
          </p:cNvSpPr>
          <p:nvPr>
            <p:ph type="sldNum" sz="quarter" idx="12"/>
          </p:nvPr>
        </p:nvSpPr>
        <p:spPr/>
        <p:txBody>
          <a:bodyPr/>
          <a:lstStyle>
            <a:lvl1pPr>
              <a:defRPr/>
            </a:lvl1pPr>
          </a:lstStyle>
          <a:p>
            <a:fld id="{0AC2EA72-DEB0-44C2-85F1-725D22AC072E}"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4497453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80EFABB0-7403-4CB1-B9D3-1D352052EDC4}"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25272641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C52305D2-4A0F-47DB-8973-78A6E215D1B9}"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25959288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D2BCC7-5A23-4C70-9AD6-45DF68D34A75}"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2570611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4DC62C-9687-4DED-9F89-F2DE199068A2}"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3737185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A061F32-A3F1-4323-B8FE-3701D9BACA4A}"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2548941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9707043-F2B9-493B-8660-65100A5A4878}"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7208373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E05C560-6F78-47D2-A437-160F0F60A1CD}"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428159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914400" y="273050"/>
            <a:ext cx="7772400" cy="1143000"/>
          </a:xfrm>
        </p:spPr>
        <p:txBody>
          <a:bodyPr anchor="b" anchorCtr="0"/>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7" name="日期版面配置區 6"/>
          <p:cNvSpPr>
            <a:spLocks noGrp="1"/>
          </p:cNvSpPr>
          <p:nvPr>
            <p:ph type="dt" sz="half" idx="10"/>
          </p:nvPr>
        </p:nvSpPr>
        <p:spPr/>
        <p:txBody>
          <a:bodyPr/>
          <a:lstStyle/>
          <a:p>
            <a:fld id="{D6EA9F6E-107A-483C-BC13-67758C3E36EB}" type="datetimeFigureOut">
              <a:rPr lang="zh-TW" altLang="en-US" smtClean="0"/>
              <a:pPr/>
              <a:t>2012/12/9</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065061F4-4517-468D-AA43-A5E62C2BDAF2}" type="slidenum">
              <a:rPr lang="zh-TW" altLang="en-US" smtClean="0"/>
              <a:pPr/>
              <a:t>‹#›</a:t>
            </a:fld>
            <a:endParaRPr lang="zh-TW" altLang="en-US"/>
          </a:p>
        </p:txBody>
      </p:sp>
      <p:sp>
        <p:nvSpPr>
          <p:cNvPr id="11" name="內容版面配置區 10"/>
          <p:cNvSpPr>
            <a:spLocks noGrp="1"/>
          </p:cNvSpPr>
          <p:nvPr>
            <p:ph sz="half" idx="2"/>
          </p:nvPr>
        </p:nvSpPr>
        <p:spPr>
          <a:xfrm>
            <a:off x="914400" y="2247900"/>
            <a:ext cx="3733800" cy="38862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half" idx="4"/>
          </p:nvPr>
        </p:nvSpPr>
        <p:spPr>
          <a:xfrm>
            <a:off x="4953000" y="2247900"/>
            <a:ext cx="3733800" cy="38862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8FE03F4-06DB-4117-8A73-0FF54863D1C0}"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7033191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82608D8-3EEC-4970-9966-9715C32AC6BD}"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3740662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4526D21-0D8B-4EBE-9B73-05D6E4890B67}"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2884160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DE83768-E75F-4E2D-9D55-1EE507EE984F}"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4744104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916677F-C577-4804-8A19-1CB30527082F}"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7967098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1AA819-59E5-4E4C-AFFE-7573A5FB7E75}"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623071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3027E326-2A5F-40D4-8E19-9A924BCD1C6B}"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39477751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0D037997-B889-4558-B37F-6B4C5798578A}"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2036858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40771AFB-C784-455F-851C-8F9DF42AB455}"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38789512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vl1pPr>
          </a:lstStyle>
          <a:p>
            <a:endParaRPr lang="en-US" altLang="zh-TW">
              <a:solidFill>
                <a:srgbClr val="000000"/>
              </a:solidFill>
            </a:endParaRPr>
          </a:p>
        </p:txBody>
      </p:sp>
      <p:sp>
        <p:nvSpPr>
          <p:cNvPr id="6" name="頁尾版面配置區 5"/>
          <p:cNvSpPr>
            <a:spLocks noGrp="1"/>
          </p:cNvSpPr>
          <p:nvPr>
            <p:ph type="ftr" sz="quarter" idx="11"/>
          </p:nvPr>
        </p:nvSpPr>
        <p:spPr/>
        <p:txBody>
          <a:bodyPr/>
          <a:lstStyle>
            <a:lvl1pPr>
              <a:defRPr/>
            </a:lvl1pPr>
          </a:lstStyle>
          <a:p>
            <a:endParaRPr lang="en-US" altLang="zh-TW">
              <a:solidFill>
                <a:srgbClr val="000000"/>
              </a:solidFill>
            </a:endParaRPr>
          </a:p>
        </p:txBody>
      </p:sp>
      <p:sp>
        <p:nvSpPr>
          <p:cNvPr id="7" name="投影片編號版面配置區 6"/>
          <p:cNvSpPr>
            <a:spLocks noGrp="1"/>
          </p:cNvSpPr>
          <p:nvPr>
            <p:ph type="sldNum" sz="quarter" idx="12"/>
          </p:nvPr>
        </p:nvSpPr>
        <p:spPr/>
        <p:txBody>
          <a:bodyPr/>
          <a:lstStyle>
            <a:lvl1pPr>
              <a:defRPr/>
            </a:lvl1pPr>
          </a:lstStyle>
          <a:p>
            <a:fld id="{BF67F1F7-E121-4BC2-9D3A-0A9B5C56F2DC}"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499313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D6EA9F6E-107A-483C-BC13-67758C3E36EB}" type="datetimeFigureOut">
              <a:rPr lang="zh-TW" altLang="en-US" smtClean="0"/>
              <a:pPr/>
              <a:t>2012/12/9</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065061F4-4517-468D-AA43-A5E62C2BDAF2}" type="slidenum">
              <a:rPr lang="zh-TW" altLang="en-US" smtClean="0"/>
              <a:pPr/>
              <a:t>‹#›</a:t>
            </a:fld>
            <a:endParaRPr lang="zh-TW"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vl1pPr>
          </a:lstStyle>
          <a:p>
            <a:endParaRPr lang="en-US" altLang="zh-TW">
              <a:solidFill>
                <a:srgbClr val="000000"/>
              </a:solidFill>
            </a:endParaRPr>
          </a:p>
        </p:txBody>
      </p:sp>
      <p:sp>
        <p:nvSpPr>
          <p:cNvPr id="8" name="頁尾版面配置區 7"/>
          <p:cNvSpPr>
            <a:spLocks noGrp="1"/>
          </p:cNvSpPr>
          <p:nvPr>
            <p:ph type="ftr" sz="quarter" idx="11"/>
          </p:nvPr>
        </p:nvSpPr>
        <p:spPr/>
        <p:txBody>
          <a:bodyPr/>
          <a:lstStyle>
            <a:lvl1pPr>
              <a:defRPr/>
            </a:lvl1pPr>
          </a:lstStyle>
          <a:p>
            <a:endParaRPr lang="en-US" altLang="zh-TW">
              <a:solidFill>
                <a:srgbClr val="000000"/>
              </a:solidFill>
            </a:endParaRPr>
          </a:p>
        </p:txBody>
      </p:sp>
      <p:sp>
        <p:nvSpPr>
          <p:cNvPr id="9" name="投影片編號版面配置區 8"/>
          <p:cNvSpPr>
            <a:spLocks noGrp="1"/>
          </p:cNvSpPr>
          <p:nvPr>
            <p:ph type="sldNum" sz="quarter" idx="12"/>
          </p:nvPr>
        </p:nvSpPr>
        <p:spPr/>
        <p:txBody>
          <a:bodyPr/>
          <a:lstStyle>
            <a:lvl1pPr>
              <a:defRPr/>
            </a:lvl1pPr>
          </a:lstStyle>
          <a:p>
            <a:fld id="{EA865C94-95A3-4ADE-9283-E434A8BD23E9}"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41911257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vl1pPr>
          </a:lstStyle>
          <a:p>
            <a:endParaRPr lang="en-US" altLang="zh-TW">
              <a:solidFill>
                <a:srgbClr val="000000"/>
              </a:solidFill>
            </a:endParaRPr>
          </a:p>
        </p:txBody>
      </p:sp>
      <p:sp>
        <p:nvSpPr>
          <p:cNvPr id="4" name="頁尾版面配置區 3"/>
          <p:cNvSpPr>
            <a:spLocks noGrp="1"/>
          </p:cNvSpPr>
          <p:nvPr>
            <p:ph type="ftr" sz="quarter" idx="11"/>
          </p:nvPr>
        </p:nvSpPr>
        <p:spPr/>
        <p:txBody>
          <a:bodyPr/>
          <a:lstStyle>
            <a:lvl1pPr>
              <a:defRPr/>
            </a:lvl1pPr>
          </a:lstStyle>
          <a:p>
            <a:endParaRPr lang="en-US" altLang="zh-TW">
              <a:solidFill>
                <a:srgbClr val="000000"/>
              </a:solidFill>
            </a:endParaRPr>
          </a:p>
        </p:txBody>
      </p:sp>
      <p:sp>
        <p:nvSpPr>
          <p:cNvPr id="5" name="投影片編號版面配置區 4"/>
          <p:cNvSpPr>
            <a:spLocks noGrp="1"/>
          </p:cNvSpPr>
          <p:nvPr>
            <p:ph type="sldNum" sz="quarter" idx="12"/>
          </p:nvPr>
        </p:nvSpPr>
        <p:spPr/>
        <p:txBody>
          <a:bodyPr/>
          <a:lstStyle>
            <a:lvl1pPr>
              <a:defRPr/>
            </a:lvl1pPr>
          </a:lstStyle>
          <a:p>
            <a:fld id="{13CB1BF1-EE3A-4A0F-AC50-DBF67CEC92EF}"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7139230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endParaRPr lang="en-US" altLang="zh-TW">
              <a:solidFill>
                <a:srgbClr val="000000"/>
              </a:solidFill>
            </a:endParaRPr>
          </a:p>
        </p:txBody>
      </p:sp>
      <p:sp>
        <p:nvSpPr>
          <p:cNvPr id="3" name="頁尾版面配置區 2"/>
          <p:cNvSpPr>
            <a:spLocks noGrp="1"/>
          </p:cNvSpPr>
          <p:nvPr>
            <p:ph type="ftr" sz="quarter" idx="11"/>
          </p:nvPr>
        </p:nvSpPr>
        <p:spPr/>
        <p:txBody>
          <a:bodyPr/>
          <a:lstStyle>
            <a:lvl1pPr>
              <a:defRPr/>
            </a:lvl1pPr>
          </a:lstStyle>
          <a:p>
            <a:endParaRPr lang="en-US" altLang="zh-TW">
              <a:solidFill>
                <a:srgbClr val="000000"/>
              </a:solidFill>
            </a:endParaRPr>
          </a:p>
        </p:txBody>
      </p:sp>
      <p:sp>
        <p:nvSpPr>
          <p:cNvPr id="4" name="投影片編號版面配置區 3"/>
          <p:cNvSpPr>
            <a:spLocks noGrp="1"/>
          </p:cNvSpPr>
          <p:nvPr>
            <p:ph type="sldNum" sz="quarter" idx="12"/>
          </p:nvPr>
        </p:nvSpPr>
        <p:spPr/>
        <p:txBody>
          <a:bodyPr/>
          <a:lstStyle>
            <a:lvl1pPr>
              <a:defRPr/>
            </a:lvl1pPr>
          </a:lstStyle>
          <a:p>
            <a:fld id="{9D81B873-EE0E-4BD8-9C4B-0AB1C946599A}"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22019963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solidFill>
                <a:srgbClr val="000000"/>
              </a:solidFill>
            </a:endParaRPr>
          </a:p>
        </p:txBody>
      </p:sp>
      <p:sp>
        <p:nvSpPr>
          <p:cNvPr id="6" name="頁尾版面配置區 5"/>
          <p:cNvSpPr>
            <a:spLocks noGrp="1"/>
          </p:cNvSpPr>
          <p:nvPr>
            <p:ph type="ftr" sz="quarter" idx="11"/>
          </p:nvPr>
        </p:nvSpPr>
        <p:spPr/>
        <p:txBody>
          <a:bodyPr/>
          <a:lstStyle>
            <a:lvl1pPr>
              <a:defRPr/>
            </a:lvl1pPr>
          </a:lstStyle>
          <a:p>
            <a:endParaRPr lang="en-US" altLang="zh-TW">
              <a:solidFill>
                <a:srgbClr val="000000"/>
              </a:solidFill>
            </a:endParaRPr>
          </a:p>
        </p:txBody>
      </p:sp>
      <p:sp>
        <p:nvSpPr>
          <p:cNvPr id="7" name="投影片編號版面配置區 6"/>
          <p:cNvSpPr>
            <a:spLocks noGrp="1"/>
          </p:cNvSpPr>
          <p:nvPr>
            <p:ph type="sldNum" sz="quarter" idx="12"/>
          </p:nvPr>
        </p:nvSpPr>
        <p:spPr/>
        <p:txBody>
          <a:bodyPr/>
          <a:lstStyle>
            <a:lvl1pPr>
              <a:defRPr/>
            </a:lvl1pPr>
          </a:lstStyle>
          <a:p>
            <a:fld id="{36FAC621-22FF-44D8-8EA2-6AE7FFC9A037}"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28290338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solidFill>
                <a:srgbClr val="000000"/>
              </a:solidFill>
            </a:endParaRPr>
          </a:p>
        </p:txBody>
      </p:sp>
      <p:sp>
        <p:nvSpPr>
          <p:cNvPr id="6" name="頁尾版面配置區 5"/>
          <p:cNvSpPr>
            <a:spLocks noGrp="1"/>
          </p:cNvSpPr>
          <p:nvPr>
            <p:ph type="ftr" sz="quarter" idx="11"/>
          </p:nvPr>
        </p:nvSpPr>
        <p:spPr/>
        <p:txBody>
          <a:bodyPr/>
          <a:lstStyle>
            <a:lvl1pPr>
              <a:defRPr/>
            </a:lvl1pPr>
          </a:lstStyle>
          <a:p>
            <a:endParaRPr lang="en-US" altLang="zh-TW">
              <a:solidFill>
                <a:srgbClr val="000000"/>
              </a:solidFill>
            </a:endParaRPr>
          </a:p>
        </p:txBody>
      </p:sp>
      <p:sp>
        <p:nvSpPr>
          <p:cNvPr id="7" name="投影片編號版面配置區 6"/>
          <p:cNvSpPr>
            <a:spLocks noGrp="1"/>
          </p:cNvSpPr>
          <p:nvPr>
            <p:ph type="sldNum" sz="quarter" idx="12"/>
          </p:nvPr>
        </p:nvSpPr>
        <p:spPr/>
        <p:txBody>
          <a:bodyPr/>
          <a:lstStyle>
            <a:lvl1pPr>
              <a:defRPr/>
            </a:lvl1pPr>
          </a:lstStyle>
          <a:p>
            <a:fld id="{CED9035A-8FFF-40B9-8D67-25D05B7ADC53}"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37994264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9CB5D57F-22D8-4ED9-8AB0-39282C65A6CA}"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20172939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281A31EB-B19B-496E-A931-EE994319B6E2}"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37269440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12" name="矩形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3" name="圓角矩形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副標題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p:txBody>
          <a:bodyPr/>
          <a:lstStyle/>
          <a:p>
            <a:fld id="{5BBEAD13-0566-4C6C-97E7-55F17F24B09F}" type="datetimeFigureOut">
              <a:rPr lang="zh-TW" altLang="en-US" smtClean="0">
                <a:solidFill>
                  <a:srgbClr val="696464"/>
                </a:solidFill>
              </a:rPr>
              <a:pPr/>
              <a:t>2012/12/9</a:t>
            </a:fld>
            <a:endParaRPr lang="zh-TW" altLang="en-US">
              <a:solidFill>
                <a:srgbClr val="696464"/>
              </a:solidFill>
            </a:endParaRPr>
          </a:p>
        </p:txBody>
      </p:sp>
      <p:sp>
        <p:nvSpPr>
          <p:cNvPr id="17" name="頁尾版面配置區 16"/>
          <p:cNvSpPr>
            <a:spLocks noGrp="1"/>
          </p:cNvSpPr>
          <p:nvPr>
            <p:ph type="ftr" sz="quarter" idx="11"/>
          </p:nvPr>
        </p:nvSpPr>
        <p:spPr/>
        <p:txBody>
          <a:bodyPr/>
          <a:lstStyle/>
          <a:p>
            <a:endParaRPr lang="zh-TW" altLang="en-US">
              <a:solidFill>
                <a:srgbClr val="696464"/>
              </a:solidFill>
            </a:endParaRPr>
          </a:p>
        </p:txBody>
      </p:sp>
      <p:sp>
        <p:nvSpPr>
          <p:cNvPr id="29" name="投影片編號版面配置區 28"/>
          <p:cNvSpPr>
            <a:spLocks noGrp="1"/>
          </p:cNvSpPr>
          <p:nvPr>
            <p:ph type="sldNum" sz="quarter" idx="12"/>
          </p:nvPr>
        </p:nvSpPr>
        <p:spPr/>
        <p:txBody>
          <a:bodyPr lIns="0" tIns="0" rIns="0" bIns="0">
            <a:noAutofit/>
          </a:bodyPr>
          <a:lstStyle>
            <a:lvl1pPr>
              <a:defRPr sz="1400">
                <a:solidFill>
                  <a:srgbClr val="FFFFFF"/>
                </a:solidFill>
              </a:defRPr>
            </a:lvl1pPr>
          </a:lstStyle>
          <a:p>
            <a:fld id="{73DA0BB7-265A-403C-9275-D587AB510EDC}" type="slidenum">
              <a:rPr lang="zh-TW" altLang="en-US" smtClean="0"/>
              <a:pPr/>
              <a:t>‹#›</a:t>
            </a:fld>
            <a:endParaRPr lang="zh-TW" altLang="en-US"/>
          </a:p>
        </p:txBody>
      </p:sp>
      <p:sp>
        <p:nvSpPr>
          <p:cNvPr id="7" name="矩形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矩形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矩形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標題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zh-TW" altLang="en-US" smtClean="0"/>
              <a:t>按一下以編輯母片標題樣式</a:t>
            </a:r>
            <a:endParaRPr kumimoji="0" lang="en-US"/>
          </a:p>
        </p:txBody>
      </p:sp>
    </p:spTree>
    <p:extLst>
      <p:ext uri="{BB962C8B-B14F-4D97-AF65-F5344CB8AC3E}">
        <p14:creationId xmlns:p14="http://schemas.microsoft.com/office/powerpoint/2010/main" val="470819061"/>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srgbClr val="696464"/>
                </a:solidFill>
              </a:rPr>
              <a:pPr/>
              <a:t>2012/12/9</a:t>
            </a:fld>
            <a:endParaRPr lang="zh-TW" altLang="en-US">
              <a:solidFill>
                <a:srgbClr val="696464"/>
              </a:solidFill>
            </a:endParaRPr>
          </a:p>
        </p:txBody>
      </p:sp>
      <p:sp>
        <p:nvSpPr>
          <p:cNvPr id="5" name="頁尾版面配置區 4"/>
          <p:cNvSpPr>
            <a:spLocks noGrp="1"/>
          </p:cNvSpPr>
          <p:nvPr>
            <p:ph type="ftr" sz="quarter" idx="11"/>
          </p:nvPr>
        </p:nvSpPr>
        <p:spPr/>
        <p:txBody>
          <a:bodyPr/>
          <a:lstStyle/>
          <a:p>
            <a:endParaRPr lang="zh-TW" altLang="en-US">
              <a:solidFill>
                <a:srgbClr val="696464"/>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
        <p:nvSpPr>
          <p:cNvPr id="8" name="內容版面配置區 7"/>
          <p:cNvSpPr>
            <a:spLocks noGrp="1"/>
          </p:cNvSpPr>
          <p:nvPr>
            <p:ph sz="quarter" idx="1"/>
          </p:nvPr>
        </p:nvSpPr>
        <p:spPr>
          <a:xfrm>
            <a:off x="914400" y="1447800"/>
            <a:ext cx="777240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extLst>
      <p:ext uri="{BB962C8B-B14F-4D97-AF65-F5344CB8AC3E}">
        <p14:creationId xmlns:p14="http://schemas.microsoft.com/office/powerpoint/2010/main" val="11189384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11" name="矩形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圓角矩形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標題 1"/>
          <p:cNvSpPr>
            <a:spLocks noGrp="1"/>
          </p:cNvSpPr>
          <p:nvPr>
            <p:ph type="title"/>
          </p:nvPr>
        </p:nvSpPr>
        <p:spPr>
          <a:xfrm>
            <a:off x="722313" y="952500"/>
            <a:ext cx="7772400" cy="1362075"/>
          </a:xfrm>
        </p:spPr>
        <p:txBody>
          <a:bodyPr anchor="b" anchorCtr="0"/>
          <a:lstStyle>
            <a:lvl1pPr algn="l">
              <a:buNone/>
              <a:defRPr sz="4000" b="0" cap="none"/>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srgbClr val="696464"/>
                </a:solidFill>
              </a:rPr>
              <a:pPr/>
              <a:t>2012/12/9</a:t>
            </a:fld>
            <a:endParaRPr lang="zh-TW" altLang="en-US">
              <a:solidFill>
                <a:srgbClr val="696464"/>
              </a:solidFill>
            </a:endParaRPr>
          </a:p>
        </p:txBody>
      </p:sp>
      <p:sp>
        <p:nvSpPr>
          <p:cNvPr id="5" name="頁尾版面配置區 4"/>
          <p:cNvSpPr>
            <a:spLocks noGrp="1"/>
          </p:cNvSpPr>
          <p:nvPr>
            <p:ph type="ftr" sz="quarter" idx="11"/>
          </p:nvPr>
        </p:nvSpPr>
        <p:spPr>
          <a:xfrm>
            <a:off x="800100" y="6172200"/>
            <a:ext cx="4000500" cy="457200"/>
          </a:xfrm>
        </p:spPr>
        <p:txBody>
          <a:bodyPr/>
          <a:lstStyle/>
          <a:p>
            <a:endParaRPr lang="zh-TW" altLang="en-US">
              <a:solidFill>
                <a:srgbClr val="696464"/>
              </a:solidFill>
            </a:endParaRPr>
          </a:p>
        </p:txBody>
      </p:sp>
      <p:sp>
        <p:nvSpPr>
          <p:cNvPr id="7" name="矩形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矩形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矩形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投影片編號版面配置區 5"/>
          <p:cNvSpPr>
            <a:spLocks noGrp="1"/>
          </p:cNvSpPr>
          <p:nvPr>
            <p:ph type="sldNum" sz="quarter" idx="12"/>
          </p:nvPr>
        </p:nvSpPr>
        <p:spPr>
          <a:xfrm>
            <a:off x="146304" y="6208776"/>
            <a:ext cx="457200" cy="457200"/>
          </a:xfrm>
        </p:spPr>
        <p:txBody>
          <a:bodyPr/>
          <a:lstStyle/>
          <a:p>
            <a:fld id="{73DA0BB7-265A-403C-9275-D587AB510EDC}" type="slidenum">
              <a:rPr lang="zh-TW" altLang="en-US" smtClean="0"/>
              <a:pPr/>
              <a:t>‹#›</a:t>
            </a:fld>
            <a:endParaRPr lang="zh-TW" altLang="en-US"/>
          </a:p>
        </p:txBody>
      </p:sp>
    </p:spTree>
    <p:extLst>
      <p:ext uri="{BB962C8B-B14F-4D97-AF65-F5344CB8AC3E}">
        <p14:creationId xmlns:p14="http://schemas.microsoft.com/office/powerpoint/2010/main" val="3358722937"/>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D6EA9F6E-107A-483C-BC13-67758C3E36EB}" type="datetimeFigureOut">
              <a:rPr lang="zh-TW" altLang="en-US" smtClean="0"/>
              <a:pPr/>
              <a:t>2012/12/9</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065061F4-4517-468D-AA43-A5E62C2BDAF2}" type="slidenum">
              <a:rPr lang="zh-TW" altLang="en-US" smtClean="0"/>
              <a:pPr/>
              <a:t>‹#›</a:t>
            </a:fld>
            <a:endParaRPr lang="zh-TW"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fld id="{5BBEAD13-0566-4C6C-97E7-55F17F24B09F}" type="datetimeFigureOut">
              <a:rPr lang="zh-TW" altLang="en-US" smtClean="0">
                <a:solidFill>
                  <a:srgbClr val="696464"/>
                </a:solidFill>
              </a:rPr>
              <a:pPr/>
              <a:t>2012/12/9</a:t>
            </a:fld>
            <a:endParaRPr lang="zh-TW" altLang="en-US">
              <a:solidFill>
                <a:srgbClr val="696464"/>
              </a:solidFill>
            </a:endParaRPr>
          </a:p>
        </p:txBody>
      </p:sp>
      <p:sp>
        <p:nvSpPr>
          <p:cNvPr id="6" name="頁尾版面配置區 5"/>
          <p:cNvSpPr>
            <a:spLocks noGrp="1"/>
          </p:cNvSpPr>
          <p:nvPr>
            <p:ph type="ftr" sz="quarter" idx="11"/>
          </p:nvPr>
        </p:nvSpPr>
        <p:spPr/>
        <p:txBody>
          <a:bodyPr/>
          <a:lstStyle/>
          <a:p>
            <a:endParaRPr lang="zh-TW" altLang="en-US">
              <a:solidFill>
                <a:srgbClr val="696464"/>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
        <p:nvSpPr>
          <p:cNvPr id="9" name="內容版面配置區 8"/>
          <p:cNvSpPr>
            <a:spLocks noGrp="1"/>
          </p:cNvSpPr>
          <p:nvPr>
            <p:ph sz="quarter" idx="1"/>
          </p:nvPr>
        </p:nvSpPr>
        <p:spPr>
          <a:xfrm>
            <a:off x="914400" y="1447800"/>
            <a:ext cx="374904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4933950" y="1447800"/>
            <a:ext cx="374904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extLst>
      <p:ext uri="{BB962C8B-B14F-4D97-AF65-F5344CB8AC3E}">
        <p14:creationId xmlns:p14="http://schemas.microsoft.com/office/powerpoint/2010/main" val="29014590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914400" y="273050"/>
            <a:ext cx="7772400" cy="1143000"/>
          </a:xfrm>
        </p:spPr>
        <p:txBody>
          <a:bodyPr anchor="b" anchorCtr="0"/>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7" name="日期版面配置區 6"/>
          <p:cNvSpPr>
            <a:spLocks noGrp="1"/>
          </p:cNvSpPr>
          <p:nvPr>
            <p:ph type="dt" sz="half" idx="10"/>
          </p:nvPr>
        </p:nvSpPr>
        <p:spPr/>
        <p:txBody>
          <a:bodyPr/>
          <a:lstStyle/>
          <a:p>
            <a:fld id="{5BBEAD13-0566-4C6C-97E7-55F17F24B09F}" type="datetimeFigureOut">
              <a:rPr lang="zh-TW" altLang="en-US" smtClean="0">
                <a:solidFill>
                  <a:srgbClr val="696464"/>
                </a:solidFill>
              </a:rPr>
              <a:pPr/>
              <a:t>2012/12/9</a:t>
            </a:fld>
            <a:endParaRPr lang="zh-TW" altLang="en-US">
              <a:solidFill>
                <a:srgbClr val="696464"/>
              </a:solidFill>
            </a:endParaRPr>
          </a:p>
        </p:txBody>
      </p:sp>
      <p:sp>
        <p:nvSpPr>
          <p:cNvPr id="8" name="頁尾版面配置區 7"/>
          <p:cNvSpPr>
            <a:spLocks noGrp="1"/>
          </p:cNvSpPr>
          <p:nvPr>
            <p:ph type="ftr" sz="quarter" idx="11"/>
          </p:nvPr>
        </p:nvSpPr>
        <p:spPr/>
        <p:txBody>
          <a:bodyPr/>
          <a:lstStyle/>
          <a:p>
            <a:endParaRPr lang="zh-TW" altLang="en-US">
              <a:solidFill>
                <a:srgbClr val="696464"/>
              </a:solidFill>
            </a:endParaRPr>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pPr/>
              <a:t>‹#›</a:t>
            </a:fld>
            <a:endParaRPr lang="zh-TW" altLang="en-US"/>
          </a:p>
        </p:txBody>
      </p:sp>
      <p:sp>
        <p:nvSpPr>
          <p:cNvPr id="11" name="內容版面配置區 10"/>
          <p:cNvSpPr>
            <a:spLocks noGrp="1"/>
          </p:cNvSpPr>
          <p:nvPr>
            <p:ph sz="half" idx="2"/>
          </p:nvPr>
        </p:nvSpPr>
        <p:spPr>
          <a:xfrm>
            <a:off x="914400" y="2247900"/>
            <a:ext cx="3733800" cy="38862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half" idx="4"/>
          </p:nvPr>
        </p:nvSpPr>
        <p:spPr>
          <a:xfrm>
            <a:off x="4953000" y="2247900"/>
            <a:ext cx="3733800" cy="38862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extLst>
      <p:ext uri="{BB962C8B-B14F-4D97-AF65-F5344CB8AC3E}">
        <p14:creationId xmlns:p14="http://schemas.microsoft.com/office/powerpoint/2010/main" val="148408543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5BBEAD13-0566-4C6C-97E7-55F17F24B09F}" type="datetimeFigureOut">
              <a:rPr lang="zh-TW" altLang="en-US" smtClean="0">
                <a:solidFill>
                  <a:srgbClr val="696464"/>
                </a:solidFill>
              </a:rPr>
              <a:pPr/>
              <a:t>2012/12/9</a:t>
            </a:fld>
            <a:endParaRPr lang="zh-TW" altLang="en-US">
              <a:solidFill>
                <a:srgbClr val="696464"/>
              </a:solidFill>
            </a:endParaRPr>
          </a:p>
        </p:txBody>
      </p:sp>
      <p:sp>
        <p:nvSpPr>
          <p:cNvPr id="4" name="頁尾版面配置區 3"/>
          <p:cNvSpPr>
            <a:spLocks noGrp="1"/>
          </p:cNvSpPr>
          <p:nvPr>
            <p:ph type="ftr" sz="quarter" idx="11"/>
          </p:nvPr>
        </p:nvSpPr>
        <p:spPr/>
        <p:txBody>
          <a:bodyPr/>
          <a:lstStyle/>
          <a:p>
            <a:endParaRPr lang="zh-TW" altLang="en-US">
              <a:solidFill>
                <a:srgbClr val="696464"/>
              </a:solidFill>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extLst>
      <p:ext uri="{BB962C8B-B14F-4D97-AF65-F5344CB8AC3E}">
        <p14:creationId xmlns:p14="http://schemas.microsoft.com/office/powerpoint/2010/main" val="360171533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BBEAD13-0566-4C6C-97E7-55F17F24B09F}" type="datetimeFigureOut">
              <a:rPr lang="zh-TW" altLang="en-US" smtClean="0">
                <a:solidFill>
                  <a:srgbClr val="696464"/>
                </a:solidFill>
              </a:rPr>
              <a:pPr/>
              <a:t>2012/12/9</a:t>
            </a:fld>
            <a:endParaRPr lang="zh-TW" altLang="en-US">
              <a:solidFill>
                <a:srgbClr val="696464"/>
              </a:solidFill>
            </a:endParaRPr>
          </a:p>
        </p:txBody>
      </p:sp>
      <p:sp>
        <p:nvSpPr>
          <p:cNvPr id="3" name="頁尾版面配置區 2"/>
          <p:cNvSpPr>
            <a:spLocks noGrp="1"/>
          </p:cNvSpPr>
          <p:nvPr>
            <p:ph type="ftr" sz="quarter" idx="11"/>
          </p:nvPr>
        </p:nvSpPr>
        <p:spPr/>
        <p:txBody>
          <a:bodyPr/>
          <a:lstStyle/>
          <a:p>
            <a:endParaRPr lang="zh-TW" altLang="en-US">
              <a:solidFill>
                <a:srgbClr val="696464"/>
              </a:solidFill>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extLst>
      <p:ext uri="{BB962C8B-B14F-4D97-AF65-F5344CB8AC3E}">
        <p14:creationId xmlns:p14="http://schemas.microsoft.com/office/powerpoint/2010/main" val="5051585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8" name="矩形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9" name="圓角矩形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標題 1"/>
          <p:cNvSpPr>
            <a:spLocks noGrp="1"/>
          </p:cNvSpPr>
          <p:nvPr>
            <p:ph type="title"/>
          </p:nvPr>
        </p:nvSpPr>
        <p:spPr>
          <a:xfrm>
            <a:off x="914400" y="273050"/>
            <a:ext cx="7772400" cy="1143000"/>
          </a:xfrm>
        </p:spPr>
        <p:txBody>
          <a:bodyPr anchor="b" anchorCtr="0"/>
          <a:lstStyle>
            <a:lvl1pPr algn="l">
              <a:buNone/>
              <a:defRPr sz="4000" b="0"/>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solidFill>
                  <a:srgbClr val="696464"/>
                </a:solidFill>
              </a:rPr>
              <a:pPr/>
              <a:t>2012/12/9</a:t>
            </a:fld>
            <a:endParaRPr lang="zh-TW" altLang="en-US">
              <a:solidFill>
                <a:srgbClr val="696464"/>
              </a:solidFill>
            </a:endParaRPr>
          </a:p>
        </p:txBody>
      </p:sp>
      <p:sp>
        <p:nvSpPr>
          <p:cNvPr id="6" name="頁尾版面配置區 5"/>
          <p:cNvSpPr>
            <a:spLocks noGrp="1"/>
          </p:cNvSpPr>
          <p:nvPr>
            <p:ph type="ftr" sz="quarter" idx="11"/>
          </p:nvPr>
        </p:nvSpPr>
        <p:spPr/>
        <p:txBody>
          <a:bodyPr/>
          <a:lstStyle/>
          <a:p>
            <a:endParaRPr lang="zh-TW" altLang="en-US">
              <a:solidFill>
                <a:srgbClr val="696464"/>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
        <p:nvSpPr>
          <p:cNvPr id="11" name="內容版面配置區 10"/>
          <p:cNvSpPr>
            <a:spLocks noGrp="1"/>
          </p:cNvSpPr>
          <p:nvPr>
            <p:ph sz="quarter" idx="1"/>
          </p:nvPr>
        </p:nvSpPr>
        <p:spPr>
          <a:xfrm>
            <a:off x="2971800" y="1600200"/>
            <a:ext cx="5715000" cy="44958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extLst>
      <p:ext uri="{BB962C8B-B14F-4D97-AF65-F5344CB8AC3E}">
        <p14:creationId xmlns:p14="http://schemas.microsoft.com/office/powerpoint/2010/main" val="372779959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zh-TW" altLang="en-US" smtClean="0"/>
              <a:t>按一下以編輯母片標題樣式</a:t>
            </a:r>
            <a:endParaRPr kumimoji="0" lang="en-US"/>
          </a:p>
        </p:txBody>
      </p:sp>
      <p:sp>
        <p:nvSpPr>
          <p:cNvPr id="4" name="文字版面配置區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solidFill>
                  <a:srgbClr val="696464"/>
                </a:solidFill>
              </a:rPr>
              <a:pPr/>
              <a:t>2012/12/9</a:t>
            </a:fld>
            <a:endParaRPr lang="zh-TW" altLang="en-US">
              <a:solidFill>
                <a:srgbClr val="696464"/>
              </a:solidFill>
            </a:endParaRPr>
          </a:p>
        </p:txBody>
      </p:sp>
      <p:sp>
        <p:nvSpPr>
          <p:cNvPr id="6" name="頁尾版面配置區 5"/>
          <p:cNvSpPr>
            <a:spLocks noGrp="1"/>
          </p:cNvSpPr>
          <p:nvPr>
            <p:ph type="ftr" sz="quarter" idx="11"/>
          </p:nvPr>
        </p:nvSpPr>
        <p:spPr>
          <a:xfrm>
            <a:off x="914400" y="6172200"/>
            <a:ext cx="3886200" cy="457200"/>
          </a:xfrm>
        </p:spPr>
        <p:txBody>
          <a:bodyPr/>
          <a:lstStyle/>
          <a:p>
            <a:endParaRPr lang="zh-TW" altLang="en-US">
              <a:solidFill>
                <a:srgbClr val="696464"/>
              </a:solidFill>
            </a:endParaRPr>
          </a:p>
        </p:txBody>
      </p:sp>
      <p:sp>
        <p:nvSpPr>
          <p:cNvPr id="7" name="投影片編號版面配置區 6"/>
          <p:cNvSpPr>
            <a:spLocks noGrp="1"/>
          </p:cNvSpPr>
          <p:nvPr>
            <p:ph type="sldNum" sz="quarter" idx="12"/>
          </p:nvPr>
        </p:nvSpPr>
        <p:spPr>
          <a:xfrm>
            <a:off x="146304" y="6208776"/>
            <a:ext cx="457200" cy="457200"/>
          </a:xfrm>
        </p:spPr>
        <p:txBody>
          <a:bodyPr/>
          <a:lstStyle/>
          <a:p>
            <a:fld id="{73DA0BB7-265A-403C-9275-D587AB510EDC}" type="slidenum">
              <a:rPr lang="zh-TW" altLang="en-US" smtClean="0"/>
              <a:pPr/>
              <a:t>‹#›</a:t>
            </a:fld>
            <a:endParaRPr lang="zh-TW" altLang="en-US"/>
          </a:p>
        </p:txBody>
      </p:sp>
      <p:sp>
        <p:nvSpPr>
          <p:cNvPr id="11" name="矩形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矩形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矩形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圖片版面配置區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zh-TW" altLang="en-US" smtClean="0"/>
              <a:t>按一下圖示以新增圖片</a:t>
            </a:r>
            <a:endParaRPr kumimoji="0" lang="en-US" dirty="0"/>
          </a:p>
        </p:txBody>
      </p:sp>
    </p:spTree>
    <p:extLst>
      <p:ext uri="{BB962C8B-B14F-4D97-AF65-F5344CB8AC3E}">
        <p14:creationId xmlns:p14="http://schemas.microsoft.com/office/powerpoint/2010/main" val="13827268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srgbClr val="696464"/>
                </a:solidFill>
              </a:rPr>
              <a:pPr/>
              <a:t>2012/12/9</a:t>
            </a:fld>
            <a:endParaRPr lang="zh-TW" altLang="en-US">
              <a:solidFill>
                <a:srgbClr val="696464"/>
              </a:solidFill>
            </a:endParaRPr>
          </a:p>
        </p:txBody>
      </p:sp>
      <p:sp>
        <p:nvSpPr>
          <p:cNvPr id="5" name="頁尾版面配置區 4"/>
          <p:cNvSpPr>
            <a:spLocks noGrp="1"/>
          </p:cNvSpPr>
          <p:nvPr>
            <p:ph type="ftr" sz="quarter" idx="11"/>
          </p:nvPr>
        </p:nvSpPr>
        <p:spPr/>
        <p:txBody>
          <a:bodyPr/>
          <a:lstStyle/>
          <a:p>
            <a:endParaRPr lang="zh-TW" altLang="en-US">
              <a:solidFill>
                <a:srgbClr val="696464"/>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extLst>
      <p:ext uri="{BB962C8B-B14F-4D97-AF65-F5344CB8AC3E}">
        <p14:creationId xmlns:p14="http://schemas.microsoft.com/office/powerpoint/2010/main" val="175371489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41"/>
            <a:ext cx="2011680"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914400" y="274640"/>
            <a:ext cx="55626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srgbClr val="696464"/>
                </a:solidFill>
              </a:rPr>
              <a:pPr/>
              <a:t>2012/12/9</a:t>
            </a:fld>
            <a:endParaRPr lang="zh-TW" altLang="en-US">
              <a:solidFill>
                <a:srgbClr val="696464"/>
              </a:solidFill>
            </a:endParaRPr>
          </a:p>
        </p:txBody>
      </p:sp>
      <p:sp>
        <p:nvSpPr>
          <p:cNvPr id="5" name="頁尾版面配置區 4"/>
          <p:cNvSpPr>
            <a:spLocks noGrp="1"/>
          </p:cNvSpPr>
          <p:nvPr>
            <p:ph type="ftr" sz="quarter" idx="11"/>
          </p:nvPr>
        </p:nvSpPr>
        <p:spPr/>
        <p:txBody>
          <a:bodyPr/>
          <a:lstStyle/>
          <a:p>
            <a:endParaRPr lang="zh-TW" altLang="en-US">
              <a:solidFill>
                <a:srgbClr val="696464"/>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extLst>
      <p:ext uri="{BB962C8B-B14F-4D97-AF65-F5344CB8AC3E}">
        <p14:creationId xmlns:p14="http://schemas.microsoft.com/office/powerpoint/2010/main" val="120337790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zh-TW" altLang="en-US" smtClean="0"/>
              <a:t>按一下以編輯母片標題樣式</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bwMode="white"/>
        <p:txBody>
          <a:bodyPr/>
          <a:lstStyle/>
          <a:p>
            <a:fld id="{D6EA9F6E-107A-483C-BC13-67758C3E36EB}" type="datetimeFigureOut">
              <a:rPr lang="zh-TW" altLang="en-US" smtClean="0"/>
              <a:pPr/>
              <a:t>2012/12/9</a:t>
            </a:fld>
            <a:endParaRPr lang="zh-TW" altLang="en-US"/>
          </a:p>
        </p:txBody>
      </p:sp>
      <p:sp>
        <p:nvSpPr>
          <p:cNvPr id="5" name="Footer Placeholder 4"/>
          <p:cNvSpPr>
            <a:spLocks noGrp="1"/>
          </p:cNvSpPr>
          <p:nvPr>
            <p:ph type="ftr" sz="quarter" idx="11"/>
          </p:nvPr>
        </p:nvSpPr>
        <p:spPr bwMode="white"/>
        <p:txBody>
          <a:bodyPr/>
          <a:lstStyle/>
          <a:p>
            <a:endParaRPr lang="zh-TW" altLang="en-US"/>
          </a:p>
        </p:txBody>
      </p:sp>
      <p:sp>
        <p:nvSpPr>
          <p:cNvPr id="6" name="Slide Number Placeholder 5"/>
          <p:cNvSpPr>
            <a:spLocks noGrp="1"/>
          </p:cNvSpPr>
          <p:nvPr>
            <p:ph type="sldNum" sz="quarter" idx="12"/>
          </p:nvPr>
        </p:nvSpPr>
        <p:spPr/>
        <p:txBody>
          <a:bodyPr/>
          <a:lstStyle/>
          <a:p>
            <a:fld id="{065061F4-4517-468D-AA43-A5E62C2BDAF2}" type="slidenum">
              <a:rPr lang="zh-TW" altLang="en-US" smtClean="0"/>
              <a:pPr/>
              <a:t>‹#›</a:t>
            </a:fld>
            <a:endParaRPr lang="zh-TW" alt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D6EA9F6E-107A-483C-BC13-67758C3E36EB}" type="datetimeFigureOut">
              <a:rPr lang="zh-TW" altLang="en-US" smtClean="0"/>
              <a:pPr/>
              <a:t>2012/12/9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65061F4-4517-468D-AA43-A5E62C2BDAF2}" type="slidenum">
              <a:rPr lang="zh-TW" altLang="en-US" smtClean="0"/>
              <a:pPr/>
              <a:t>‹#›</a:t>
            </a:fld>
            <a:endParaRPr lang="zh-TW" alt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8" name="矩形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圓角矩形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914400" y="273050"/>
            <a:ext cx="7772400" cy="1143000"/>
          </a:xfrm>
        </p:spPr>
        <p:txBody>
          <a:bodyPr anchor="b" anchorCtr="0"/>
          <a:lstStyle>
            <a:lvl1pPr algn="l">
              <a:buNone/>
              <a:defRPr sz="4000" b="0"/>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D6EA9F6E-107A-483C-BC13-67758C3E36EB}" type="datetimeFigureOut">
              <a:rPr lang="zh-TW" altLang="en-US" smtClean="0"/>
              <a:pPr/>
              <a:t>2012/12/9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65061F4-4517-468D-AA43-A5E62C2BDAF2}" type="slidenum">
              <a:rPr lang="zh-TW" altLang="en-US" smtClean="0"/>
              <a:pPr/>
              <a:t>‹#›</a:t>
            </a:fld>
            <a:endParaRPr lang="zh-TW" altLang="en-US"/>
          </a:p>
        </p:txBody>
      </p:sp>
      <p:sp>
        <p:nvSpPr>
          <p:cNvPr id="11" name="內容版面配置區 10"/>
          <p:cNvSpPr>
            <a:spLocks noGrp="1"/>
          </p:cNvSpPr>
          <p:nvPr>
            <p:ph sz="quarter" idx="1"/>
          </p:nvPr>
        </p:nvSpPr>
        <p:spPr>
          <a:xfrm>
            <a:off x="2971800" y="1600200"/>
            <a:ext cx="5715000" cy="44958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6EA9F6E-107A-483C-BC13-67758C3E36EB}" type="datetimeFigureOut">
              <a:rPr lang="zh-TW" altLang="en-US" smtClean="0"/>
              <a:pPr/>
              <a:t>2012/12/9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65061F4-4517-468D-AA43-A5E62C2BDAF2}" type="slidenum">
              <a:rPr lang="zh-TW" altLang="en-US" smtClean="0"/>
              <a:pPr/>
              <a:t>‹#›</a:t>
            </a:fld>
            <a:endParaRPr lang="zh-TW" alt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2" name="Title 1"/>
          <p:cNvSpPr>
            <a:spLocks noGrp="1"/>
          </p:cNvSpPr>
          <p:nvPr>
            <p:ph type="title"/>
          </p:nvPr>
        </p:nvSpPr>
        <p:spPr/>
        <p:txBody>
          <a:bodyPr/>
          <a:lstStyle/>
          <a:p>
            <a:r>
              <a:rPr lang="zh-TW" altLang="en-US" smtClean="0"/>
              <a:t>按一下以編輯母片標題樣式</a:t>
            </a:r>
            <a:endParaRPr lang="en-US"/>
          </a:p>
        </p:txBody>
      </p:sp>
      <p:sp>
        <p:nvSpPr>
          <p:cNvPr id="5" name="Date Placeholder 4"/>
          <p:cNvSpPr>
            <a:spLocks noGrp="1"/>
          </p:cNvSpPr>
          <p:nvPr>
            <p:ph type="dt" sz="half" idx="10"/>
          </p:nvPr>
        </p:nvSpPr>
        <p:spPr/>
        <p:txBody>
          <a:bodyPr/>
          <a:lstStyle/>
          <a:p>
            <a:fld id="{D6EA9F6E-107A-483C-BC13-67758C3E36EB}" type="datetimeFigureOut">
              <a:rPr lang="zh-TW" altLang="en-US" smtClean="0"/>
              <a:pPr/>
              <a:t>2012/12/9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065061F4-4517-468D-AA43-A5E62C2BDAF2}" type="slidenum">
              <a:rPr lang="zh-TW" altLang="en-US" smtClean="0"/>
              <a:pPr/>
              <a:t>‹#›</a:t>
            </a:fld>
            <a:endParaRPr lang="zh-TW" altLang="en-US"/>
          </a:p>
        </p:txBody>
      </p:sp>
      <p:sp>
        <p:nvSpPr>
          <p:cNvPr id="12" name="Content Placeholder 11"/>
          <p:cNvSpPr>
            <a:spLocks noGrp="1"/>
          </p:cNvSpPr>
          <p:nvPr>
            <p:ph sz="quarter" idx="14"/>
          </p:nvPr>
        </p:nvSpPr>
        <p:spPr>
          <a:xfrm>
            <a:off x="4648200" y="2438400"/>
            <a:ext cx="3124200" cy="3124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7" name="Date Placeholder 6"/>
          <p:cNvSpPr>
            <a:spLocks noGrp="1"/>
          </p:cNvSpPr>
          <p:nvPr>
            <p:ph type="dt" sz="half" idx="10"/>
          </p:nvPr>
        </p:nvSpPr>
        <p:spPr/>
        <p:txBody>
          <a:bodyPr/>
          <a:lstStyle/>
          <a:p>
            <a:fld id="{D6EA9F6E-107A-483C-BC13-67758C3E36EB}" type="datetimeFigureOut">
              <a:rPr lang="zh-TW" altLang="en-US" smtClean="0"/>
              <a:pPr/>
              <a:t>2012/12/9</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065061F4-4517-468D-AA43-A5E62C2BDAF2}" type="slidenum">
              <a:rPr lang="zh-TW" altLang="en-US" smtClean="0"/>
              <a:pPr/>
              <a:t>‹#›</a:t>
            </a:fld>
            <a:endParaRPr lang="zh-TW" alt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2"/>
          <p:cNvSpPr>
            <a:spLocks noGrp="1"/>
          </p:cNvSpPr>
          <p:nvPr>
            <p:ph type="dt" sz="half" idx="10"/>
          </p:nvPr>
        </p:nvSpPr>
        <p:spPr/>
        <p:txBody>
          <a:bodyPr/>
          <a:lstStyle/>
          <a:p>
            <a:fld id="{D6EA9F6E-107A-483C-BC13-67758C3E36EB}" type="datetimeFigureOut">
              <a:rPr lang="zh-TW" altLang="en-US" smtClean="0"/>
              <a:pPr/>
              <a:t>2012/12/9</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065061F4-4517-468D-AA43-A5E62C2BDAF2}" type="slidenum">
              <a:rPr lang="zh-TW" altLang="en-US" smtClean="0"/>
              <a:pPr/>
              <a:t>‹#›</a:t>
            </a:fld>
            <a:endParaRPr lang="zh-TW" alt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6EA9F6E-107A-483C-BC13-67758C3E36EB}" type="datetimeFigureOut">
              <a:rPr lang="zh-TW" altLang="en-US" smtClean="0"/>
              <a:pPr/>
              <a:t>2012/12/9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065061F4-4517-468D-AA43-A5E62C2BDAF2}" type="slidenum">
              <a:rPr lang="zh-TW" altLang="en-US" smtClean="0"/>
              <a:pPr/>
              <a:t>‹#›</a:t>
            </a:fld>
            <a:endParaRPr lang="zh-TW" alt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D6EA9F6E-107A-483C-BC13-67758C3E36EB}" type="datetimeFigureOut">
              <a:rPr lang="zh-TW" altLang="en-US" smtClean="0"/>
              <a:pPr/>
              <a:t>2012/12/9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065061F4-4517-468D-AA43-A5E62C2BDAF2}" type="slidenum">
              <a:rPr lang="zh-TW" altLang="en-US" smtClean="0"/>
              <a:pPr/>
              <a:t>‹#›</a:t>
            </a:fld>
            <a:endParaRPr lang="zh-TW" altLang="en-US"/>
          </a:p>
        </p:txBody>
      </p:sp>
      <p:sp>
        <p:nvSpPr>
          <p:cNvPr id="9" name="Content Placeholder 8"/>
          <p:cNvSpPr>
            <a:spLocks noGrp="1"/>
          </p:cNvSpPr>
          <p:nvPr>
            <p:ph sz="quarter" idx="13"/>
          </p:nvPr>
        </p:nvSpPr>
        <p:spPr>
          <a:xfrm>
            <a:off x="1371600" y="1676400"/>
            <a:ext cx="3276600" cy="3505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zh-TW" altLang="en-US" smtClean="0"/>
              <a:t>按一下以編輯母片標題樣式</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D6EA9F6E-107A-483C-BC13-67758C3E36EB}" type="datetimeFigureOut">
              <a:rPr lang="zh-TW" altLang="en-US" smtClean="0"/>
              <a:pPr/>
              <a:t>2012/12/9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065061F4-4517-468D-AA43-A5E62C2BDAF2}" type="slidenum">
              <a:rPr lang="zh-TW" altLang="en-US" smtClean="0"/>
              <a:pPr/>
              <a:t>‹#›</a:t>
            </a:fld>
            <a:endParaRPr lang="zh-TW" alt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D6EA9F6E-107A-483C-BC13-67758C3E36EB}" type="datetimeFigureOut">
              <a:rPr lang="zh-TW" altLang="en-US" smtClean="0"/>
              <a:pPr/>
              <a:t>2012/12/9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65061F4-4517-468D-AA43-A5E62C2BDAF2}" type="slidenum">
              <a:rPr lang="zh-TW" altLang="en-US" smtClean="0"/>
              <a:pPr/>
              <a:t>‹#›</a:t>
            </a:fld>
            <a:endParaRPr lang="zh-TW" alt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D6EA9F6E-107A-483C-BC13-67758C3E36EB}" type="datetimeFigureOut">
              <a:rPr lang="zh-TW" altLang="en-US" smtClean="0"/>
              <a:pPr/>
              <a:t>2012/12/9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65061F4-4517-468D-AA43-A5E62C2BDAF2}"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zh-TW" altLang="en-US" smtClean="0"/>
              <a:t>按一下以編輯母片標題樣式</a:t>
            </a:r>
            <a:endParaRPr kumimoji="0" lang="en-US"/>
          </a:p>
        </p:txBody>
      </p:sp>
      <p:sp>
        <p:nvSpPr>
          <p:cNvPr id="4" name="文字版面配置區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D6EA9F6E-107A-483C-BC13-67758C3E36EB}" type="datetimeFigureOut">
              <a:rPr lang="zh-TW" altLang="en-US" smtClean="0"/>
              <a:pPr/>
              <a:t>2012/12/9</a:t>
            </a:fld>
            <a:endParaRPr lang="zh-TW" altLang="en-US"/>
          </a:p>
        </p:txBody>
      </p:sp>
      <p:sp>
        <p:nvSpPr>
          <p:cNvPr id="6" name="頁尾版面配置區 5"/>
          <p:cNvSpPr>
            <a:spLocks noGrp="1"/>
          </p:cNvSpPr>
          <p:nvPr>
            <p:ph type="ftr" sz="quarter" idx="11"/>
          </p:nvPr>
        </p:nvSpPr>
        <p:spPr>
          <a:xfrm>
            <a:off x="914400" y="6172200"/>
            <a:ext cx="3886200" cy="457200"/>
          </a:xfrm>
        </p:spPr>
        <p:txBody>
          <a:bodyPr/>
          <a:lstStyle/>
          <a:p>
            <a:endParaRPr lang="zh-TW" altLang="en-US"/>
          </a:p>
        </p:txBody>
      </p:sp>
      <p:sp>
        <p:nvSpPr>
          <p:cNvPr id="7" name="投影片編號版面配置區 6"/>
          <p:cNvSpPr>
            <a:spLocks noGrp="1"/>
          </p:cNvSpPr>
          <p:nvPr>
            <p:ph type="sldNum" sz="quarter" idx="12"/>
          </p:nvPr>
        </p:nvSpPr>
        <p:spPr>
          <a:xfrm>
            <a:off x="146304" y="6208776"/>
            <a:ext cx="457200" cy="457200"/>
          </a:xfrm>
        </p:spPr>
        <p:txBody>
          <a:bodyPr/>
          <a:lstStyle/>
          <a:p>
            <a:fld id="{065061F4-4517-468D-AA43-A5E62C2BDAF2}" type="slidenum">
              <a:rPr lang="zh-TW" altLang="en-US" smtClean="0"/>
              <a:pPr/>
              <a:t>‹#›</a:t>
            </a:fld>
            <a:endParaRPr lang="zh-TW" altLang="en-US"/>
          </a:p>
        </p:txBody>
      </p:sp>
      <p:sp>
        <p:nvSpPr>
          <p:cNvPr id="11" name="矩形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矩形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圖片版面配置區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zh-TW" altLang="en-US" smtClean="0"/>
              <a:t>按一下圖示以新增圖片</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3.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5.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9" name="矩形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圓角矩形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標題版面配置區 21"/>
          <p:cNvSpPr>
            <a:spLocks noGrp="1"/>
          </p:cNvSpPr>
          <p:nvPr>
            <p:ph type="title"/>
          </p:nvPr>
        </p:nvSpPr>
        <p:spPr>
          <a:xfrm>
            <a:off x="914400" y="274638"/>
            <a:ext cx="7772400" cy="1143000"/>
          </a:xfrm>
          <a:prstGeom prst="rect">
            <a:avLst/>
          </a:prstGeom>
        </p:spPr>
        <p:txBody>
          <a:bodyPr bIns="91440" anchor="b" anchorCtr="0">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D6EA9F6E-107A-483C-BC13-67758C3E36EB}" type="datetimeFigureOut">
              <a:rPr lang="zh-TW" altLang="en-US" smtClean="0"/>
              <a:pPr/>
              <a:t>2012/12/9</a:t>
            </a:fld>
            <a:endParaRPr lang="zh-TW" altLang="en-US"/>
          </a:p>
        </p:txBody>
      </p:sp>
      <p:sp>
        <p:nvSpPr>
          <p:cNvPr id="3" name="頁尾版面配置區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zh-TW" altLang="en-US"/>
          </a:p>
        </p:txBody>
      </p:sp>
      <p:sp>
        <p:nvSpPr>
          <p:cNvPr id="23" name="投影片編號版面配置區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65061F4-4517-468D-AA43-A5E62C2BDAF2}"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kumimoji="1" lang="en-US" altLang="zh-TW">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kumimoji="1" lang="en-US" altLang="zh-TW">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C49288A1-E3DF-499A-A6D1-5B43604DB3CF}" type="slidenum">
              <a:rPr kumimoji="1" lang="en-US" altLang="zh-TW">
                <a:solidFill>
                  <a:srgbClr val="000000"/>
                </a:solidFill>
              </a:rPr>
              <a:pPr fontAlgn="base">
                <a:spcBef>
                  <a:spcPct val="0"/>
                </a:spcBef>
                <a:spcAft>
                  <a:spcPct val="0"/>
                </a:spcAft>
                <a:defRPr/>
              </a:pPr>
              <a:t>‹#›</a:t>
            </a:fld>
            <a:endParaRPr kumimoji="1" lang="en-US" altLang="zh-TW">
              <a:solidFill>
                <a:srgbClr val="000000"/>
              </a:solidFill>
            </a:endParaRPr>
          </a:p>
        </p:txBody>
      </p:sp>
    </p:spTree>
    <p:extLst>
      <p:ext uri="{BB962C8B-B14F-4D97-AF65-F5344CB8AC3E}">
        <p14:creationId xmlns:p14="http://schemas.microsoft.com/office/powerpoint/2010/main" val="28807834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charset="-120"/>
        </a:defRPr>
      </a:lvl2pPr>
      <a:lvl3pPr algn="ctr" rtl="0" eaLnBrk="0" fontAlgn="base" hangingPunct="0">
        <a:spcBef>
          <a:spcPct val="0"/>
        </a:spcBef>
        <a:spcAft>
          <a:spcPct val="0"/>
        </a:spcAft>
        <a:defRPr kumimoji="1" sz="4400">
          <a:solidFill>
            <a:schemeClr val="tx2"/>
          </a:solidFill>
          <a:latin typeface="Arial" charset="0"/>
          <a:ea typeface="新細明體" charset="-120"/>
        </a:defRPr>
      </a:lvl3pPr>
      <a:lvl4pPr algn="ctr" rtl="0" eaLnBrk="0" fontAlgn="base" hangingPunct="0">
        <a:spcBef>
          <a:spcPct val="0"/>
        </a:spcBef>
        <a:spcAft>
          <a:spcPct val="0"/>
        </a:spcAft>
        <a:defRPr kumimoji="1" sz="4400">
          <a:solidFill>
            <a:schemeClr val="tx2"/>
          </a:solidFill>
          <a:latin typeface="Arial" charset="0"/>
          <a:ea typeface="新細明體" charset="-120"/>
        </a:defRPr>
      </a:lvl4pPr>
      <a:lvl5pPr algn="ctr" rtl="0" eaLnBrk="0" fontAlgn="base" hangingPunct="0">
        <a:spcBef>
          <a:spcPct val="0"/>
        </a:spcBef>
        <a:spcAft>
          <a:spcPct val="0"/>
        </a:spcAft>
        <a:defRPr kumimoji="1" sz="4400">
          <a:solidFill>
            <a:schemeClr val="tx2"/>
          </a:solidFill>
          <a:latin typeface="Arial" charset="0"/>
          <a:ea typeface="新細明體" charset="-120"/>
        </a:defRPr>
      </a:lvl5pPr>
      <a:lvl6pPr marL="457200" algn="ctr" rtl="0" fontAlgn="base">
        <a:spcBef>
          <a:spcPct val="0"/>
        </a:spcBef>
        <a:spcAft>
          <a:spcPct val="0"/>
        </a:spcAft>
        <a:defRPr kumimoji="1" sz="4400">
          <a:solidFill>
            <a:schemeClr val="tx2"/>
          </a:solidFill>
          <a:latin typeface="Arial" charset="0"/>
          <a:ea typeface="新細明體" charset="-120"/>
        </a:defRPr>
      </a:lvl6pPr>
      <a:lvl7pPr marL="914400" algn="ctr" rtl="0" fontAlgn="base">
        <a:spcBef>
          <a:spcPct val="0"/>
        </a:spcBef>
        <a:spcAft>
          <a:spcPct val="0"/>
        </a:spcAft>
        <a:defRPr kumimoji="1" sz="4400">
          <a:solidFill>
            <a:schemeClr val="tx2"/>
          </a:solidFill>
          <a:latin typeface="Arial" charset="0"/>
          <a:ea typeface="新細明體" charset="-120"/>
        </a:defRPr>
      </a:lvl7pPr>
      <a:lvl8pPr marL="1371600" algn="ctr" rtl="0" fontAlgn="base">
        <a:spcBef>
          <a:spcPct val="0"/>
        </a:spcBef>
        <a:spcAft>
          <a:spcPct val="0"/>
        </a:spcAft>
        <a:defRPr kumimoji="1" sz="4400">
          <a:solidFill>
            <a:schemeClr val="tx2"/>
          </a:solidFill>
          <a:latin typeface="Arial" charset="0"/>
          <a:ea typeface="新細明體" charset="-120"/>
        </a:defRPr>
      </a:lvl8pPr>
      <a:lvl9pPr marL="1828800" algn="ctr" rtl="0" fontAlgn="base">
        <a:spcBef>
          <a:spcPct val="0"/>
        </a:spcBef>
        <a:spcAft>
          <a:spcPct val="0"/>
        </a:spcAft>
        <a:defRPr kumimoji="1" sz="4400">
          <a:solidFill>
            <a:schemeClr val="tx2"/>
          </a:solidFill>
          <a:latin typeface="Arial" charset="0"/>
          <a:ea typeface="新細明體"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zh-TW" altLang="en-US" smtClean="0"/>
              <a:t>按一下以編輯母片標題樣式</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B150EB3-4313-41EF-9639-8BDC60CFC75E}" type="datetimeFigureOut">
              <a:rPr lang="zh-TW" altLang="en-US" smtClean="0">
                <a:solidFill>
                  <a:srgbClr val="04617B">
                    <a:shade val="90000"/>
                  </a:srgbClr>
                </a:solidFill>
              </a:rPr>
              <a:pPr/>
              <a:t>2012/12/9</a:t>
            </a:fld>
            <a:endParaRPr lang="zh-TW" alt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zh-TW" alt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1ED2C5D-9E58-4328-B1A8-31F8E3AFDFF4}" type="slidenum">
              <a:rPr lang="zh-TW" altLang="en-US" smtClean="0">
                <a:solidFill>
                  <a:srgbClr val="04617B">
                    <a:shade val="90000"/>
                  </a:srgbClr>
                </a:solidFill>
              </a:rPr>
              <a:pPr/>
              <a:t>‹#›</a:t>
            </a:fld>
            <a:endParaRPr lang="zh-TW" alt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214287062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kumimoji="1" lang="en-US" altLang="zh-TW"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kumimoji="1" lang="en-US" altLang="zh-TW"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1A2E641D-946D-4FCE-A0CA-12D2B8674BCB}" type="slidenum">
              <a:rPr kumimoji="1" lang="en-US" altLang="zh-TW" smtClean="0">
                <a:solidFill>
                  <a:srgbClr val="000000"/>
                </a:solidFill>
              </a:rPr>
              <a:pPr fontAlgn="base">
                <a:spcBef>
                  <a:spcPct val="0"/>
                </a:spcBef>
                <a:spcAft>
                  <a:spcPct val="0"/>
                </a:spcAft>
              </a:pPr>
              <a:t>‹#›</a:t>
            </a:fld>
            <a:endParaRPr kumimoji="1" lang="en-US" altLang="zh-TW" smtClean="0">
              <a:solidFill>
                <a:srgbClr val="000000"/>
              </a:solidFill>
            </a:endParaRPr>
          </a:p>
        </p:txBody>
      </p:sp>
    </p:spTree>
    <p:extLst>
      <p:ext uri="{BB962C8B-B14F-4D97-AF65-F5344CB8AC3E}">
        <p14:creationId xmlns:p14="http://schemas.microsoft.com/office/powerpoint/2010/main" val="426650515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charset="0"/>
          <a:ea typeface="新細明體" charset="-120"/>
        </a:defRPr>
      </a:lvl2pPr>
      <a:lvl3pPr algn="ctr" rtl="0" fontAlgn="base">
        <a:spcBef>
          <a:spcPct val="0"/>
        </a:spcBef>
        <a:spcAft>
          <a:spcPct val="0"/>
        </a:spcAft>
        <a:defRPr kumimoji="1" sz="4400">
          <a:solidFill>
            <a:schemeClr val="tx2"/>
          </a:solidFill>
          <a:latin typeface="Arial" charset="0"/>
          <a:ea typeface="新細明體" charset="-120"/>
        </a:defRPr>
      </a:lvl3pPr>
      <a:lvl4pPr algn="ctr" rtl="0" fontAlgn="base">
        <a:spcBef>
          <a:spcPct val="0"/>
        </a:spcBef>
        <a:spcAft>
          <a:spcPct val="0"/>
        </a:spcAft>
        <a:defRPr kumimoji="1" sz="4400">
          <a:solidFill>
            <a:schemeClr val="tx2"/>
          </a:solidFill>
          <a:latin typeface="Arial" charset="0"/>
          <a:ea typeface="新細明體" charset="-120"/>
        </a:defRPr>
      </a:lvl4pPr>
      <a:lvl5pPr algn="ctr" rtl="0" fontAlgn="base">
        <a:spcBef>
          <a:spcPct val="0"/>
        </a:spcBef>
        <a:spcAft>
          <a:spcPct val="0"/>
        </a:spcAft>
        <a:defRPr kumimoji="1" sz="4400">
          <a:solidFill>
            <a:schemeClr val="tx2"/>
          </a:solidFill>
          <a:latin typeface="Arial" charset="0"/>
          <a:ea typeface="新細明體" charset="-120"/>
        </a:defRPr>
      </a:lvl5pPr>
      <a:lvl6pPr marL="457200" algn="ctr" rtl="0" fontAlgn="base">
        <a:spcBef>
          <a:spcPct val="0"/>
        </a:spcBef>
        <a:spcAft>
          <a:spcPct val="0"/>
        </a:spcAft>
        <a:defRPr kumimoji="1" sz="4400">
          <a:solidFill>
            <a:schemeClr val="tx2"/>
          </a:solidFill>
          <a:latin typeface="Arial" charset="0"/>
          <a:ea typeface="新細明體" charset="-120"/>
        </a:defRPr>
      </a:lvl6pPr>
      <a:lvl7pPr marL="914400" algn="ctr" rtl="0" fontAlgn="base">
        <a:spcBef>
          <a:spcPct val="0"/>
        </a:spcBef>
        <a:spcAft>
          <a:spcPct val="0"/>
        </a:spcAft>
        <a:defRPr kumimoji="1" sz="4400">
          <a:solidFill>
            <a:schemeClr val="tx2"/>
          </a:solidFill>
          <a:latin typeface="Arial" charset="0"/>
          <a:ea typeface="新細明體" charset="-120"/>
        </a:defRPr>
      </a:lvl7pPr>
      <a:lvl8pPr marL="1371600" algn="ctr" rtl="0" fontAlgn="base">
        <a:spcBef>
          <a:spcPct val="0"/>
        </a:spcBef>
        <a:spcAft>
          <a:spcPct val="0"/>
        </a:spcAft>
        <a:defRPr kumimoji="1" sz="4400">
          <a:solidFill>
            <a:schemeClr val="tx2"/>
          </a:solidFill>
          <a:latin typeface="Arial" charset="0"/>
          <a:ea typeface="新細明體" charset="-120"/>
        </a:defRPr>
      </a:lvl8pPr>
      <a:lvl9pPr marL="1828800" algn="ctr" rtl="0" fontAlgn="base">
        <a:spcBef>
          <a:spcPct val="0"/>
        </a:spcBef>
        <a:spcAft>
          <a:spcPct val="0"/>
        </a:spcAft>
        <a:defRPr kumimoji="1" sz="4400">
          <a:solidFill>
            <a:schemeClr val="tx2"/>
          </a:solidFill>
          <a:latin typeface="Arial" charset="0"/>
          <a:ea typeface="新細明體" charset="-120"/>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kumimoji="1" lang="en-US" altLang="zh-TW">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kumimoji="1" lang="en-US" altLang="zh-TW">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54B8727E-5C78-4F2E-BBB5-8ACA1270D853}" type="slidenum">
              <a:rPr kumimoji="1" lang="en-US" altLang="zh-TW">
                <a:solidFill>
                  <a:srgbClr val="000000"/>
                </a:solidFill>
              </a:rPr>
              <a:pPr fontAlgn="base">
                <a:spcBef>
                  <a:spcPct val="0"/>
                </a:spcBef>
                <a:spcAft>
                  <a:spcPct val="0"/>
                </a:spcAft>
                <a:defRPr/>
              </a:pPr>
              <a:t>‹#›</a:t>
            </a:fld>
            <a:endParaRPr kumimoji="1" lang="en-US" altLang="zh-TW">
              <a:solidFill>
                <a:srgbClr val="000000"/>
              </a:solidFill>
            </a:endParaRPr>
          </a:p>
        </p:txBody>
      </p:sp>
    </p:spTree>
    <p:extLst>
      <p:ext uri="{BB962C8B-B14F-4D97-AF65-F5344CB8AC3E}">
        <p14:creationId xmlns:p14="http://schemas.microsoft.com/office/powerpoint/2010/main" val="291390400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charset="-120"/>
        </a:defRPr>
      </a:lvl2pPr>
      <a:lvl3pPr algn="ctr" rtl="0" eaLnBrk="0" fontAlgn="base" hangingPunct="0">
        <a:spcBef>
          <a:spcPct val="0"/>
        </a:spcBef>
        <a:spcAft>
          <a:spcPct val="0"/>
        </a:spcAft>
        <a:defRPr kumimoji="1" sz="4400">
          <a:solidFill>
            <a:schemeClr val="tx2"/>
          </a:solidFill>
          <a:latin typeface="Arial" charset="0"/>
          <a:ea typeface="新細明體" charset="-120"/>
        </a:defRPr>
      </a:lvl3pPr>
      <a:lvl4pPr algn="ctr" rtl="0" eaLnBrk="0" fontAlgn="base" hangingPunct="0">
        <a:spcBef>
          <a:spcPct val="0"/>
        </a:spcBef>
        <a:spcAft>
          <a:spcPct val="0"/>
        </a:spcAft>
        <a:defRPr kumimoji="1" sz="4400">
          <a:solidFill>
            <a:schemeClr val="tx2"/>
          </a:solidFill>
          <a:latin typeface="Arial" charset="0"/>
          <a:ea typeface="新細明體" charset="-120"/>
        </a:defRPr>
      </a:lvl4pPr>
      <a:lvl5pPr algn="ctr" rtl="0" eaLnBrk="0" fontAlgn="base" hangingPunct="0">
        <a:spcBef>
          <a:spcPct val="0"/>
        </a:spcBef>
        <a:spcAft>
          <a:spcPct val="0"/>
        </a:spcAft>
        <a:defRPr kumimoji="1" sz="4400">
          <a:solidFill>
            <a:schemeClr val="tx2"/>
          </a:solidFill>
          <a:latin typeface="Arial" charset="0"/>
          <a:ea typeface="新細明體" charset="-120"/>
        </a:defRPr>
      </a:lvl5pPr>
      <a:lvl6pPr marL="457200" algn="ctr" rtl="0" fontAlgn="base">
        <a:spcBef>
          <a:spcPct val="0"/>
        </a:spcBef>
        <a:spcAft>
          <a:spcPct val="0"/>
        </a:spcAft>
        <a:defRPr kumimoji="1" sz="4400">
          <a:solidFill>
            <a:schemeClr val="tx2"/>
          </a:solidFill>
          <a:latin typeface="Arial" charset="0"/>
          <a:ea typeface="新細明體" charset="-120"/>
        </a:defRPr>
      </a:lvl6pPr>
      <a:lvl7pPr marL="914400" algn="ctr" rtl="0" fontAlgn="base">
        <a:spcBef>
          <a:spcPct val="0"/>
        </a:spcBef>
        <a:spcAft>
          <a:spcPct val="0"/>
        </a:spcAft>
        <a:defRPr kumimoji="1" sz="4400">
          <a:solidFill>
            <a:schemeClr val="tx2"/>
          </a:solidFill>
          <a:latin typeface="Arial" charset="0"/>
          <a:ea typeface="新細明體" charset="-120"/>
        </a:defRPr>
      </a:lvl7pPr>
      <a:lvl8pPr marL="1371600" algn="ctr" rtl="0" fontAlgn="base">
        <a:spcBef>
          <a:spcPct val="0"/>
        </a:spcBef>
        <a:spcAft>
          <a:spcPct val="0"/>
        </a:spcAft>
        <a:defRPr kumimoji="1" sz="4400">
          <a:solidFill>
            <a:schemeClr val="tx2"/>
          </a:solidFill>
          <a:latin typeface="Arial" charset="0"/>
          <a:ea typeface="新細明體" charset="-120"/>
        </a:defRPr>
      </a:lvl8pPr>
      <a:lvl9pPr marL="1828800" algn="ctr" rtl="0" fontAlgn="base">
        <a:spcBef>
          <a:spcPct val="0"/>
        </a:spcBef>
        <a:spcAft>
          <a:spcPct val="0"/>
        </a:spcAft>
        <a:defRPr kumimoji="1" sz="4400">
          <a:solidFill>
            <a:schemeClr val="tx2"/>
          </a:solidFill>
          <a:latin typeface="Arial" charset="0"/>
          <a:ea typeface="新細明體"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kumimoji="1" lang="en-US" altLang="zh-TW"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kumimoji="1" lang="en-US" altLang="zh-TW"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692CDA32-0DA6-496E-8CF2-15EEBE79B4AA}" type="slidenum">
              <a:rPr kumimoji="1" lang="en-US" altLang="zh-TW" smtClean="0">
                <a:solidFill>
                  <a:srgbClr val="000000"/>
                </a:solidFill>
              </a:rPr>
              <a:pPr fontAlgn="base">
                <a:spcBef>
                  <a:spcPct val="0"/>
                </a:spcBef>
                <a:spcAft>
                  <a:spcPct val="0"/>
                </a:spcAft>
              </a:pPr>
              <a:t>‹#›</a:t>
            </a:fld>
            <a:endParaRPr kumimoji="1" lang="en-US" altLang="zh-TW" smtClean="0">
              <a:solidFill>
                <a:srgbClr val="000000"/>
              </a:solidFill>
            </a:endParaRPr>
          </a:p>
        </p:txBody>
      </p:sp>
    </p:spTree>
    <p:extLst>
      <p:ext uri="{BB962C8B-B14F-4D97-AF65-F5344CB8AC3E}">
        <p14:creationId xmlns:p14="http://schemas.microsoft.com/office/powerpoint/2010/main" val="388465883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charset="0"/>
          <a:ea typeface="新細明體" charset="-120"/>
        </a:defRPr>
      </a:lvl2pPr>
      <a:lvl3pPr algn="ctr" rtl="0" fontAlgn="base">
        <a:spcBef>
          <a:spcPct val="0"/>
        </a:spcBef>
        <a:spcAft>
          <a:spcPct val="0"/>
        </a:spcAft>
        <a:defRPr kumimoji="1" sz="4400">
          <a:solidFill>
            <a:schemeClr val="tx2"/>
          </a:solidFill>
          <a:latin typeface="Arial" charset="0"/>
          <a:ea typeface="新細明體" charset="-120"/>
        </a:defRPr>
      </a:lvl3pPr>
      <a:lvl4pPr algn="ctr" rtl="0" fontAlgn="base">
        <a:spcBef>
          <a:spcPct val="0"/>
        </a:spcBef>
        <a:spcAft>
          <a:spcPct val="0"/>
        </a:spcAft>
        <a:defRPr kumimoji="1" sz="4400">
          <a:solidFill>
            <a:schemeClr val="tx2"/>
          </a:solidFill>
          <a:latin typeface="Arial" charset="0"/>
          <a:ea typeface="新細明體" charset="-120"/>
        </a:defRPr>
      </a:lvl4pPr>
      <a:lvl5pPr algn="ctr" rtl="0" fontAlgn="base">
        <a:spcBef>
          <a:spcPct val="0"/>
        </a:spcBef>
        <a:spcAft>
          <a:spcPct val="0"/>
        </a:spcAft>
        <a:defRPr kumimoji="1" sz="4400">
          <a:solidFill>
            <a:schemeClr val="tx2"/>
          </a:solidFill>
          <a:latin typeface="Arial" charset="0"/>
          <a:ea typeface="新細明體" charset="-120"/>
        </a:defRPr>
      </a:lvl5pPr>
      <a:lvl6pPr marL="457200" algn="ctr" rtl="0" fontAlgn="base">
        <a:spcBef>
          <a:spcPct val="0"/>
        </a:spcBef>
        <a:spcAft>
          <a:spcPct val="0"/>
        </a:spcAft>
        <a:defRPr kumimoji="1" sz="4400">
          <a:solidFill>
            <a:schemeClr val="tx2"/>
          </a:solidFill>
          <a:latin typeface="Arial" charset="0"/>
          <a:ea typeface="新細明體" charset="-120"/>
        </a:defRPr>
      </a:lvl6pPr>
      <a:lvl7pPr marL="914400" algn="ctr" rtl="0" fontAlgn="base">
        <a:spcBef>
          <a:spcPct val="0"/>
        </a:spcBef>
        <a:spcAft>
          <a:spcPct val="0"/>
        </a:spcAft>
        <a:defRPr kumimoji="1" sz="4400">
          <a:solidFill>
            <a:schemeClr val="tx2"/>
          </a:solidFill>
          <a:latin typeface="Arial" charset="0"/>
          <a:ea typeface="新細明體" charset="-120"/>
        </a:defRPr>
      </a:lvl7pPr>
      <a:lvl8pPr marL="1371600" algn="ctr" rtl="0" fontAlgn="base">
        <a:spcBef>
          <a:spcPct val="0"/>
        </a:spcBef>
        <a:spcAft>
          <a:spcPct val="0"/>
        </a:spcAft>
        <a:defRPr kumimoji="1" sz="4400">
          <a:solidFill>
            <a:schemeClr val="tx2"/>
          </a:solidFill>
          <a:latin typeface="Arial" charset="0"/>
          <a:ea typeface="新細明體" charset="-120"/>
        </a:defRPr>
      </a:lvl8pPr>
      <a:lvl9pPr marL="1828800" algn="ctr" rtl="0" fontAlgn="base">
        <a:spcBef>
          <a:spcPct val="0"/>
        </a:spcBef>
        <a:spcAft>
          <a:spcPct val="0"/>
        </a:spcAft>
        <a:defRPr kumimoji="1" sz="4400">
          <a:solidFill>
            <a:schemeClr val="tx2"/>
          </a:solidFill>
          <a:latin typeface="Arial" charset="0"/>
          <a:ea typeface="新細明體" charset="-120"/>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45000"/>
            <a:lum/>
          </a:blip>
          <a:srcRect/>
          <a:stretch>
            <a:fillRect/>
          </a:stretch>
        </a:blipFill>
        <a:effectLst/>
      </p:bgPr>
    </p:bg>
    <p:spTree>
      <p:nvGrpSpPr>
        <p:cNvPr id="1" name=""/>
        <p:cNvGrpSpPr/>
        <p:nvPr/>
      </p:nvGrpSpPr>
      <p:grpSpPr>
        <a:xfrm>
          <a:off x="0" y="0"/>
          <a:ext cx="0" cy="0"/>
          <a:chOff x="0" y="0"/>
          <a:chExt cx="0" cy="0"/>
        </a:xfrm>
      </p:grpSpPr>
      <p:sp>
        <p:nvSpPr>
          <p:cNvPr id="9" name="矩形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圓角矩形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標題版面配置區 21"/>
          <p:cNvSpPr>
            <a:spLocks noGrp="1"/>
          </p:cNvSpPr>
          <p:nvPr>
            <p:ph type="title"/>
          </p:nvPr>
        </p:nvSpPr>
        <p:spPr>
          <a:xfrm>
            <a:off x="914400" y="274638"/>
            <a:ext cx="7772400" cy="1143000"/>
          </a:xfrm>
          <a:prstGeom prst="rect">
            <a:avLst/>
          </a:prstGeom>
        </p:spPr>
        <p:txBody>
          <a:bodyPr bIns="91440" anchor="b" anchorCtr="0">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BBEAD13-0566-4C6C-97E7-55F17F24B09F}" type="datetimeFigureOut">
              <a:rPr lang="zh-TW" altLang="en-US" smtClean="0">
                <a:solidFill>
                  <a:srgbClr val="696464"/>
                </a:solidFill>
              </a:rPr>
              <a:pPr/>
              <a:t>2012/12/9</a:t>
            </a:fld>
            <a:endParaRPr lang="zh-TW" altLang="en-US">
              <a:solidFill>
                <a:srgbClr val="696464"/>
              </a:solidFill>
            </a:endParaRPr>
          </a:p>
        </p:txBody>
      </p:sp>
      <p:sp>
        <p:nvSpPr>
          <p:cNvPr id="3" name="頁尾版面配置區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zh-TW" altLang="en-US">
              <a:solidFill>
                <a:srgbClr val="696464"/>
              </a:solidFill>
            </a:endParaRPr>
          </a:p>
        </p:txBody>
      </p:sp>
      <p:sp>
        <p:nvSpPr>
          <p:cNvPr id="23" name="投影片編號版面配置區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3DA0BB7-265A-403C-9275-D587AB510EDC}" type="slidenum">
              <a:rPr lang="zh-TW" altLang="en-US" smtClean="0"/>
              <a:pPr/>
              <a:t>‹#›</a:t>
            </a:fld>
            <a:endParaRPr lang="zh-TW" altLang="en-US"/>
          </a:p>
        </p:txBody>
      </p:sp>
    </p:spTree>
    <p:extLst>
      <p:ext uri="{BB962C8B-B14F-4D97-AF65-F5344CB8AC3E}">
        <p14:creationId xmlns:p14="http://schemas.microsoft.com/office/powerpoint/2010/main" val="277287680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D6EA9F6E-107A-483C-BC13-67758C3E36EB}" type="datetimeFigureOut">
              <a:rPr lang="zh-TW" altLang="en-US" smtClean="0"/>
              <a:pPr/>
              <a:t>2012/12/9</a:t>
            </a:fld>
            <a:endParaRPr lang="zh-TW" alt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zh-TW" alt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065061F4-4517-468D-AA43-A5E62C2BDAF2}"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4.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56.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34.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6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甚麼才是真的"/>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256" y="548680"/>
            <a:ext cx="4153649" cy="583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矩形 12"/>
          <p:cNvSpPr/>
          <p:nvPr/>
        </p:nvSpPr>
        <p:spPr>
          <a:xfrm>
            <a:off x="4412025" y="563982"/>
            <a:ext cx="4572000" cy="1255728"/>
          </a:xfrm>
          <a:prstGeom prst="rect">
            <a:avLst/>
          </a:prstGeom>
          <a:solidFill>
            <a:schemeClr val="bg2"/>
          </a:solidFill>
        </p:spPr>
        <p:txBody>
          <a:bodyPr>
            <a:spAutoFit/>
          </a:bodyPr>
          <a:lstStyle/>
          <a:p>
            <a:pPr marL="183515" marR="183515">
              <a:lnSpc>
                <a:spcPct val="90000"/>
              </a:lnSpc>
              <a:spcAft>
                <a:spcPts val="0"/>
              </a:spcAft>
            </a:pPr>
            <a:r>
              <a:rPr lang="zh-TW" altLang="zh-TW" sz="2800" b="1" kern="100" cap="all" dirty="0">
                <a:latin typeface="+mj-ea"/>
                <a:ea typeface="+mj-ea"/>
                <a:cs typeface="Times New Roman"/>
              </a:rPr>
              <a:t>作者：</a:t>
            </a:r>
            <a:r>
              <a:rPr lang="zh-TW" altLang="zh-TW" sz="2800" kern="100" cap="all" dirty="0">
                <a:latin typeface="+mj-ea"/>
                <a:ea typeface="+mj-ea"/>
                <a:cs typeface="Times New Roman"/>
              </a:rPr>
              <a:t>理查‧道金斯</a:t>
            </a:r>
            <a:endParaRPr lang="zh-TW" altLang="zh-TW" sz="2800" b="1" kern="100" cap="all" dirty="0">
              <a:latin typeface="+mj-ea"/>
              <a:ea typeface="+mj-ea"/>
              <a:cs typeface="Times New Roman"/>
            </a:endParaRPr>
          </a:p>
          <a:p>
            <a:pPr marL="183515" marR="183515">
              <a:lnSpc>
                <a:spcPct val="90000"/>
              </a:lnSpc>
              <a:spcAft>
                <a:spcPts val="0"/>
              </a:spcAft>
            </a:pPr>
            <a:r>
              <a:rPr lang="zh-TW" altLang="zh-TW" sz="2800" b="1" kern="100" cap="all" dirty="0">
                <a:latin typeface="+mj-ea"/>
                <a:ea typeface="+mj-ea"/>
                <a:cs typeface="Times New Roman"/>
              </a:rPr>
              <a:t>出版社：</a:t>
            </a:r>
            <a:r>
              <a:rPr lang="zh-TW" altLang="zh-TW" sz="2800" kern="100" cap="all" dirty="0">
                <a:latin typeface="+mj-ea"/>
                <a:ea typeface="+mj-ea"/>
                <a:cs typeface="Times New Roman"/>
              </a:rPr>
              <a:t>大塊文化</a:t>
            </a:r>
            <a:endParaRPr lang="zh-TW" altLang="zh-TW" sz="2800" b="1" kern="100" cap="all" dirty="0">
              <a:latin typeface="+mj-ea"/>
              <a:ea typeface="+mj-ea"/>
              <a:cs typeface="Times New Roman"/>
            </a:endParaRPr>
          </a:p>
          <a:p>
            <a:pPr marL="183515" marR="183515">
              <a:lnSpc>
                <a:spcPct val="90000"/>
              </a:lnSpc>
              <a:spcAft>
                <a:spcPts val="0"/>
              </a:spcAft>
            </a:pPr>
            <a:r>
              <a:rPr lang="zh-TW" altLang="zh-TW" sz="2800" b="1" kern="100" cap="all" dirty="0">
                <a:latin typeface="+mj-ea"/>
                <a:ea typeface="+mj-ea"/>
                <a:cs typeface="Times New Roman"/>
              </a:rPr>
              <a:t>出版年月：</a:t>
            </a:r>
            <a:r>
              <a:rPr lang="zh-TW" altLang="zh-TW" sz="2800" kern="100" cap="all" dirty="0">
                <a:latin typeface="+mj-ea"/>
                <a:ea typeface="+mj-ea"/>
                <a:cs typeface="Times New Roman"/>
              </a:rPr>
              <a:t>101年6月</a:t>
            </a:r>
            <a:endParaRPr lang="zh-TW" altLang="zh-TW" sz="2800" b="1" kern="100" cap="all" dirty="0">
              <a:effectLst/>
              <a:latin typeface="+mj-ea"/>
              <a:ea typeface="+mj-ea"/>
              <a:cs typeface="Times New Roman"/>
            </a:endParaRPr>
          </a:p>
        </p:txBody>
      </p:sp>
      <p:graphicFrame>
        <p:nvGraphicFramePr>
          <p:cNvPr id="15" name="表格 14"/>
          <p:cNvGraphicFramePr>
            <a:graphicFrameLocks noGrp="1"/>
          </p:cNvGraphicFramePr>
          <p:nvPr>
            <p:extLst>
              <p:ext uri="{D42A27DB-BD31-4B8C-83A1-F6EECF244321}">
                <p14:modId xmlns:p14="http://schemas.microsoft.com/office/powerpoint/2010/main" val="2293703338"/>
              </p:ext>
            </p:extLst>
          </p:nvPr>
        </p:nvGraphicFramePr>
        <p:xfrm>
          <a:off x="6012160" y="3212976"/>
          <a:ext cx="1656184" cy="3291840"/>
        </p:xfrm>
        <a:graphic>
          <a:graphicData uri="http://schemas.openxmlformats.org/drawingml/2006/table">
            <a:tbl>
              <a:tblPr firstRow="1" firstCol="1" bandRow="1">
                <a:tableStyleId>{5C22544A-7EE6-4342-B048-85BDC9FD1C3A}</a:tableStyleId>
              </a:tblPr>
              <a:tblGrid>
                <a:gridCol w="1656184"/>
              </a:tblGrid>
              <a:tr h="256540">
                <a:tc>
                  <a:txBody>
                    <a:bodyPr/>
                    <a:lstStyle/>
                    <a:p>
                      <a:pPr algn="ctr">
                        <a:spcAft>
                          <a:spcPts val="0"/>
                        </a:spcAft>
                      </a:pPr>
                      <a:r>
                        <a:rPr lang="zh-TW" sz="2400" kern="100" dirty="0">
                          <a:effectLst/>
                        </a:rPr>
                        <a:t>陳元堃</a:t>
                      </a:r>
                      <a:endParaRPr lang="zh-TW" sz="2400" kern="100" dirty="0">
                        <a:effectLst/>
                        <a:latin typeface="Times New Roman"/>
                        <a:ea typeface="新細明體"/>
                      </a:endParaRPr>
                    </a:p>
                  </a:txBody>
                  <a:tcPr marL="17780" marR="17780" marT="0" marB="0" anchor="ctr">
                    <a:solidFill>
                      <a:schemeClr val="tx1">
                        <a:lumMod val="85000"/>
                        <a:lumOff val="15000"/>
                      </a:schemeClr>
                    </a:solidFill>
                  </a:tcPr>
                </a:tc>
              </a:tr>
              <a:tr h="243205">
                <a:tc>
                  <a:txBody>
                    <a:bodyPr/>
                    <a:lstStyle/>
                    <a:p>
                      <a:pPr algn="ctr">
                        <a:spcAft>
                          <a:spcPts val="0"/>
                        </a:spcAft>
                      </a:pPr>
                      <a:r>
                        <a:rPr lang="zh-TW" sz="2400" kern="100">
                          <a:effectLst/>
                        </a:rPr>
                        <a:t>顏詣仁</a:t>
                      </a:r>
                      <a:endParaRPr lang="zh-TW" sz="2400" kern="100">
                        <a:effectLst/>
                        <a:latin typeface="Times New Roman"/>
                        <a:ea typeface="新細明體"/>
                      </a:endParaRPr>
                    </a:p>
                  </a:txBody>
                  <a:tcPr marL="17780" marR="17780" marT="0" marB="0" anchor="ctr">
                    <a:solidFill>
                      <a:schemeClr val="tx1">
                        <a:lumMod val="85000"/>
                        <a:lumOff val="15000"/>
                      </a:schemeClr>
                    </a:solidFill>
                  </a:tcPr>
                </a:tc>
              </a:tr>
              <a:tr h="255270">
                <a:tc>
                  <a:txBody>
                    <a:bodyPr/>
                    <a:lstStyle/>
                    <a:p>
                      <a:pPr algn="ctr">
                        <a:spcAft>
                          <a:spcPts val="0"/>
                        </a:spcAft>
                      </a:pPr>
                      <a:r>
                        <a:rPr lang="zh-TW" sz="2400" kern="100" dirty="0">
                          <a:effectLst/>
                        </a:rPr>
                        <a:t>劉士豪</a:t>
                      </a:r>
                      <a:endParaRPr lang="zh-TW" sz="2400" kern="100" dirty="0">
                        <a:effectLst/>
                        <a:latin typeface="Times New Roman"/>
                        <a:ea typeface="新細明體"/>
                      </a:endParaRPr>
                    </a:p>
                  </a:txBody>
                  <a:tcPr marL="17780" marR="17780" marT="0" marB="0" anchor="ctr">
                    <a:solidFill>
                      <a:schemeClr val="tx1">
                        <a:lumMod val="85000"/>
                        <a:lumOff val="15000"/>
                      </a:schemeClr>
                    </a:solidFill>
                  </a:tcPr>
                </a:tc>
              </a:tr>
              <a:tr h="242570">
                <a:tc>
                  <a:txBody>
                    <a:bodyPr/>
                    <a:lstStyle/>
                    <a:p>
                      <a:pPr algn="ctr">
                        <a:spcAft>
                          <a:spcPts val="0"/>
                        </a:spcAft>
                      </a:pPr>
                      <a:r>
                        <a:rPr lang="zh-TW" sz="2400" kern="100">
                          <a:effectLst/>
                        </a:rPr>
                        <a:t>李承翰</a:t>
                      </a:r>
                      <a:endParaRPr lang="zh-TW" sz="2400" kern="100">
                        <a:effectLst/>
                        <a:latin typeface="Times New Roman"/>
                        <a:ea typeface="新細明體"/>
                      </a:endParaRPr>
                    </a:p>
                  </a:txBody>
                  <a:tcPr marL="17780" marR="17780" marT="0" marB="0" anchor="ctr">
                    <a:solidFill>
                      <a:schemeClr val="tx1">
                        <a:lumMod val="85000"/>
                        <a:lumOff val="15000"/>
                      </a:schemeClr>
                    </a:solidFill>
                  </a:tcPr>
                </a:tc>
              </a:tr>
              <a:tr h="254000">
                <a:tc>
                  <a:txBody>
                    <a:bodyPr/>
                    <a:lstStyle/>
                    <a:p>
                      <a:pPr algn="ctr">
                        <a:spcAft>
                          <a:spcPts val="0"/>
                        </a:spcAft>
                      </a:pPr>
                      <a:r>
                        <a:rPr lang="zh-TW" sz="2400" kern="100" dirty="0">
                          <a:effectLst/>
                        </a:rPr>
                        <a:t>蔡政益</a:t>
                      </a:r>
                      <a:endParaRPr lang="zh-TW" sz="2400" kern="100" dirty="0">
                        <a:effectLst/>
                        <a:latin typeface="Times New Roman"/>
                        <a:ea typeface="新細明體"/>
                      </a:endParaRPr>
                    </a:p>
                  </a:txBody>
                  <a:tcPr marL="17780" marR="17780" marT="0" marB="0" anchor="ctr">
                    <a:solidFill>
                      <a:schemeClr val="tx1">
                        <a:lumMod val="85000"/>
                        <a:lumOff val="15000"/>
                      </a:schemeClr>
                    </a:solidFill>
                  </a:tcPr>
                </a:tc>
              </a:tr>
              <a:tr h="249555">
                <a:tc>
                  <a:txBody>
                    <a:bodyPr/>
                    <a:lstStyle/>
                    <a:p>
                      <a:pPr algn="ctr">
                        <a:spcAft>
                          <a:spcPts val="0"/>
                        </a:spcAft>
                      </a:pPr>
                      <a:r>
                        <a:rPr lang="zh-TW" sz="2400" kern="0">
                          <a:effectLst/>
                        </a:rPr>
                        <a:t>楊哲豪</a:t>
                      </a:r>
                      <a:endParaRPr lang="zh-TW" sz="2400" kern="100">
                        <a:effectLst/>
                        <a:latin typeface="Times New Roman"/>
                        <a:ea typeface="新細明體"/>
                      </a:endParaRPr>
                    </a:p>
                  </a:txBody>
                  <a:tcPr marL="17780" marR="17780" marT="0" marB="0" anchor="ctr">
                    <a:solidFill>
                      <a:schemeClr val="tx1">
                        <a:lumMod val="85000"/>
                        <a:lumOff val="15000"/>
                      </a:schemeClr>
                    </a:solidFill>
                  </a:tcPr>
                </a:tc>
              </a:tr>
              <a:tr h="249555">
                <a:tc>
                  <a:txBody>
                    <a:bodyPr/>
                    <a:lstStyle/>
                    <a:p>
                      <a:pPr algn="ctr">
                        <a:spcAft>
                          <a:spcPts val="0"/>
                        </a:spcAft>
                      </a:pPr>
                      <a:r>
                        <a:rPr lang="zh-TW" sz="2400" kern="100">
                          <a:effectLst/>
                        </a:rPr>
                        <a:t>黃景亮</a:t>
                      </a:r>
                      <a:endParaRPr lang="zh-TW" sz="2400" kern="100">
                        <a:effectLst/>
                        <a:latin typeface="Times New Roman"/>
                        <a:ea typeface="新細明體"/>
                      </a:endParaRPr>
                    </a:p>
                  </a:txBody>
                  <a:tcPr marL="17780" marR="17780" marT="0" marB="0" anchor="ctr">
                    <a:solidFill>
                      <a:schemeClr val="tx1">
                        <a:lumMod val="85000"/>
                        <a:lumOff val="15000"/>
                      </a:schemeClr>
                    </a:solidFill>
                  </a:tcPr>
                </a:tc>
              </a:tr>
              <a:tr h="249555">
                <a:tc>
                  <a:txBody>
                    <a:bodyPr/>
                    <a:lstStyle/>
                    <a:p>
                      <a:pPr algn="ctr">
                        <a:spcAft>
                          <a:spcPts val="0"/>
                        </a:spcAft>
                      </a:pPr>
                      <a:r>
                        <a:rPr lang="zh-TW" sz="2400" kern="0">
                          <a:effectLst/>
                        </a:rPr>
                        <a:t>黃煒惇</a:t>
                      </a:r>
                      <a:endParaRPr lang="zh-TW" sz="2400" kern="100">
                        <a:effectLst/>
                        <a:latin typeface="Times New Roman"/>
                        <a:ea typeface="新細明體"/>
                      </a:endParaRPr>
                    </a:p>
                  </a:txBody>
                  <a:tcPr marL="17780" marR="17780" marT="0" marB="0" anchor="ctr">
                    <a:solidFill>
                      <a:schemeClr val="tx1">
                        <a:lumMod val="85000"/>
                        <a:lumOff val="15000"/>
                      </a:schemeClr>
                    </a:solidFill>
                  </a:tcPr>
                </a:tc>
              </a:tr>
              <a:tr h="249555">
                <a:tc>
                  <a:txBody>
                    <a:bodyPr/>
                    <a:lstStyle/>
                    <a:p>
                      <a:pPr algn="ctr">
                        <a:spcAft>
                          <a:spcPts val="0"/>
                        </a:spcAft>
                      </a:pPr>
                      <a:r>
                        <a:rPr lang="zh-TW" sz="2400" kern="0" dirty="0">
                          <a:effectLst/>
                        </a:rPr>
                        <a:t>王柏鈞</a:t>
                      </a:r>
                      <a:endParaRPr lang="zh-TW" sz="2400" kern="100" dirty="0">
                        <a:effectLst/>
                        <a:latin typeface="Times New Roman"/>
                        <a:ea typeface="新細明體"/>
                      </a:endParaRPr>
                    </a:p>
                  </a:txBody>
                  <a:tcPr marL="17780" marR="17780" marT="0" marB="0" anchor="ctr">
                    <a:solidFill>
                      <a:schemeClr val="tx1">
                        <a:lumMod val="85000"/>
                        <a:lumOff val="15000"/>
                      </a:schemeClr>
                    </a:solidFill>
                  </a:tcPr>
                </a:tc>
              </a:tr>
            </a:tbl>
          </a:graphicData>
        </a:graphic>
      </p:graphicFrame>
      <p:graphicFrame>
        <p:nvGraphicFramePr>
          <p:cNvPr id="16" name="表格 15"/>
          <p:cNvGraphicFramePr>
            <a:graphicFrameLocks noGrp="1"/>
          </p:cNvGraphicFramePr>
          <p:nvPr>
            <p:extLst>
              <p:ext uri="{D42A27DB-BD31-4B8C-83A1-F6EECF244321}">
                <p14:modId xmlns:p14="http://schemas.microsoft.com/office/powerpoint/2010/main" val="645037427"/>
              </p:ext>
            </p:extLst>
          </p:nvPr>
        </p:nvGraphicFramePr>
        <p:xfrm>
          <a:off x="4462099" y="2092440"/>
          <a:ext cx="4572000" cy="853440"/>
        </p:xfrm>
        <a:graphic>
          <a:graphicData uri="http://schemas.openxmlformats.org/drawingml/2006/table">
            <a:tbl>
              <a:tblPr firstRow="1" firstCol="1" bandRow="1">
                <a:tableStyleId>{5C22544A-7EE6-4342-B048-85BDC9FD1C3A}</a:tableStyleId>
              </a:tblPr>
              <a:tblGrid>
                <a:gridCol w="4572000"/>
              </a:tblGrid>
              <a:tr h="249555">
                <a:tc>
                  <a:txBody>
                    <a:bodyPr/>
                    <a:lstStyle/>
                    <a:p>
                      <a:pPr algn="ctr">
                        <a:spcAft>
                          <a:spcPts val="0"/>
                        </a:spcAft>
                      </a:pPr>
                      <a:r>
                        <a:rPr lang="zh-TW" sz="2800" kern="100" dirty="0">
                          <a:effectLst/>
                          <a:latin typeface="Adobe 繁黑體 Std B" pitchFamily="34" charset="-120"/>
                          <a:ea typeface="Adobe 繁黑體 Std B" pitchFamily="34" charset="-120"/>
                        </a:rPr>
                        <a:t>奈米</a:t>
                      </a:r>
                      <a:r>
                        <a:rPr lang="zh-TW" sz="2800" kern="100" dirty="0" smtClean="0">
                          <a:effectLst/>
                          <a:latin typeface="Adobe 繁黑體 Std B" pitchFamily="34" charset="-120"/>
                          <a:ea typeface="Adobe 繁黑體 Std B" pitchFamily="34" charset="-120"/>
                        </a:rPr>
                        <a:t>一</a:t>
                      </a:r>
                      <a:r>
                        <a:rPr lang="zh-TW" altLang="en-US" sz="2800" kern="100" dirty="0" smtClean="0">
                          <a:effectLst/>
                          <a:latin typeface="Adobe 繁黑體 Std B" pitchFamily="34" charset="-120"/>
                          <a:ea typeface="Adobe 繁黑體 Std B" pitchFamily="34" charset="-120"/>
                        </a:rPr>
                        <a:t>甲</a:t>
                      </a:r>
                      <a:endParaRPr lang="zh-TW" sz="2800" kern="100" dirty="0">
                        <a:effectLst/>
                        <a:latin typeface="Adobe 繁黑體 Std B" pitchFamily="34" charset="-120"/>
                        <a:ea typeface="Adobe 繁黑體 Std B" pitchFamily="34" charset="-120"/>
                      </a:endParaRPr>
                    </a:p>
                  </a:txBody>
                  <a:tcPr marL="17780" marR="17780" marT="0" marB="0" anchor="ctr"/>
                </a:tc>
              </a:tr>
              <a:tr h="249555">
                <a:tc>
                  <a:txBody>
                    <a:bodyPr/>
                    <a:lstStyle/>
                    <a:p>
                      <a:pPr algn="ctr">
                        <a:spcAft>
                          <a:spcPts val="0"/>
                        </a:spcAft>
                      </a:pPr>
                      <a:r>
                        <a:rPr lang="zh-TW" sz="2800" kern="100" dirty="0">
                          <a:effectLst/>
                          <a:latin typeface="Adobe 繁黑體 Std B" pitchFamily="34" charset="-120"/>
                          <a:ea typeface="Adobe 繁黑體 Std B" pitchFamily="34" charset="-120"/>
                        </a:rPr>
                        <a:t>奈米</a:t>
                      </a:r>
                      <a:r>
                        <a:rPr lang="zh-TW" sz="2800" kern="100" dirty="0" smtClean="0">
                          <a:effectLst/>
                          <a:latin typeface="Adobe 繁黑體 Std B" pitchFamily="34" charset="-120"/>
                          <a:ea typeface="Adobe 繁黑體 Std B" pitchFamily="34" charset="-120"/>
                        </a:rPr>
                        <a:t>一</a:t>
                      </a:r>
                      <a:r>
                        <a:rPr lang="zh-TW" altLang="en-US" sz="2800" kern="100" dirty="0" smtClean="0">
                          <a:effectLst/>
                          <a:latin typeface="Adobe 繁黑體 Std B" pitchFamily="34" charset="-120"/>
                          <a:ea typeface="Adobe 繁黑體 Std B" pitchFamily="34" charset="-120"/>
                        </a:rPr>
                        <a:t>乙</a:t>
                      </a:r>
                      <a:endParaRPr lang="zh-TW" sz="2800" kern="100" dirty="0">
                        <a:effectLst/>
                        <a:latin typeface="Adobe 繁黑體 Std B" pitchFamily="34" charset="-120"/>
                        <a:ea typeface="Adobe 繁黑體 Std B" pitchFamily="34" charset="-120"/>
                      </a:endParaRPr>
                    </a:p>
                  </a:txBody>
                  <a:tcPr marL="17780" marR="17780" marT="0" marB="0" anchor="ctr"/>
                </a:tc>
              </a:tr>
            </a:tbl>
          </a:graphicData>
        </a:graphic>
      </p:graphicFrame>
    </p:spTree>
    <p:extLst>
      <p:ext uri="{BB962C8B-B14F-4D97-AF65-F5344CB8AC3E}">
        <p14:creationId xmlns:p14="http://schemas.microsoft.com/office/powerpoint/2010/main" val="35202534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2627784" y="188640"/>
            <a:ext cx="4277564" cy="2736304"/>
          </a:xfrm>
          <a:prstGeom prst="rect">
            <a:avLst/>
          </a:prstGeom>
          <a:noFill/>
        </p:spPr>
        <p:txBody>
          <a:bodyPr wrap="square" rtlCol="0">
            <a:prstTxWarp prst="textArchDownPour">
              <a:avLst>
                <a:gd name="adj1" fmla="val 690437"/>
                <a:gd name="adj2" fmla="val 18897"/>
              </a:avLst>
            </a:prstTxWarp>
            <a:spAutoFit/>
          </a:bodyPr>
          <a:lstStyle/>
          <a:p>
            <a:r>
              <a:rPr lang="zh-TW" altLang="en-US" sz="3200" dirty="0" smtClean="0"/>
              <a:t>感謝聆聽</a:t>
            </a:r>
            <a:endParaRPr lang="zh-TW" altLang="en-US" sz="3200" dirty="0"/>
          </a:p>
        </p:txBody>
      </p:sp>
      <p:pic>
        <p:nvPicPr>
          <p:cNvPr id="3" name="圖片 2" descr="th (2).jpg"/>
          <p:cNvPicPr>
            <a:picLocks noChangeAspect="1"/>
          </p:cNvPicPr>
          <p:nvPr/>
        </p:nvPicPr>
        <p:blipFill>
          <a:blip r:embed="rId2" cstate="print"/>
          <a:stretch>
            <a:fillRect/>
          </a:stretch>
        </p:blipFill>
        <p:spPr>
          <a:xfrm>
            <a:off x="6444208" y="3212976"/>
            <a:ext cx="1714500" cy="2857500"/>
          </a:xfrm>
          <a:prstGeom prst="rect">
            <a:avLst/>
          </a:prstGeom>
          <a:ln>
            <a:noFill/>
          </a:ln>
          <a:effectLst>
            <a:softEdge rad="112500"/>
          </a:effectLst>
        </p:spPr>
      </p:pic>
      <p:sp>
        <p:nvSpPr>
          <p:cNvPr id="4" name="文字方塊 3"/>
          <p:cNvSpPr txBox="1"/>
          <p:nvPr/>
        </p:nvSpPr>
        <p:spPr>
          <a:xfrm>
            <a:off x="1331640" y="3350808"/>
            <a:ext cx="4824536" cy="1014296"/>
          </a:xfrm>
          <a:prstGeom prst="rect">
            <a:avLst/>
          </a:prstGeom>
          <a:noFill/>
        </p:spPr>
        <p:txBody>
          <a:bodyPr wrap="square" rtlCol="0">
            <a:prstTxWarp prst="textChevronInverted">
              <a:avLst/>
            </a:prstTxWarp>
            <a:spAutoFit/>
          </a:bodyPr>
          <a:lstStyle/>
          <a:p>
            <a:r>
              <a:rPr lang="zh-TW" altLang="en-US" sz="2800" dirty="0" smtClean="0">
                <a:effectLst>
                  <a:glow rad="101600">
                    <a:srgbClr val="7030A0">
                      <a:alpha val="60000"/>
                    </a:srgbClr>
                  </a:glow>
                </a:effectLst>
              </a:rPr>
              <a:t>歡迎大家一起來閱讀</a:t>
            </a:r>
            <a:endParaRPr lang="zh-TW" altLang="en-US" sz="2800" dirty="0">
              <a:effectLst>
                <a:glow rad="101600">
                  <a:srgbClr val="7030A0">
                    <a:alpha val="60000"/>
                  </a:srgbClr>
                </a:glow>
              </a:effectLst>
            </a:endParaRPr>
          </a:p>
        </p:txBody>
      </p:sp>
    </p:spTree>
    <p:extLst>
      <p:ext uri="{BB962C8B-B14F-4D97-AF65-F5344CB8AC3E}">
        <p14:creationId xmlns:p14="http://schemas.microsoft.com/office/powerpoint/2010/main" val="36363728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43558" y="116632"/>
            <a:ext cx="7200900" cy="863600"/>
          </a:xfrm>
          <a:solidFill>
            <a:srgbClr val="FFFF00"/>
          </a:solidFill>
        </p:spPr>
        <p:txBody>
          <a:bodyPr/>
          <a:lstStyle/>
          <a:p>
            <a:r>
              <a:rPr lang="zh-TW" altLang="en-US" sz="4000" b="1" dirty="0" smtClean="0">
                <a:solidFill>
                  <a:srgbClr val="FF0000"/>
                </a:solidFill>
                <a:latin typeface="Adobe 繁黑體 Std B" pitchFamily="34" charset="-120"/>
                <a:ea typeface="Adobe 繁黑體 Std B" pitchFamily="34" charset="-120"/>
                <a:cs typeface="Arial Unicode MS" pitchFamily="34" charset="-120"/>
              </a:rPr>
              <a:t>現實</a:t>
            </a:r>
            <a:r>
              <a:rPr lang="en-US" altLang="zh-TW" sz="4000" b="1" dirty="0" smtClean="0">
                <a:solidFill>
                  <a:srgbClr val="FF0000"/>
                </a:solidFill>
                <a:latin typeface="Adobe 繁黑體 Std B" pitchFamily="34" charset="-120"/>
                <a:ea typeface="Adobe 繁黑體 Std B" pitchFamily="34" charset="-120"/>
                <a:cs typeface="Arial Unicode MS" pitchFamily="34" charset="-120"/>
              </a:rPr>
              <a:t>?</a:t>
            </a:r>
            <a:r>
              <a:rPr lang="zh-TW" altLang="en-US" sz="4000" b="1" dirty="0" smtClean="0">
                <a:solidFill>
                  <a:srgbClr val="FF0000"/>
                </a:solidFill>
                <a:latin typeface="Adobe 繁黑體 Std B" pitchFamily="34" charset="-120"/>
                <a:ea typeface="Adobe 繁黑體 Std B" pitchFamily="34" charset="-120"/>
                <a:cs typeface="Arial Unicode MS" pitchFamily="34" charset="-120"/>
              </a:rPr>
              <a:t>虛幻</a:t>
            </a:r>
            <a:r>
              <a:rPr lang="en-US" altLang="zh-TW" sz="4000" b="1" dirty="0" smtClean="0">
                <a:solidFill>
                  <a:srgbClr val="FF0000"/>
                </a:solidFill>
                <a:latin typeface="Adobe 繁黑體 Std B" pitchFamily="34" charset="-120"/>
                <a:ea typeface="Adobe 繁黑體 Std B" pitchFamily="34" charset="-120"/>
                <a:cs typeface="Arial Unicode MS" pitchFamily="34" charset="-120"/>
              </a:rPr>
              <a:t>?</a:t>
            </a:r>
            <a:endParaRPr lang="zh-TW" altLang="en-US" sz="4000" b="1" dirty="0">
              <a:solidFill>
                <a:srgbClr val="FF0000"/>
              </a:solidFill>
              <a:latin typeface="Adobe 繁黑體 Std B" pitchFamily="34" charset="-120"/>
              <a:ea typeface="Adobe 繁黑體 Std B" pitchFamily="34" charset="-120"/>
              <a:cs typeface="Arial Unicode MS" pitchFamily="34" charset="-120"/>
            </a:endParaRPr>
          </a:p>
        </p:txBody>
      </p:sp>
      <p:sp>
        <p:nvSpPr>
          <p:cNvPr id="2051" name="Rectangle 3"/>
          <p:cNvSpPr>
            <a:spLocks noGrp="1" noChangeArrowheads="1"/>
          </p:cNvSpPr>
          <p:nvPr>
            <p:ph type="subTitle" idx="1"/>
          </p:nvPr>
        </p:nvSpPr>
        <p:spPr>
          <a:xfrm>
            <a:off x="982868" y="980728"/>
            <a:ext cx="6872287" cy="1882863"/>
          </a:xfrm>
        </p:spPr>
        <p:txBody>
          <a:bodyPr/>
          <a:lstStyle/>
          <a:p>
            <a:r>
              <a:rPr lang="zh-TW" altLang="en-US" sz="2800" dirty="0" smtClean="0">
                <a:latin typeface="標楷體" pitchFamily="65" charset="-120"/>
                <a:ea typeface="標楷體" pitchFamily="65" charset="-120"/>
              </a:rPr>
              <a:t>能</a:t>
            </a:r>
            <a:r>
              <a:rPr lang="zh-TW" altLang="en-US" sz="2800" dirty="0">
                <a:latin typeface="標楷體" pitchFamily="65" charset="-120"/>
                <a:ea typeface="標楷體" pitchFamily="65" charset="-120"/>
              </a:rPr>
              <a:t>有證據加以讓人心服的</a:t>
            </a:r>
          </a:p>
          <a:p>
            <a:r>
              <a:rPr kumimoji="0" lang="zh-TW" altLang="en-US" sz="2800" dirty="0">
                <a:latin typeface="標楷體" pitchFamily="65" charset="-120"/>
                <a:ea typeface="標楷體" pitchFamily="65" charset="-120"/>
              </a:rPr>
              <a:t>才叫現實</a:t>
            </a:r>
            <a:r>
              <a:rPr kumimoji="0" lang="en-US" altLang="zh-TW" sz="2800" dirty="0">
                <a:latin typeface="標楷體" pitchFamily="65" charset="-120"/>
                <a:ea typeface="標楷體" pitchFamily="65" charset="-120"/>
              </a:rPr>
              <a:t>,</a:t>
            </a:r>
            <a:r>
              <a:rPr kumimoji="0" lang="zh-TW" altLang="en-US" sz="2800" dirty="0">
                <a:latin typeface="標楷體" pitchFamily="65" charset="-120"/>
                <a:ea typeface="標楷體" pitchFamily="65" charset="-120"/>
              </a:rPr>
              <a:t>就像是科學家以模型證明出</a:t>
            </a:r>
            <a:r>
              <a:rPr kumimoji="0" lang="en-US" altLang="zh-TW" sz="2800" dirty="0">
                <a:latin typeface="標楷體" pitchFamily="65" charset="-120"/>
                <a:ea typeface="標楷體" pitchFamily="65" charset="-120"/>
              </a:rPr>
              <a:t>DNA</a:t>
            </a:r>
            <a:r>
              <a:rPr kumimoji="0" lang="zh-TW" altLang="en-US" sz="2800" dirty="0">
                <a:latin typeface="標楷體" pitchFamily="65" charset="-120"/>
                <a:ea typeface="標楷體" pitchFamily="65" charset="-120"/>
              </a:rPr>
              <a:t>的存在</a:t>
            </a:r>
            <a:r>
              <a:rPr kumimoji="0" lang="en-US" altLang="zh-TW" sz="2800" dirty="0">
                <a:latin typeface="標楷體" pitchFamily="65" charset="-120"/>
                <a:ea typeface="標楷體" pitchFamily="65" charset="-120"/>
              </a:rPr>
              <a:t>,</a:t>
            </a:r>
            <a:r>
              <a:rPr kumimoji="0" lang="zh-TW" altLang="en-US" sz="2800" dirty="0">
                <a:latin typeface="標楷體" pitchFamily="65" charset="-120"/>
                <a:ea typeface="標楷體" pitchFamily="65" charset="-120"/>
              </a:rPr>
              <a:t>而虛幻則像是魔術師以巧妙得手法騙過觀眾</a:t>
            </a:r>
            <a:r>
              <a:rPr kumimoji="0" lang="en-US" altLang="zh-TW" sz="2800" dirty="0">
                <a:latin typeface="標楷體" pitchFamily="65" charset="-120"/>
                <a:ea typeface="標楷體" pitchFamily="65" charset="-120"/>
              </a:rPr>
              <a:t>,</a:t>
            </a:r>
            <a:r>
              <a:rPr kumimoji="0" lang="zh-TW" altLang="en-US" sz="2800" dirty="0">
                <a:latin typeface="標楷體" pitchFamily="65" charset="-120"/>
                <a:ea typeface="標楷體" pitchFamily="65" charset="-120"/>
              </a:rPr>
              <a:t>讓觀眾</a:t>
            </a:r>
            <a:r>
              <a:rPr kumimoji="0" lang="zh-TW" altLang="en-US" sz="2800" dirty="0" smtClean="0">
                <a:latin typeface="標楷體" pitchFamily="65" charset="-120"/>
                <a:ea typeface="標楷體" pitchFamily="65" charset="-120"/>
              </a:rPr>
              <a:t>信以為真</a:t>
            </a:r>
            <a:endParaRPr kumimoji="0" lang="en-US" altLang="zh-TW" sz="2800" dirty="0">
              <a:latin typeface="標楷體" pitchFamily="65" charset="-120"/>
              <a:ea typeface="標楷體" pitchFamily="65" charset="-120"/>
            </a:endParaRPr>
          </a:p>
          <a:p>
            <a:pPr>
              <a:lnSpc>
                <a:spcPct val="80000"/>
              </a:lnSpc>
            </a:pPr>
            <a:endParaRPr kumimoji="0" lang="en-US" altLang="zh-TW" sz="2800" dirty="0"/>
          </a:p>
          <a:p>
            <a:pPr>
              <a:lnSpc>
                <a:spcPct val="80000"/>
              </a:lnSpc>
            </a:pPr>
            <a:endParaRPr kumimoji="0" lang="en-US" altLang="zh-TW" sz="2800" dirty="0"/>
          </a:p>
          <a:p>
            <a:pPr>
              <a:lnSpc>
                <a:spcPct val="80000"/>
              </a:lnSpc>
            </a:pPr>
            <a:endParaRPr kumimoji="0" lang="en-US" altLang="zh-TW" sz="2800" dirty="0"/>
          </a:p>
          <a:p>
            <a:pPr>
              <a:lnSpc>
                <a:spcPct val="80000"/>
              </a:lnSpc>
            </a:pPr>
            <a:endParaRPr kumimoji="0" lang="en-US" altLang="zh-TW" sz="2800" dirty="0"/>
          </a:p>
          <a:p>
            <a:pPr>
              <a:lnSpc>
                <a:spcPct val="80000"/>
              </a:lnSpc>
            </a:pPr>
            <a:endParaRPr kumimoji="0" lang="en-US" altLang="zh-TW" sz="2800" dirty="0"/>
          </a:p>
          <a:p>
            <a:pPr>
              <a:lnSpc>
                <a:spcPct val="80000"/>
              </a:lnSpc>
            </a:pPr>
            <a:endParaRPr kumimoji="0" lang="en-US" altLang="zh-TW" sz="2800" dirty="0"/>
          </a:p>
          <a:p>
            <a:pPr>
              <a:lnSpc>
                <a:spcPct val="80000"/>
              </a:lnSpc>
            </a:pPr>
            <a:endParaRPr kumimoji="0" lang="en-US" altLang="zh-TW" sz="2800" dirty="0"/>
          </a:p>
          <a:p>
            <a:pPr>
              <a:lnSpc>
                <a:spcPct val="80000"/>
              </a:lnSpc>
            </a:pPr>
            <a:endParaRPr kumimoji="0" lang="en-US" altLang="zh-TW" sz="2800" dirty="0"/>
          </a:p>
          <a:p>
            <a:pPr>
              <a:lnSpc>
                <a:spcPct val="80000"/>
              </a:lnSpc>
            </a:pPr>
            <a:endParaRPr kumimoji="0" lang="en-US" altLang="zh-TW" sz="2800" dirty="0"/>
          </a:p>
          <a:p>
            <a:pPr>
              <a:lnSpc>
                <a:spcPct val="80000"/>
              </a:lnSpc>
            </a:pPr>
            <a:endParaRPr kumimoji="0" lang="en-US" altLang="zh-TW" sz="2800" dirty="0"/>
          </a:p>
          <a:p>
            <a:pPr>
              <a:lnSpc>
                <a:spcPct val="80000"/>
              </a:lnSpc>
            </a:pPr>
            <a:endParaRPr kumimoji="0" lang="en-US" altLang="zh-TW" sz="2800" dirty="0"/>
          </a:p>
          <a:p>
            <a:pPr>
              <a:lnSpc>
                <a:spcPct val="80000"/>
              </a:lnSpc>
            </a:pPr>
            <a:endParaRPr kumimoji="0" lang="en-US" altLang="zh-TW" sz="2800" dirty="0"/>
          </a:p>
          <a:p>
            <a:pPr>
              <a:lnSpc>
                <a:spcPct val="80000"/>
              </a:lnSpc>
            </a:pPr>
            <a:endParaRPr kumimoji="0" lang="en-US" altLang="zh-TW" sz="2800" dirty="0"/>
          </a:p>
          <a:p>
            <a:pPr>
              <a:lnSpc>
                <a:spcPct val="80000"/>
              </a:lnSpc>
            </a:pPr>
            <a:endParaRPr kumimoji="0" lang="en-US" altLang="zh-TW" sz="2800" dirty="0"/>
          </a:p>
          <a:p>
            <a:pPr>
              <a:lnSpc>
                <a:spcPct val="80000"/>
              </a:lnSpc>
            </a:pPr>
            <a:endParaRPr kumimoji="0" lang="en-US" altLang="zh-TW" sz="2800" dirty="0"/>
          </a:p>
          <a:p>
            <a:pPr>
              <a:lnSpc>
                <a:spcPct val="80000"/>
              </a:lnSpc>
            </a:pPr>
            <a:endParaRPr kumimoji="0" lang="en-US" altLang="zh-TW" sz="2800" dirty="0"/>
          </a:p>
          <a:p>
            <a:pPr>
              <a:lnSpc>
                <a:spcPct val="80000"/>
              </a:lnSpc>
            </a:pPr>
            <a:endParaRPr kumimoji="0" lang="en-US" altLang="zh-TW" sz="2800" dirty="0"/>
          </a:p>
          <a:p>
            <a:pPr>
              <a:lnSpc>
                <a:spcPct val="80000"/>
              </a:lnSpc>
            </a:pPr>
            <a:r>
              <a:rPr kumimoji="0" lang="en-US" altLang="zh-TW" sz="2800" dirty="0" smtClean="0"/>
              <a:t>,</a:t>
            </a:r>
            <a:endParaRPr kumimoji="0" lang="en-US" altLang="zh-TW" sz="2800" dirty="0"/>
          </a:p>
        </p:txBody>
      </p:sp>
      <p:pic>
        <p:nvPicPr>
          <p:cNvPr id="2052" name="Picture 4" descr="2012-10-19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018908"/>
            <a:ext cx="4103315" cy="329041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2012-10-19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2863591"/>
            <a:ext cx="4148977" cy="3601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4791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4" name="Picture 16" descr="th?id=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4194106"/>
            <a:ext cx="1834473" cy="16107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2012-10-19 16"/>
          <p:cNvPicPr>
            <a:picLocks noChangeAspect="1" noChangeArrowheads="1"/>
          </p:cNvPicPr>
          <p:nvPr/>
        </p:nvPicPr>
        <p:blipFill>
          <a:blip r:embed="rId4">
            <a:extLst>
              <a:ext uri="{28A0092B-C50C-407E-A947-70E740481C1C}">
                <a14:useLocalDpi xmlns:a14="http://schemas.microsoft.com/office/drawing/2010/main" val="0"/>
              </a:ext>
            </a:extLst>
          </a:blip>
          <a:srcRect l="8417" t="50000" r="4646" b="-417"/>
          <a:stretch>
            <a:fillRect/>
          </a:stretch>
        </p:blipFill>
        <p:spPr bwMode="auto">
          <a:xfrm>
            <a:off x="0" y="0"/>
            <a:ext cx="9144000" cy="3181350"/>
          </a:xfrm>
          <a:prstGeom prst="rect">
            <a:avLst/>
          </a:prstGeom>
          <a:noFill/>
          <a:extLst>
            <a:ext uri="{909E8E84-426E-40DD-AFC4-6F175D3DCCD1}">
              <a14:hiddenFill xmlns:a14="http://schemas.microsoft.com/office/drawing/2010/main">
                <a:solidFill>
                  <a:srgbClr val="FFFFFF"/>
                </a:solidFill>
              </a14:hiddenFill>
            </a:ext>
          </a:extLst>
        </p:spPr>
      </p:pic>
      <p:sp>
        <p:nvSpPr>
          <p:cNvPr id="2056" name="AutoShape 8"/>
          <p:cNvSpPr>
            <a:spLocks noChangeArrowheads="1"/>
          </p:cNvSpPr>
          <p:nvPr/>
        </p:nvSpPr>
        <p:spPr bwMode="auto">
          <a:xfrm>
            <a:off x="202735" y="3267286"/>
            <a:ext cx="2160587" cy="710886"/>
          </a:xfrm>
          <a:prstGeom prst="flowChartAlternateProcess">
            <a:avLst/>
          </a:prstGeom>
          <a:solidFill>
            <a:srgbClr val="FFCC99"/>
          </a:solidFill>
          <a:ln w="25400" cmpd="dbl">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TW" altLang="en-US" smtClean="0">
              <a:solidFill>
                <a:srgbClr val="000000"/>
              </a:solidFill>
            </a:endParaRPr>
          </a:p>
        </p:txBody>
      </p:sp>
      <p:sp>
        <p:nvSpPr>
          <p:cNvPr id="2057" name="AutoShape 9"/>
          <p:cNvSpPr>
            <a:spLocks noChangeArrowheads="1"/>
          </p:cNvSpPr>
          <p:nvPr/>
        </p:nvSpPr>
        <p:spPr bwMode="auto">
          <a:xfrm>
            <a:off x="2363323" y="3267286"/>
            <a:ext cx="2208678" cy="1655545"/>
          </a:xfrm>
          <a:prstGeom prst="flowChartAlternateProcess">
            <a:avLst/>
          </a:prstGeom>
          <a:solidFill>
            <a:srgbClr val="FFFF99"/>
          </a:solidFill>
          <a:ln w="25400" cmpd="dbl">
            <a:solidFill>
              <a:srgbClr val="CC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TW" altLang="en-US" smtClean="0">
              <a:solidFill>
                <a:srgbClr val="000000"/>
              </a:solidFill>
            </a:endParaRPr>
          </a:p>
        </p:txBody>
      </p:sp>
      <p:sp>
        <p:nvSpPr>
          <p:cNvPr id="2058" name="AutoShape 10"/>
          <p:cNvSpPr>
            <a:spLocks noChangeArrowheads="1"/>
          </p:cNvSpPr>
          <p:nvPr/>
        </p:nvSpPr>
        <p:spPr bwMode="auto">
          <a:xfrm>
            <a:off x="4813543" y="3276553"/>
            <a:ext cx="2160587" cy="1938992"/>
          </a:xfrm>
          <a:prstGeom prst="flowChartAlternateProcess">
            <a:avLst/>
          </a:prstGeom>
          <a:solidFill>
            <a:srgbClr val="CCFFCC"/>
          </a:solidFill>
          <a:ln w="25400" cmpd="dbl">
            <a:solidFill>
              <a:srgbClr val="CC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TW" altLang="en-US" smtClean="0">
              <a:solidFill>
                <a:srgbClr val="000000"/>
              </a:solidFill>
            </a:endParaRPr>
          </a:p>
        </p:txBody>
      </p:sp>
      <p:sp>
        <p:nvSpPr>
          <p:cNvPr id="2059" name="AutoShape 11"/>
          <p:cNvSpPr>
            <a:spLocks noChangeArrowheads="1"/>
          </p:cNvSpPr>
          <p:nvPr/>
        </p:nvSpPr>
        <p:spPr bwMode="auto">
          <a:xfrm>
            <a:off x="6985000" y="3276553"/>
            <a:ext cx="2159000" cy="1938992"/>
          </a:xfrm>
          <a:prstGeom prst="flowChartAlternateProcess">
            <a:avLst/>
          </a:prstGeom>
          <a:solidFill>
            <a:srgbClr val="99CCFF"/>
          </a:solidFill>
          <a:ln w="25400" cmpd="dbl">
            <a:solidFill>
              <a:srgbClr val="CC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TW" altLang="en-US" smtClean="0">
              <a:solidFill>
                <a:srgbClr val="000000"/>
              </a:solidFill>
            </a:endParaRPr>
          </a:p>
        </p:txBody>
      </p:sp>
      <p:sp>
        <p:nvSpPr>
          <p:cNvPr id="2054" name="Text Box 6"/>
          <p:cNvSpPr txBox="1">
            <a:spLocks noChangeArrowheads="1"/>
          </p:cNvSpPr>
          <p:nvPr/>
        </p:nvSpPr>
        <p:spPr bwMode="auto">
          <a:xfrm>
            <a:off x="-13166" y="3190813"/>
            <a:ext cx="237648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zh-TW" altLang="en-US" sz="2400" dirty="0" smtClean="0">
                <a:solidFill>
                  <a:srgbClr val="000000"/>
                </a:solidFill>
                <a:latin typeface="Arial Unicode MS" pitchFamily="34" charset="-120"/>
                <a:ea typeface="Arial Unicode MS" pitchFamily="34" charset="-120"/>
                <a:cs typeface="Arial Unicode MS" pitchFamily="34" charset="-120"/>
              </a:rPr>
              <a:t>你想讓青蛙擁有長腿</a:t>
            </a:r>
          </a:p>
        </p:txBody>
      </p:sp>
      <p:sp>
        <p:nvSpPr>
          <p:cNvPr id="2060" name="Text Box 12"/>
          <p:cNvSpPr txBox="1">
            <a:spLocks noChangeArrowheads="1"/>
          </p:cNvSpPr>
          <p:nvPr/>
        </p:nvSpPr>
        <p:spPr bwMode="auto">
          <a:xfrm>
            <a:off x="2551704" y="3369023"/>
            <a:ext cx="223202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zh-TW" altLang="en-US" sz="2400" dirty="0" smtClean="0">
                <a:solidFill>
                  <a:srgbClr val="000000"/>
                </a:solidFill>
                <a:latin typeface="Arial Unicode MS" pitchFamily="34" charset="-120"/>
                <a:ea typeface="Arial Unicode MS" pitchFamily="34" charset="-120"/>
                <a:cs typeface="Arial Unicode MS" pitchFamily="34" charset="-120"/>
              </a:rPr>
              <a:t>從裡面挑出腿比較長的雄蛙與雌蛙，讓他們交配</a:t>
            </a:r>
          </a:p>
        </p:txBody>
      </p:sp>
      <p:sp>
        <p:nvSpPr>
          <p:cNvPr id="2061" name="Text Box 13"/>
          <p:cNvSpPr txBox="1">
            <a:spLocks noChangeArrowheads="1"/>
          </p:cNvSpPr>
          <p:nvPr/>
        </p:nvSpPr>
        <p:spPr bwMode="auto">
          <a:xfrm>
            <a:off x="4783729" y="3276553"/>
            <a:ext cx="2093321"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fontAlgn="base">
              <a:spcBef>
                <a:spcPct val="50000"/>
              </a:spcBef>
              <a:spcAft>
                <a:spcPct val="0"/>
              </a:spcAft>
            </a:pPr>
            <a:r>
              <a:rPr kumimoji="1" lang="zh-TW" altLang="en-US" sz="2400" dirty="0" smtClean="0">
                <a:solidFill>
                  <a:srgbClr val="000000"/>
                </a:solidFill>
                <a:latin typeface="Arial Unicode MS" pitchFamily="34" charset="-120"/>
                <a:ea typeface="Arial Unicode MS" pitchFamily="34" charset="-120"/>
                <a:cs typeface="Arial Unicode MS" pitchFamily="34" charset="-120"/>
              </a:rPr>
              <a:t>反覆這樣做，經過十代，平均腿長與初代相比已有明顯增常。</a:t>
            </a:r>
          </a:p>
        </p:txBody>
      </p:sp>
      <p:sp>
        <p:nvSpPr>
          <p:cNvPr id="2062" name="Text Box 14"/>
          <p:cNvSpPr txBox="1">
            <a:spLocks noChangeArrowheads="1"/>
          </p:cNvSpPr>
          <p:nvPr/>
        </p:nvSpPr>
        <p:spPr bwMode="auto">
          <a:xfrm>
            <a:off x="6980828" y="3417973"/>
            <a:ext cx="216317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kumimoji="1" lang="zh-TW" altLang="en-US" sz="2400" dirty="0" smtClean="0">
                <a:solidFill>
                  <a:srgbClr val="000000"/>
                </a:solidFill>
                <a:latin typeface="Arial Unicode MS" pitchFamily="34" charset="-120"/>
                <a:ea typeface="Arial Unicode MS" pitchFamily="34" charset="-120"/>
                <a:cs typeface="Arial Unicode MS" pitchFamily="34" charset="-120"/>
              </a:rPr>
              <a:t>最後我們會發現第十代的青蛙每一隻腿長都長於第一代青蛙的腿長。</a:t>
            </a:r>
          </a:p>
        </p:txBody>
      </p:sp>
      <p:sp>
        <p:nvSpPr>
          <p:cNvPr id="2065" name="Text Box 17"/>
          <p:cNvSpPr txBox="1">
            <a:spLocks noChangeArrowheads="1"/>
          </p:cNvSpPr>
          <p:nvPr/>
        </p:nvSpPr>
        <p:spPr bwMode="auto">
          <a:xfrm>
            <a:off x="666584" y="5821797"/>
            <a:ext cx="8293918" cy="954107"/>
          </a:xfrm>
          <a:prstGeom prst="rect">
            <a:avLst/>
          </a:prstGeom>
          <a:solidFill>
            <a:srgbClr val="FFCCFF"/>
          </a:solidFill>
          <a:ln/>
          <a:effectLst>
            <a:innerShdw blurRad="63500" dist="50800" dir="18900000">
              <a:prstClr val="black">
                <a:alpha val="50000"/>
              </a:prstClr>
            </a:innerShdw>
          </a:effectLst>
          <a:scene3d>
            <a:camera prst="orthographicFront"/>
            <a:lightRig rig="threePt" dir="t"/>
          </a:scene3d>
          <a:sp3d>
            <a:bevelT/>
          </a:sp3d>
          <a:extLst/>
        </p:spPr>
        <p:style>
          <a:lnRef idx="2">
            <a:schemeClr val="accent2"/>
          </a:lnRef>
          <a:fillRef idx="1">
            <a:schemeClr val="lt1"/>
          </a:fillRef>
          <a:effectRef idx="0">
            <a:schemeClr val="accent2"/>
          </a:effectRef>
          <a:fontRef idx="minor">
            <a:schemeClr val="dk1"/>
          </a:fontRef>
        </p:style>
        <p:txBody>
          <a:bodyPr wrap="square">
            <a:spAutoFit/>
          </a:bodyPr>
          <a:lstStyle/>
          <a:p>
            <a:pPr fontAlgn="base">
              <a:spcBef>
                <a:spcPct val="50000"/>
              </a:spcBef>
              <a:spcAft>
                <a:spcPct val="0"/>
              </a:spcAft>
            </a:pPr>
            <a:r>
              <a:rPr kumimoji="1" lang="zh-TW" altLang="en-US" sz="2800" dirty="0" smtClean="0">
                <a:solidFill>
                  <a:srgbClr val="000000"/>
                </a:solidFill>
                <a:latin typeface="Arial Unicode MS" pitchFamily="34" charset="-120"/>
                <a:ea typeface="Arial Unicode MS" pitchFamily="34" charset="-120"/>
                <a:cs typeface="Arial Unicode MS" pitchFamily="34" charset="-120"/>
              </a:rPr>
              <a:t>不需要魔杖，也不需要任何魔力</a:t>
            </a:r>
            <a:r>
              <a:rPr kumimoji="1" lang="zh-TW" altLang="en-US" sz="2800" dirty="0">
                <a:solidFill>
                  <a:srgbClr val="000000"/>
                </a:solidFill>
                <a:latin typeface="Arial Unicode MS" pitchFamily="34" charset="-120"/>
                <a:ea typeface="Arial Unicode MS" pitchFamily="34" charset="-120"/>
                <a:cs typeface="Arial Unicode MS" pitchFamily="34" charset="-120"/>
              </a:rPr>
              <a:t>，</a:t>
            </a:r>
            <a:r>
              <a:rPr kumimoji="1" lang="zh-TW" altLang="en-US" sz="2800" dirty="0" smtClean="0">
                <a:solidFill>
                  <a:srgbClr val="000000"/>
                </a:solidFill>
                <a:latin typeface="Arial Unicode MS" pitchFamily="34" charset="-120"/>
                <a:ea typeface="Arial Unicode MS" pitchFamily="34" charset="-120"/>
                <a:cs typeface="Arial Unicode MS" pitchFamily="34" charset="-120"/>
              </a:rPr>
              <a:t>我們稱這過程為 </a:t>
            </a:r>
            <a:r>
              <a:rPr kumimoji="1" lang="en-US" altLang="zh-TW" sz="2800" dirty="0" smtClean="0">
                <a:solidFill>
                  <a:srgbClr val="000000"/>
                </a:solidFill>
                <a:latin typeface="Arial Unicode MS" pitchFamily="34" charset="-120"/>
                <a:ea typeface="Arial Unicode MS" pitchFamily="34" charset="-120"/>
                <a:cs typeface="Arial Unicode MS" pitchFamily="34" charset="-120"/>
              </a:rPr>
              <a:t>:</a:t>
            </a:r>
            <a:r>
              <a:rPr kumimoji="1" lang="zh-TW" altLang="en-US" sz="2800" dirty="0" smtClean="0">
                <a:solidFill>
                  <a:srgbClr val="000000"/>
                </a:solidFill>
                <a:latin typeface="Arial Unicode MS" pitchFamily="34" charset="-120"/>
                <a:ea typeface="Arial Unicode MS" pitchFamily="34" charset="-120"/>
                <a:cs typeface="Arial Unicode MS" pitchFamily="34" charset="-120"/>
              </a:rPr>
              <a:t> </a:t>
            </a:r>
            <a:r>
              <a:rPr kumimoji="1" lang="zh-TW" altLang="en-US" sz="2800" b="1" dirty="0" smtClean="0">
                <a:solidFill>
                  <a:srgbClr val="C00000"/>
                </a:solidFill>
                <a:latin typeface="Arial Unicode MS" pitchFamily="34" charset="-120"/>
                <a:ea typeface="Arial Unicode MS" pitchFamily="34" charset="-120"/>
                <a:cs typeface="Arial Unicode MS" pitchFamily="34" charset="-120"/>
              </a:rPr>
              <a:t>育種</a:t>
            </a:r>
            <a:r>
              <a:rPr kumimoji="1" lang="zh-TW" altLang="en-US" sz="2800" dirty="0" smtClean="0">
                <a:solidFill>
                  <a:srgbClr val="000000"/>
                </a:solidFill>
                <a:latin typeface="Arial Unicode MS" pitchFamily="34" charset="-120"/>
                <a:ea typeface="Arial Unicode MS" pitchFamily="34" charset="-120"/>
                <a:cs typeface="Arial Unicode MS" pitchFamily="34" charset="-120"/>
              </a:rPr>
              <a:t>。</a:t>
            </a:r>
          </a:p>
        </p:txBody>
      </p:sp>
    </p:spTree>
    <p:extLst>
      <p:ext uri="{BB962C8B-B14F-4D97-AF65-F5344CB8AC3E}">
        <p14:creationId xmlns:p14="http://schemas.microsoft.com/office/powerpoint/2010/main" val="42676645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讀書會.jpg"/>
          <p:cNvPicPr>
            <a:picLocks noChangeAspect="1"/>
          </p:cNvPicPr>
          <p:nvPr/>
        </p:nvPicPr>
        <p:blipFill>
          <a:blip r:embed="rId2" cstate="print"/>
          <a:stretch>
            <a:fillRect/>
          </a:stretch>
        </p:blipFill>
        <p:spPr>
          <a:xfrm>
            <a:off x="-13562" y="0"/>
            <a:ext cx="9144000" cy="6858000"/>
          </a:xfrm>
          <a:prstGeom prst="rect">
            <a:avLst/>
          </a:prstGeom>
        </p:spPr>
      </p:pic>
      <p:sp>
        <p:nvSpPr>
          <p:cNvPr id="3" name="副標題 2"/>
          <p:cNvSpPr>
            <a:spLocks noGrp="1"/>
          </p:cNvSpPr>
          <p:nvPr>
            <p:ph type="subTitle" idx="1"/>
          </p:nvPr>
        </p:nvSpPr>
        <p:spPr>
          <a:xfrm>
            <a:off x="226991" y="4941168"/>
            <a:ext cx="8662894" cy="1600200"/>
          </a:xfrm>
        </p:spPr>
        <p:txBody>
          <a:bodyPr>
            <a:noAutofit/>
          </a:bodyPr>
          <a:lstStyle/>
          <a:p>
            <a:pPr algn="l"/>
            <a:r>
              <a:rPr lang="zh-TW" altLang="en-US" sz="2800" b="1" dirty="0" smtClean="0">
                <a:solidFill>
                  <a:srgbClr val="FFFF00"/>
                </a:solidFill>
                <a:latin typeface="Arial Unicode MS" pitchFamily="34" charset="-120"/>
                <a:ea typeface="Arial Unicode MS" pitchFamily="34" charset="-120"/>
                <a:cs typeface="Arial Unicode MS" pitchFamily="34" charset="-120"/>
              </a:rPr>
              <a:t>根據穩態模型說法，宇宙一直以目前的形式存在；大霹靂模型則是說宇宙以奇異的爆炸方式。而大部分的科學都支持大霹靂模型說法是對的。</a:t>
            </a:r>
            <a:endParaRPr lang="zh-TW" altLang="en-US" sz="2800" b="1" dirty="0">
              <a:solidFill>
                <a:srgbClr val="FFFF00"/>
              </a:solidFill>
              <a:latin typeface="Arial Unicode MS" pitchFamily="34" charset="-120"/>
              <a:ea typeface="Arial Unicode MS" pitchFamily="34" charset="-120"/>
              <a:cs typeface="Arial Unicode MS" pitchFamily="34" charset="-12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5198" y="0"/>
            <a:ext cx="7851648" cy="1828800"/>
          </a:xfrm>
        </p:spPr>
        <p:txBody>
          <a:bodyPr/>
          <a:lstStyle/>
          <a:p>
            <a:endParaRPr lang="zh-TW" altLang="en-US" dirty="0"/>
          </a:p>
        </p:txBody>
      </p:sp>
      <p:pic>
        <p:nvPicPr>
          <p:cNvPr id="1026" name="Picture 2" descr="C:\Users\RogerAquarius\Desktop\新增資料夾\IMAG0528.jpg"/>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8964488" cy="417646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RogerAquarius\Desktop\新增資料夾\IMAG052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36163" y="-5446713"/>
            <a:ext cx="3600000" cy="2029412"/>
          </a:xfrm>
          <a:prstGeom prst="rect">
            <a:avLst/>
          </a:prstGeom>
          <a:noFill/>
          <a:extLst>
            <a:ext uri="{909E8E84-426E-40DD-AFC4-6F175D3DCCD1}">
              <a14:hiddenFill xmlns:a14="http://schemas.microsoft.com/office/drawing/2010/main">
                <a:solidFill>
                  <a:srgbClr val="FFFFFF"/>
                </a:solidFill>
              </a14:hiddenFill>
            </a:ext>
          </a:extLst>
        </p:spPr>
      </p:pic>
      <p:sp>
        <p:nvSpPr>
          <p:cNvPr id="4" name="文字方塊 3"/>
          <p:cNvSpPr txBox="1"/>
          <p:nvPr/>
        </p:nvSpPr>
        <p:spPr>
          <a:xfrm>
            <a:off x="47059" y="4214928"/>
            <a:ext cx="9144000" cy="2677656"/>
          </a:xfrm>
          <a:prstGeom prst="rect">
            <a:avLst/>
          </a:prstGeom>
          <a:noFill/>
        </p:spPr>
        <p:txBody>
          <a:bodyPr wrap="square" rtlCol="0">
            <a:spAutoFit/>
          </a:bodyPr>
          <a:lstStyle/>
          <a:p>
            <a:r>
              <a:rPr lang="zh-TW" altLang="en-US" sz="2800" dirty="0" smtClean="0">
                <a:solidFill>
                  <a:prstClr val="white"/>
                </a:solidFill>
                <a:latin typeface="Arial Unicode MS" pitchFamily="34" charset="-120"/>
                <a:ea typeface="Arial Unicode MS" pitchFamily="34" charset="-120"/>
                <a:cs typeface="Arial Unicode MS" pitchFamily="34" charset="-120"/>
              </a:rPr>
              <a:t>這世界上</a:t>
            </a:r>
            <a:r>
              <a:rPr lang="en-US" altLang="zh-TW" sz="2800" dirty="0">
                <a:solidFill>
                  <a:prstClr val="white"/>
                </a:solidFill>
                <a:latin typeface="Arial Unicode MS" pitchFamily="34" charset="-120"/>
                <a:ea typeface="Arial Unicode MS" pitchFamily="34" charset="-120"/>
                <a:cs typeface="Arial Unicode MS" pitchFamily="34" charset="-120"/>
              </a:rPr>
              <a:t> </a:t>
            </a:r>
            <a:r>
              <a:rPr lang="en-US" altLang="zh-TW" sz="2800" dirty="0" smtClean="0">
                <a:solidFill>
                  <a:prstClr val="white"/>
                </a:solidFill>
                <a:latin typeface="Arial Unicode MS" pitchFamily="34" charset="-120"/>
                <a:ea typeface="Arial Unicode MS" pitchFamily="34" charset="-120"/>
                <a:cs typeface="Arial Unicode MS" pitchFamily="34" charset="-120"/>
              </a:rPr>
              <a:t>,</a:t>
            </a:r>
            <a:r>
              <a:rPr lang="zh-TW" altLang="en-US" sz="2800" dirty="0" smtClean="0">
                <a:solidFill>
                  <a:prstClr val="white"/>
                </a:solidFill>
                <a:latin typeface="Arial Unicode MS" pitchFamily="34" charset="-120"/>
                <a:ea typeface="Arial Unicode MS" pitchFamily="34" charset="-120"/>
                <a:cs typeface="Arial Unicode MS" pitchFamily="34" charset="-120"/>
              </a:rPr>
              <a:t>還有許多我們人類所不知道的事物存在</a:t>
            </a:r>
            <a:r>
              <a:rPr lang="en-US" altLang="zh-TW" sz="2800" dirty="0" smtClean="0">
                <a:solidFill>
                  <a:prstClr val="white"/>
                </a:solidFill>
                <a:latin typeface="Arial Unicode MS" pitchFamily="34" charset="-120"/>
                <a:ea typeface="Arial Unicode MS" pitchFamily="34" charset="-120"/>
                <a:cs typeface="Arial Unicode MS" pitchFamily="34" charset="-120"/>
              </a:rPr>
              <a:t>,</a:t>
            </a:r>
            <a:r>
              <a:rPr lang="zh-TW" altLang="en-US" sz="2800" dirty="0" smtClean="0">
                <a:solidFill>
                  <a:prstClr val="white"/>
                </a:solidFill>
                <a:latin typeface="Arial Unicode MS" pitchFamily="34" charset="-120"/>
                <a:ea typeface="Arial Unicode MS" pitchFamily="34" charset="-120"/>
                <a:cs typeface="Arial Unicode MS" pitchFamily="34" charset="-120"/>
              </a:rPr>
              <a:t>探索生命的起源</a:t>
            </a:r>
            <a:r>
              <a:rPr lang="en-US" altLang="zh-TW" sz="2800" dirty="0" smtClean="0">
                <a:solidFill>
                  <a:prstClr val="white"/>
                </a:solidFill>
                <a:latin typeface="Arial Unicode MS" pitchFamily="34" charset="-120"/>
                <a:ea typeface="Arial Unicode MS" pitchFamily="34" charset="-120"/>
                <a:cs typeface="Arial Unicode MS" pitchFamily="34" charset="-120"/>
              </a:rPr>
              <a:t>,</a:t>
            </a:r>
            <a:r>
              <a:rPr lang="zh-TW" altLang="en-US" sz="2800" dirty="0" smtClean="0">
                <a:solidFill>
                  <a:prstClr val="white"/>
                </a:solidFill>
                <a:latin typeface="Arial Unicode MS" pitchFamily="34" charset="-120"/>
                <a:ea typeface="Arial Unicode MS" pitchFamily="34" charset="-120"/>
                <a:cs typeface="Arial Unicode MS" pitchFamily="34" charset="-120"/>
              </a:rPr>
              <a:t>一直以來都是人類長久的計畫</a:t>
            </a:r>
            <a:r>
              <a:rPr lang="en-US" altLang="zh-TW" sz="2800" dirty="0" smtClean="0">
                <a:solidFill>
                  <a:prstClr val="white"/>
                </a:solidFill>
                <a:latin typeface="Arial Unicode MS" pitchFamily="34" charset="-120"/>
                <a:ea typeface="Arial Unicode MS" pitchFamily="34" charset="-120"/>
                <a:cs typeface="Arial Unicode MS" pitchFamily="34" charset="-120"/>
              </a:rPr>
              <a:t>,</a:t>
            </a:r>
            <a:r>
              <a:rPr lang="zh-TW" altLang="en-US" sz="2800" dirty="0" smtClean="0">
                <a:solidFill>
                  <a:prstClr val="white"/>
                </a:solidFill>
                <a:latin typeface="Arial Unicode MS" pitchFamily="34" charset="-120"/>
                <a:ea typeface="Arial Unicode MS" pitchFamily="34" charset="-120"/>
                <a:cs typeface="Arial Unicode MS" pitchFamily="34" charset="-120"/>
              </a:rPr>
              <a:t>很想知道宇宙中是否有和我們一樣的生命存在</a:t>
            </a:r>
            <a:r>
              <a:rPr lang="en-US" altLang="zh-TW" sz="2800" dirty="0" smtClean="0">
                <a:solidFill>
                  <a:prstClr val="white"/>
                </a:solidFill>
                <a:latin typeface="Arial Unicode MS" pitchFamily="34" charset="-120"/>
                <a:ea typeface="Arial Unicode MS" pitchFamily="34" charset="-120"/>
                <a:cs typeface="Arial Unicode MS" pitchFamily="34" charset="-120"/>
              </a:rPr>
              <a:t>,</a:t>
            </a:r>
            <a:r>
              <a:rPr lang="zh-TW" altLang="en-US" sz="2800" dirty="0" smtClean="0">
                <a:solidFill>
                  <a:prstClr val="white"/>
                </a:solidFill>
                <a:latin typeface="Arial Unicode MS" pitchFamily="34" charset="-120"/>
                <a:ea typeface="Arial Unicode MS" pitchFamily="34" charset="-120"/>
                <a:cs typeface="Arial Unicode MS" pitchFamily="34" charset="-120"/>
              </a:rPr>
              <a:t>如果真的有</a:t>
            </a:r>
            <a:r>
              <a:rPr lang="en-US" altLang="zh-TW" sz="2800" dirty="0" smtClean="0">
                <a:solidFill>
                  <a:prstClr val="white"/>
                </a:solidFill>
                <a:latin typeface="Arial Unicode MS" pitchFamily="34" charset="-120"/>
                <a:ea typeface="Arial Unicode MS" pitchFamily="34" charset="-120"/>
                <a:cs typeface="Arial Unicode MS" pitchFamily="34" charset="-120"/>
              </a:rPr>
              <a:t>,</a:t>
            </a:r>
            <a:r>
              <a:rPr lang="zh-TW" altLang="en-US" sz="2800" dirty="0" smtClean="0">
                <a:solidFill>
                  <a:prstClr val="white"/>
                </a:solidFill>
                <a:latin typeface="Arial Unicode MS" pitchFamily="34" charset="-120"/>
                <a:ea typeface="Arial Unicode MS" pitchFamily="34" charset="-120"/>
                <a:cs typeface="Arial Unicode MS" pitchFamily="34" charset="-120"/>
              </a:rPr>
              <a:t>它們會對人類有什麼影響</a:t>
            </a:r>
            <a:r>
              <a:rPr lang="en-US" altLang="zh-TW" sz="2800" dirty="0" smtClean="0">
                <a:solidFill>
                  <a:prstClr val="white"/>
                </a:solidFill>
                <a:latin typeface="Arial Unicode MS" pitchFamily="34" charset="-120"/>
                <a:ea typeface="Arial Unicode MS" pitchFamily="34" charset="-120"/>
                <a:cs typeface="Arial Unicode MS" pitchFamily="34" charset="-120"/>
              </a:rPr>
              <a:t>,</a:t>
            </a:r>
            <a:r>
              <a:rPr lang="zh-TW" altLang="en-US" sz="2800" dirty="0" smtClean="0">
                <a:solidFill>
                  <a:prstClr val="white"/>
                </a:solidFill>
                <a:latin typeface="Arial Unicode MS" pitchFamily="34" charset="-120"/>
                <a:ea typeface="Arial Unicode MS" pitchFamily="34" charset="-120"/>
                <a:cs typeface="Arial Unicode MS" pitchFamily="34" charset="-120"/>
              </a:rPr>
              <a:t>會不會為了科技、資源、種族而威脅人類的我們</a:t>
            </a:r>
            <a:r>
              <a:rPr lang="en-US" altLang="zh-TW" sz="2800" dirty="0" smtClean="0">
                <a:solidFill>
                  <a:prstClr val="white"/>
                </a:solidFill>
                <a:latin typeface="Arial Unicode MS" pitchFamily="34" charset="-120"/>
                <a:ea typeface="Arial Unicode MS" pitchFamily="34" charset="-120"/>
                <a:cs typeface="Arial Unicode MS" pitchFamily="34" charset="-120"/>
              </a:rPr>
              <a:t>,</a:t>
            </a:r>
            <a:r>
              <a:rPr lang="zh-TW" altLang="en-US" sz="2800" dirty="0" smtClean="0">
                <a:solidFill>
                  <a:prstClr val="white"/>
                </a:solidFill>
                <a:latin typeface="Arial Unicode MS" pitchFamily="34" charset="-120"/>
                <a:ea typeface="Arial Unicode MS" pitchFamily="34" charset="-120"/>
                <a:cs typeface="Arial Unicode MS" pitchFamily="34" charset="-120"/>
              </a:rPr>
              <a:t>究竟萬物是如何開始的</a:t>
            </a:r>
            <a:r>
              <a:rPr lang="en-US" altLang="zh-TW" sz="2800" dirty="0" smtClean="0">
                <a:solidFill>
                  <a:prstClr val="white"/>
                </a:solidFill>
                <a:latin typeface="Arial Unicode MS" pitchFamily="34" charset="-120"/>
                <a:ea typeface="Arial Unicode MS" pitchFamily="34" charset="-120"/>
                <a:cs typeface="Arial Unicode MS" pitchFamily="34" charset="-120"/>
              </a:rPr>
              <a:t>,</a:t>
            </a:r>
            <a:r>
              <a:rPr lang="zh-TW" altLang="en-US" sz="2800" dirty="0" smtClean="0">
                <a:solidFill>
                  <a:prstClr val="white"/>
                </a:solidFill>
                <a:latin typeface="Arial Unicode MS" pitchFamily="34" charset="-120"/>
                <a:ea typeface="Arial Unicode MS" pitchFamily="34" charset="-120"/>
                <a:cs typeface="Arial Unicode MS" pitchFamily="34" charset="-120"/>
              </a:rPr>
              <a:t>又是誰創造生命的</a:t>
            </a:r>
            <a:r>
              <a:rPr lang="en-US" altLang="zh-TW" sz="2800" dirty="0" smtClean="0">
                <a:solidFill>
                  <a:prstClr val="white"/>
                </a:solidFill>
                <a:latin typeface="Arial Unicode MS" pitchFamily="34" charset="-120"/>
                <a:ea typeface="Arial Unicode MS" pitchFamily="34" charset="-120"/>
                <a:cs typeface="Arial Unicode MS" pitchFamily="34" charset="-120"/>
              </a:rPr>
              <a:t>,</a:t>
            </a:r>
            <a:r>
              <a:rPr lang="zh-TW" altLang="en-US" sz="2800" dirty="0" smtClean="0">
                <a:solidFill>
                  <a:prstClr val="white"/>
                </a:solidFill>
                <a:latin typeface="Arial Unicode MS" pitchFamily="34" charset="-120"/>
                <a:ea typeface="Arial Unicode MS" pitchFamily="34" charset="-120"/>
                <a:cs typeface="Arial Unicode MS" pitchFamily="34" charset="-120"/>
              </a:rPr>
              <a:t>為了什麼而創造，這一切</a:t>
            </a:r>
            <a:r>
              <a:rPr lang="zh-TW" altLang="en-US" sz="2800" dirty="0">
                <a:solidFill>
                  <a:prstClr val="white"/>
                </a:solidFill>
                <a:latin typeface="Arial Unicode MS" pitchFamily="34" charset="-120"/>
                <a:ea typeface="Arial Unicode MS" pitchFamily="34" charset="-120"/>
                <a:cs typeface="Arial Unicode MS" pitchFamily="34" charset="-120"/>
              </a:rPr>
              <a:t>的</a:t>
            </a:r>
            <a:r>
              <a:rPr lang="zh-TW" altLang="en-US" sz="2800" dirty="0" smtClean="0">
                <a:solidFill>
                  <a:prstClr val="white"/>
                </a:solidFill>
                <a:latin typeface="Arial Unicode MS" pitchFamily="34" charset="-120"/>
                <a:ea typeface="Arial Unicode MS" pitchFamily="34" charset="-120"/>
                <a:cs typeface="Arial Unicode MS" pitchFamily="34" charset="-120"/>
              </a:rPr>
              <a:t>一切</a:t>
            </a:r>
            <a:r>
              <a:rPr lang="en-US" altLang="zh-TW" sz="2800" dirty="0" smtClean="0">
                <a:solidFill>
                  <a:prstClr val="white"/>
                </a:solidFill>
                <a:latin typeface="Arial Unicode MS" pitchFamily="34" charset="-120"/>
                <a:ea typeface="Arial Unicode MS" pitchFamily="34" charset="-120"/>
                <a:cs typeface="Arial Unicode MS" pitchFamily="34" charset="-120"/>
              </a:rPr>
              <a:t>,</a:t>
            </a:r>
            <a:r>
              <a:rPr lang="zh-TW" altLang="en-US" sz="2800" dirty="0" smtClean="0">
                <a:solidFill>
                  <a:prstClr val="white"/>
                </a:solidFill>
                <a:latin typeface="Arial Unicode MS" pitchFamily="34" charset="-120"/>
                <a:ea typeface="Arial Unicode MS" pitchFamily="34" charset="-120"/>
                <a:cs typeface="Arial Unicode MS" pitchFamily="34" charset="-120"/>
              </a:rPr>
              <a:t>時間將為人類一一揭曉．</a:t>
            </a:r>
            <a:endParaRPr lang="zh-TW" altLang="en-US" sz="2800" dirty="0">
              <a:solidFill>
                <a:prstClr val="white"/>
              </a:solidFill>
              <a:latin typeface="Arial Unicode MS" pitchFamily="34" charset="-120"/>
              <a:ea typeface="Arial Unicode MS" pitchFamily="34" charset="-120"/>
              <a:cs typeface="Arial Unicode MS" pitchFamily="34" charset="-120"/>
            </a:endParaRPr>
          </a:p>
        </p:txBody>
      </p:sp>
    </p:spTree>
    <p:extLst>
      <p:ext uri="{BB962C8B-B14F-4D97-AF65-F5344CB8AC3E}">
        <p14:creationId xmlns:p14="http://schemas.microsoft.com/office/powerpoint/2010/main" val="325164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subTitle" idx="1"/>
          </p:nvPr>
        </p:nvSpPr>
        <p:spPr>
          <a:xfrm>
            <a:off x="683568" y="1700213"/>
            <a:ext cx="7992888" cy="4392612"/>
          </a:xfrm>
        </p:spPr>
        <p:txBody>
          <a:bodyPr/>
          <a:lstStyle/>
          <a:p>
            <a:pPr algn="l" eaLnBrk="1" hangingPunct="1">
              <a:lnSpc>
                <a:spcPct val="150000"/>
              </a:lnSpc>
              <a:defRPr/>
            </a:pPr>
            <a:r>
              <a:rPr lang="zh-TW" altLang="en-US" sz="2800" dirty="0" smtClean="0">
                <a:solidFill>
                  <a:schemeClr val="accent6">
                    <a:lumMod val="75000"/>
                  </a:schemeClr>
                </a:solidFill>
              </a:rPr>
              <a:t>       </a:t>
            </a:r>
            <a:r>
              <a:rPr lang="zh-TW" altLang="en-US" sz="2800" b="1" dirty="0" smtClean="0">
                <a:solidFill>
                  <a:schemeClr val="accent6">
                    <a:lumMod val="75000"/>
                  </a:schemeClr>
                </a:solidFill>
                <a:latin typeface="+mj-ea"/>
                <a:ea typeface="+mj-ea"/>
              </a:rPr>
              <a:t>本書這個章節介紹了各種民間對宇宙未知生命體的想像或是傳說，並且以客觀的角度來解釋各種現象；因為人們往往會把無法解釋的現象用神秘的色彩著色，雖然許多事情仍然在科學上還無法提出完整的證據來證實，我們也應該保持著理性並且保守的態度來面對，並且用科學的方式來解釋這些現象。</a:t>
            </a:r>
            <a:endParaRPr lang="en-US" altLang="zh-TW" sz="2800" b="1" dirty="0" smtClean="0">
              <a:solidFill>
                <a:schemeClr val="accent6">
                  <a:lumMod val="75000"/>
                </a:schemeClr>
              </a:solidFill>
              <a:latin typeface="+mj-ea"/>
              <a:ea typeface="+mj-ea"/>
            </a:endParaRPr>
          </a:p>
          <a:p>
            <a:pPr algn="l" eaLnBrk="1" hangingPunct="1">
              <a:lnSpc>
                <a:spcPct val="150000"/>
              </a:lnSpc>
              <a:defRPr/>
            </a:pPr>
            <a:endParaRPr lang="en-US" altLang="zh-TW" sz="2800" dirty="0" smtClean="0">
              <a:solidFill>
                <a:schemeClr val="accent6">
                  <a:lumMod val="75000"/>
                </a:schemeClr>
              </a:solidFill>
            </a:endParaRPr>
          </a:p>
        </p:txBody>
      </p:sp>
      <p:sp>
        <p:nvSpPr>
          <p:cNvPr id="3" name="文字方塊 2"/>
          <p:cNvSpPr txBox="1"/>
          <p:nvPr/>
        </p:nvSpPr>
        <p:spPr>
          <a:xfrm>
            <a:off x="1835150" y="620713"/>
            <a:ext cx="5545138" cy="708025"/>
          </a:xfrm>
          <a:prstGeom prst="rect">
            <a:avLst/>
          </a:prstGeom>
          <a:solidFill>
            <a:srgbClr val="FFFF00"/>
          </a:solidFill>
        </p:spPr>
        <p:txBody>
          <a:bodyPr>
            <a:spAutoFit/>
          </a:bodyPr>
          <a:lstStyle/>
          <a:p>
            <a:pPr algn="ctr" fontAlgn="base">
              <a:spcBef>
                <a:spcPct val="0"/>
              </a:spcBef>
              <a:spcAft>
                <a:spcPct val="0"/>
              </a:spcAft>
              <a:defRPr/>
            </a:pPr>
            <a:r>
              <a:rPr kumimoji="1" lang="zh-TW" altLang="en-US" sz="4000" b="1" dirty="0">
                <a:solidFill>
                  <a:srgbClr val="000000"/>
                </a:solidFill>
                <a:latin typeface="新細明體"/>
              </a:rPr>
              <a:t>我們是唯一生命嗎</a:t>
            </a:r>
            <a:r>
              <a:rPr kumimoji="1" lang="en-US" altLang="zh-TW" sz="4000" b="1" dirty="0">
                <a:solidFill>
                  <a:srgbClr val="000000"/>
                </a:solidFill>
                <a:latin typeface="新細明體"/>
              </a:rPr>
              <a:t>?</a:t>
            </a:r>
            <a:endParaRPr kumimoji="1" lang="zh-TW" altLang="en-US" sz="4000" b="1" dirty="0">
              <a:solidFill>
                <a:srgbClr val="000000"/>
              </a:solidFill>
              <a:latin typeface="新細明體"/>
            </a:endParaRPr>
          </a:p>
        </p:txBody>
      </p:sp>
    </p:spTree>
    <p:extLst>
      <p:ext uri="{BB962C8B-B14F-4D97-AF65-F5344CB8AC3E}">
        <p14:creationId xmlns:p14="http://schemas.microsoft.com/office/powerpoint/2010/main" val="11647831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1295400" y="3200400"/>
            <a:ext cx="6400800" cy="2228850"/>
          </a:xfrm>
          <a:noFill/>
        </p:spPr>
        <p:txBody>
          <a:bodyPr>
            <a:noAutofit/>
          </a:bodyPr>
          <a:lstStyle/>
          <a:p>
            <a:r>
              <a:rPr lang="zh-TW" altLang="en-US" sz="2800" b="1" dirty="0" smtClean="0">
                <a:solidFill>
                  <a:schemeClr val="tx1"/>
                </a:solidFill>
              </a:rPr>
              <a:t>我覺得世界上是真的有外星人的存在</a:t>
            </a:r>
            <a:endParaRPr lang="en-US" altLang="zh-TW" sz="2800" b="1" dirty="0" smtClean="0">
              <a:solidFill>
                <a:schemeClr val="tx1"/>
              </a:solidFill>
            </a:endParaRPr>
          </a:p>
          <a:p>
            <a:r>
              <a:rPr lang="zh-TW" altLang="en-US" sz="2800" b="1" dirty="0" smtClean="0">
                <a:solidFill>
                  <a:schemeClr val="tx1"/>
                </a:solidFill>
              </a:rPr>
              <a:t>只是還沒到時候他還不想讓我們發現他</a:t>
            </a:r>
            <a:endParaRPr lang="en-US" altLang="zh-TW" sz="2800" b="1" dirty="0" smtClean="0">
              <a:solidFill>
                <a:schemeClr val="tx1"/>
              </a:solidFill>
            </a:endParaRPr>
          </a:p>
          <a:p>
            <a:r>
              <a:rPr lang="zh-TW" altLang="en-US" sz="2800" b="1" dirty="0" smtClean="0">
                <a:solidFill>
                  <a:schemeClr val="tx1"/>
                </a:solidFill>
              </a:rPr>
              <a:t>麥田圈的警告</a:t>
            </a:r>
            <a:endParaRPr lang="en-US" altLang="zh-TW" sz="2800" b="1" dirty="0" smtClean="0">
              <a:solidFill>
                <a:schemeClr val="tx1"/>
              </a:solidFill>
            </a:endParaRPr>
          </a:p>
          <a:p>
            <a:r>
              <a:rPr lang="zh-TW" altLang="en-US" sz="2800" b="1" dirty="0" smtClean="0">
                <a:solidFill>
                  <a:schemeClr val="tx1"/>
                </a:solidFill>
              </a:rPr>
              <a:t>總有一天會的到一個合理的解釋</a:t>
            </a:r>
            <a:endParaRPr lang="zh-TW" altLang="en-US" sz="2800" b="1" dirty="0">
              <a:solidFill>
                <a:schemeClr val="tx1"/>
              </a:solidFill>
            </a:endParaRPr>
          </a:p>
        </p:txBody>
      </p:sp>
      <p:sp>
        <p:nvSpPr>
          <p:cNvPr id="2" name="標題 1"/>
          <p:cNvSpPr>
            <a:spLocks noGrp="1"/>
          </p:cNvSpPr>
          <p:nvPr>
            <p:ph type="ctrTitle"/>
          </p:nvPr>
        </p:nvSpPr>
        <p:spPr/>
        <p:txBody>
          <a:bodyPr/>
          <a:lstStyle/>
          <a:p>
            <a:r>
              <a:rPr lang="zh-TW" altLang="en-US" dirty="0" smtClean="0"/>
              <a:t>外星人探討後心得</a:t>
            </a:r>
            <a:endParaRPr lang="zh-TW" altLang="en-US" dirty="0"/>
          </a:p>
        </p:txBody>
      </p:sp>
      <p:pic>
        <p:nvPicPr>
          <p:cNvPr id="4" name="圖片 3" descr="th.jpg"/>
          <p:cNvPicPr>
            <a:picLocks noChangeAspect="1"/>
          </p:cNvPicPr>
          <p:nvPr/>
        </p:nvPicPr>
        <p:blipFill>
          <a:blip r:embed="rId3" cstate="print"/>
          <a:stretch>
            <a:fillRect/>
          </a:stretch>
        </p:blipFill>
        <p:spPr>
          <a:xfrm>
            <a:off x="0" y="0"/>
            <a:ext cx="1979712" cy="1577170"/>
          </a:xfrm>
          <a:prstGeom prst="rect">
            <a:avLst/>
          </a:prstGeom>
          <a:ln>
            <a:noFill/>
          </a:ln>
          <a:effectLst>
            <a:softEdge rad="112500"/>
          </a:effectLst>
        </p:spPr>
      </p:pic>
      <p:pic>
        <p:nvPicPr>
          <p:cNvPr id="9" name="圖片 8" descr="11.jpg"/>
          <p:cNvPicPr>
            <a:picLocks noChangeAspect="1"/>
          </p:cNvPicPr>
          <p:nvPr/>
        </p:nvPicPr>
        <p:blipFill>
          <a:blip r:embed="rId4" cstate="print"/>
          <a:stretch>
            <a:fillRect/>
          </a:stretch>
        </p:blipFill>
        <p:spPr>
          <a:xfrm>
            <a:off x="6876256" y="1"/>
            <a:ext cx="2267744" cy="1594980"/>
          </a:xfrm>
          <a:prstGeom prst="rect">
            <a:avLst/>
          </a:prstGeom>
          <a:ln>
            <a:noFill/>
          </a:ln>
          <a:effectLst>
            <a:softEdge rad="112500"/>
          </a:effectLst>
        </p:spPr>
      </p:pic>
      <p:pic>
        <p:nvPicPr>
          <p:cNvPr id="10" name="圖片 9" descr="th (2).jpg"/>
          <p:cNvPicPr>
            <a:picLocks noChangeAspect="1"/>
          </p:cNvPicPr>
          <p:nvPr/>
        </p:nvPicPr>
        <p:blipFill>
          <a:blip r:embed="rId5" cstate="print"/>
          <a:stretch>
            <a:fillRect/>
          </a:stretch>
        </p:blipFill>
        <p:spPr>
          <a:xfrm>
            <a:off x="7429500" y="4000500"/>
            <a:ext cx="1714500" cy="2857500"/>
          </a:xfrm>
          <a:prstGeom prst="rect">
            <a:avLst/>
          </a:prstGeom>
          <a:ln>
            <a:noFill/>
          </a:ln>
          <a:effectLst>
            <a:softEdge rad="112500"/>
          </a:effectLst>
        </p:spPr>
      </p:pic>
      <p:pic>
        <p:nvPicPr>
          <p:cNvPr id="12" name="圖片 11" descr="th (1).jpg"/>
          <p:cNvPicPr>
            <a:picLocks noChangeAspect="1"/>
          </p:cNvPicPr>
          <p:nvPr/>
        </p:nvPicPr>
        <p:blipFill>
          <a:blip r:embed="rId6" cstate="print"/>
          <a:stretch>
            <a:fillRect/>
          </a:stretch>
        </p:blipFill>
        <p:spPr>
          <a:xfrm>
            <a:off x="0" y="5085184"/>
            <a:ext cx="2874836" cy="1772816"/>
          </a:xfrm>
          <a:prstGeom prst="rect">
            <a:avLst/>
          </a:prstGeom>
          <a:ln>
            <a:noFill/>
          </a:ln>
          <a:effectLst>
            <a:softEdge rad="112500"/>
          </a:effectLst>
        </p:spPr>
      </p:pic>
    </p:spTree>
    <p:extLst>
      <p:ext uri="{BB962C8B-B14F-4D97-AF65-F5344CB8AC3E}">
        <p14:creationId xmlns:p14="http://schemas.microsoft.com/office/powerpoint/2010/main" val="11232942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p:nvPr/>
        </p:nvPicPr>
        <p:blipFill rotWithShape="1">
          <a:blip r:embed="rId2" cstate="print">
            <a:extLst>
              <a:ext uri="{28A0092B-C50C-407E-A947-70E740481C1C}">
                <a14:useLocalDpi xmlns:a14="http://schemas.microsoft.com/office/drawing/2010/main" val="0"/>
              </a:ext>
            </a:extLst>
          </a:blip>
          <a:srcRect l="17148" t="14741" r="48014" b="33543"/>
          <a:stretch/>
        </p:blipFill>
        <p:spPr bwMode="auto">
          <a:xfrm>
            <a:off x="0" y="0"/>
            <a:ext cx="9144000" cy="6858000"/>
          </a:xfrm>
          <a:prstGeom prst="rect">
            <a:avLst/>
          </a:prstGeom>
          <a:ln>
            <a:noFill/>
          </a:ln>
          <a:effectLst>
            <a:softEdge rad="112500"/>
          </a:effectLst>
          <a:extLst>
            <a:ext uri="{53640926-AAD7-44D8-BBD7-CCE9431645EC}">
              <a14:shadowObscured xmlns:a14="http://schemas.microsoft.com/office/drawing/2010/main"/>
            </a:ext>
          </a:extLst>
        </p:spPr>
      </p:pic>
      <p:sp>
        <p:nvSpPr>
          <p:cNvPr id="2051" name="文字方塊 4"/>
          <p:cNvSpPr txBox="1">
            <a:spLocks noChangeArrowheads="1"/>
          </p:cNvSpPr>
          <p:nvPr/>
        </p:nvSpPr>
        <p:spPr bwMode="auto">
          <a:xfrm>
            <a:off x="330200" y="1341438"/>
            <a:ext cx="2513013" cy="48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fontAlgn="base" hangingPunct="1">
              <a:spcBef>
                <a:spcPct val="0"/>
              </a:spcBef>
              <a:spcAft>
                <a:spcPct val="0"/>
              </a:spcAft>
            </a:pPr>
            <a:r>
              <a:rPr lang="zh-TW" altLang="en-US" sz="2800" b="1" smtClean="0">
                <a:solidFill>
                  <a:srgbClr val="C00000"/>
                </a:solidFill>
                <a:latin typeface="微軟正黑體" pitchFamily="34" charset="-120"/>
                <a:ea typeface="微軟正黑體" pitchFamily="34" charset="-120"/>
              </a:rPr>
              <a:t>這詭異的圖片牠有著另類的眼睛是由肌肉牽動視網膜來掃描景象的，和蜘蛛一樣的方式但沒蜘蛛那麼的快速只會注意集中在影像有趣的部分。</a:t>
            </a:r>
          </a:p>
        </p:txBody>
      </p:sp>
    </p:spTree>
    <p:extLst>
      <p:ext uri="{BB962C8B-B14F-4D97-AF65-F5344CB8AC3E}">
        <p14:creationId xmlns:p14="http://schemas.microsoft.com/office/powerpoint/2010/main" val="1951187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373482"/>
            <a:ext cx="8179250" cy="3747614"/>
          </a:xfrm>
          <a:prstGeom prst="rect">
            <a:avLst/>
          </a:prstGeom>
          <a:ln>
            <a:noFill/>
          </a:ln>
          <a:effectLst>
            <a:softEdge rad="112500"/>
          </a:effectLst>
        </p:spPr>
      </p:pic>
      <p:sp>
        <p:nvSpPr>
          <p:cNvPr id="3" name="文字方塊 2"/>
          <p:cNvSpPr txBox="1"/>
          <p:nvPr/>
        </p:nvSpPr>
        <p:spPr>
          <a:xfrm>
            <a:off x="187703" y="4180344"/>
            <a:ext cx="8956298" cy="2246769"/>
          </a:xfrm>
          <a:prstGeom prst="rect">
            <a:avLst/>
          </a:prstGeom>
          <a:noFill/>
        </p:spPr>
        <p:txBody>
          <a:bodyPr wrap="square" rtlCol="0">
            <a:spAutoFit/>
          </a:bodyPr>
          <a:lstStyle/>
          <a:p>
            <a:r>
              <a:rPr lang="zh-TW" altLang="en-US" sz="2800" dirty="0" smtClean="0">
                <a:solidFill>
                  <a:prstClr val="black"/>
                </a:solidFill>
                <a:latin typeface="標楷體" pitchFamily="65" charset="-120"/>
                <a:ea typeface="標楷體" pitchFamily="65" charset="-120"/>
              </a:rPr>
              <a:t>在生活中，究竟什麼是奇蹟？人類具有的想像力，就是我們的超能力，在這樣的超能力底下，盡可能成真，從前的人們幻想飛翔，現在有了飛機；從前環遊世界是多麼的困難，有了網路，一切都是那麼的近在眼前，</a:t>
            </a:r>
            <a:r>
              <a:rPr lang="zh-TW" altLang="en-US" sz="2800" dirty="0">
                <a:solidFill>
                  <a:prstClr val="black"/>
                </a:solidFill>
                <a:latin typeface="標楷體" pitchFamily="65" charset="-120"/>
                <a:ea typeface="標楷體" pitchFamily="65" charset="-120"/>
              </a:rPr>
              <a:t>因為我們的超</a:t>
            </a:r>
            <a:r>
              <a:rPr lang="zh-TW" altLang="en-US" sz="2800" dirty="0" smtClean="0">
                <a:solidFill>
                  <a:prstClr val="black"/>
                </a:solidFill>
                <a:latin typeface="標楷體" pitchFamily="65" charset="-120"/>
                <a:ea typeface="標楷體" pitchFamily="65" charset="-120"/>
              </a:rPr>
              <a:t>能力，生活變得如此方便。</a:t>
            </a:r>
            <a:endParaRPr lang="en-US" altLang="zh-TW" sz="2800" dirty="0" smtClean="0">
              <a:solidFill>
                <a:prstClr val="black"/>
              </a:solidFill>
              <a:latin typeface="標楷體" pitchFamily="65" charset="-120"/>
              <a:ea typeface="標楷體" pitchFamily="65" charset="-120"/>
            </a:endParaRPr>
          </a:p>
        </p:txBody>
      </p:sp>
    </p:spTree>
    <p:extLst>
      <p:ext uri="{BB962C8B-B14F-4D97-AF65-F5344CB8AC3E}">
        <p14:creationId xmlns:p14="http://schemas.microsoft.com/office/powerpoint/2010/main" val="20912874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公正">
  <a:themeElements>
    <a:clrScheme name="行雲流水">
      <a:dk1>
        <a:sysClr val="windowText" lastClr="000000"/>
      </a:dk1>
      <a:lt1>
        <a:sysClr val="window" lastClr="FFFFFF"/>
      </a:lt1>
      <a:dk2>
        <a:srgbClr val="411401"/>
      </a:dk2>
      <a:lt2>
        <a:srgbClr val="FFE6E6"/>
      </a:lt2>
      <a:accent1>
        <a:srgbClr val="A24A48"/>
      </a:accent1>
      <a:accent2>
        <a:srgbClr val="B2935C"/>
      </a:accent2>
      <a:accent3>
        <a:srgbClr val="6A9A9A"/>
      </a:accent3>
      <a:accent4>
        <a:srgbClr val="B2B787"/>
      </a:accent4>
      <a:accent5>
        <a:srgbClr val="91644B"/>
      </a:accent5>
      <a:accent6>
        <a:srgbClr val="654A76"/>
      </a:accent6>
      <a:hlink>
        <a:srgbClr val="00A800"/>
      </a:hlink>
      <a:folHlink>
        <a:srgbClr val="FF00FF"/>
      </a:folHlink>
    </a:clrScheme>
    <a:fontScheme name="公正">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地鐵">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流線">
  <a:themeElements>
    <a:clrScheme name="流線">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流線">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線">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公正">
  <a:themeElements>
    <a:clrScheme name="公正">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公正">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公正">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8.xml><?xml version="1.0" encoding="utf-8"?>
<a:theme xmlns:a="http://schemas.openxmlformats.org/drawingml/2006/main" name="時裝">
  <a:themeElements>
    <a:clrScheme name="時裝">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黑領帶">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時裝">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9.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112</TotalTime>
  <Words>760</Words>
  <Application>Microsoft Office PowerPoint</Application>
  <PresentationFormat>如螢幕大小 (4:3)</PresentationFormat>
  <Paragraphs>60</Paragraphs>
  <Slides>10</Slides>
  <Notes>3</Notes>
  <HiddenSlides>0</HiddenSlides>
  <MMClips>0</MMClips>
  <ScaleCrop>false</ScaleCrop>
  <HeadingPairs>
    <vt:vector size="4" baseType="variant">
      <vt:variant>
        <vt:lpstr>佈景主題</vt:lpstr>
      </vt:variant>
      <vt:variant>
        <vt:i4>8</vt:i4>
      </vt:variant>
      <vt:variant>
        <vt:lpstr>投影片標題</vt:lpstr>
      </vt:variant>
      <vt:variant>
        <vt:i4>10</vt:i4>
      </vt:variant>
    </vt:vector>
  </HeadingPairs>
  <TitlesOfParts>
    <vt:vector size="18" baseType="lpstr">
      <vt:lpstr>公正</vt:lpstr>
      <vt:lpstr>預設簡報設計</vt:lpstr>
      <vt:lpstr>流線</vt:lpstr>
      <vt:lpstr>1_預設簡報設計</vt:lpstr>
      <vt:lpstr>2_預設簡報設計</vt:lpstr>
      <vt:lpstr>3_預設簡報設計</vt:lpstr>
      <vt:lpstr>1_公正</vt:lpstr>
      <vt:lpstr>時裝</vt:lpstr>
      <vt:lpstr>PowerPoint 簡報</vt:lpstr>
      <vt:lpstr>現實?虛幻?</vt:lpstr>
      <vt:lpstr>PowerPoint 簡報</vt:lpstr>
      <vt:lpstr>PowerPoint 簡報</vt:lpstr>
      <vt:lpstr>PowerPoint 簡報</vt:lpstr>
      <vt:lpstr>PowerPoint 簡報</vt:lpstr>
      <vt:lpstr>外星人探討後心得</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user</dc:creator>
  <cp:lastModifiedBy>STUT</cp:lastModifiedBy>
  <cp:revision>20</cp:revision>
  <dcterms:created xsi:type="dcterms:W3CDTF">2012-11-29T07:28:22Z</dcterms:created>
  <dcterms:modified xsi:type="dcterms:W3CDTF">2012-12-09T14:55:51Z</dcterms:modified>
</cp:coreProperties>
</file>