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906000" cy="6858000" type="A4"/>
  <p:notesSz cx="9906000" cy="6858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380" y="-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57212" y="5349903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412750" y="4853412"/>
            <a:ext cx="916305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412750" y="3886200"/>
            <a:ext cx="916305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7429500" y="549277"/>
            <a:ext cx="19812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95300" y="549277"/>
            <a:ext cx="67691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1/11/2016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879850" y="76201"/>
            <a:ext cx="3136900" cy="2889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915400" y="6473952"/>
            <a:ext cx="822198" cy="246888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57212" y="3444903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412750" y="1676400"/>
            <a:ext cx="916305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95515" y="2947086"/>
            <a:ext cx="94107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26898" y="457200"/>
            <a:ext cx="94107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30200" y="1600200"/>
            <a:ext cx="454025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5035550" y="1600200"/>
            <a:ext cx="470535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30200" y="5410200"/>
            <a:ext cx="932815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304898" y="666750"/>
            <a:ext cx="4648102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5032111" y="666750"/>
            <a:ext cx="464992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304898" y="1316038"/>
            <a:ext cx="4648102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5036124" y="1316038"/>
            <a:ext cx="4645914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915400" y="6477000"/>
            <a:ext cx="825500" cy="246888"/>
          </a:xfrm>
        </p:spPr>
        <p:txBody>
          <a:bodyPr/>
          <a:lstStyle/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57212" y="6019801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26898" y="457200"/>
            <a:ext cx="94107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57212" y="5849118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95300" y="5486400"/>
            <a:ext cx="916305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95300" y="609600"/>
            <a:ext cx="3259006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872971" y="609600"/>
            <a:ext cx="5785379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797300" y="616634"/>
            <a:ext cx="54483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412750" y="4993760"/>
            <a:ext cx="635635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412750" y="5533218"/>
            <a:ext cx="635635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57212" y="1050899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30200" y="1554163"/>
            <a:ext cx="94107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7016750" y="76201"/>
            <a:ext cx="272415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1/11/2016</a:t>
            </a:fld>
            <a:endParaRPr lang="en-US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384550" y="76201"/>
            <a:ext cx="36322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915400" y="6477001"/>
            <a:ext cx="8255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altLang="zh-TW" smtClean="0"/>
              <a:pPr/>
              <a:t>‹#›</a:t>
            </a:fld>
            <a:endParaRPr lang="en-US" altLang="zh-TW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30200" y="457200"/>
            <a:ext cx="94107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57212" y="1050899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57212" y="1057987"/>
            <a:ext cx="9348788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13" Type="http://schemas.openxmlformats.org/officeDocument/2006/relationships/image" Target="../media/image55.png"/><Relationship Id="rId3" Type="http://schemas.openxmlformats.org/officeDocument/2006/relationships/image" Target="../media/image36.png"/><Relationship Id="rId7" Type="http://schemas.openxmlformats.org/officeDocument/2006/relationships/image" Target="../media/image49.png"/><Relationship Id="rId12" Type="http://schemas.openxmlformats.org/officeDocument/2006/relationships/image" Target="../media/image54.png"/><Relationship Id="rId17" Type="http://schemas.openxmlformats.org/officeDocument/2006/relationships/image" Target="../media/image59.png"/><Relationship Id="rId2" Type="http://schemas.openxmlformats.org/officeDocument/2006/relationships/image" Target="../media/image35.png"/><Relationship Id="rId16" Type="http://schemas.openxmlformats.org/officeDocument/2006/relationships/image" Target="../media/image5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5" Type="http://schemas.openxmlformats.org/officeDocument/2006/relationships/image" Target="../media/image5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Relationship Id="rId14" Type="http://schemas.openxmlformats.org/officeDocument/2006/relationships/image" Target="../media/image5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71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63.png"/><Relationship Id="rId10" Type="http://schemas.openxmlformats.org/officeDocument/2006/relationships/image" Target="../media/image68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png"/><Relationship Id="rId3" Type="http://schemas.openxmlformats.org/officeDocument/2006/relationships/image" Target="../media/image73.png"/><Relationship Id="rId7" Type="http://schemas.openxmlformats.org/officeDocument/2006/relationships/image" Target="../media/image77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6.png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536189" y="1285062"/>
            <a:ext cx="3810380" cy="9589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584571" y="1285062"/>
            <a:ext cx="466953" cy="9589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817996" y="1285062"/>
            <a:ext cx="2286000" cy="9589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026408" y="2286889"/>
            <a:ext cx="2438781" cy="76657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84446" y="3072333"/>
            <a:ext cx="1065276" cy="44683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291582" y="3502405"/>
            <a:ext cx="1420748" cy="446532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334253" y="3929126"/>
            <a:ext cx="1420749" cy="4465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5288534" y="4354017"/>
            <a:ext cx="710184" cy="446836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643626" y="4354017"/>
            <a:ext cx="1065733" cy="4468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3466591" y="3495802"/>
            <a:ext cx="1777364" cy="25704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55244">
              <a:lnSpc>
                <a:spcPct val="100000"/>
              </a:lnSpc>
            </a:pPr>
            <a:r>
              <a:rPr sz="2800" spc="-5" dirty="0">
                <a:solidFill>
                  <a:srgbClr val="404040"/>
                </a:solidFill>
                <a:latin typeface="Microsoft JhengHei"/>
                <a:cs typeface="Microsoft JhengHei"/>
              </a:rPr>
              <a:t>4A4F0063</a:t>
            </a:r>
            <a:endParaRPr sz="2800" dirty="0">
              <a:latin typeface="Microsoft JhengHei"/>
              <a:cs typeface="Microsoft JhengHei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solidFill>
                  <a:srgbClr val="404040"/>
                </a:solidFill>
                <a:latin typeface="Microsoft JhengHei"/>
                <a:cs typeface="Microsoft JhengHei"/>
              </a:rPr>
              <a:t>4A</a:t>
            </a:r>
            <a:r>
              <a:rPr sz="2800" spc="-15" dirty="0">
                <a:solidFill>
                  <a:srgbClr val="404040"/>
                </a:solidFill>
                <a:latin typeface="Microsoft JhengHei"/>
                <a:cs typeface="Microsoft JhengHei"/>
              </a:rPr>
              <a:t>4</a:t>
            </a:r>
            <a:r>
              <a:rPr sz="2800" spc="-5" dirty="0">
                <a:solidFill>
                  <a:srgbClr val="404040"/>
                </a:solidFill>
                <a:latin typeface="Microsoft JhengHei"/>
                <a:cs typeface="Microsoft JhengHei"/>
              </a:rPr>
              <a:t>H0045</a:t>
            </a:r>
            <a:endParaRPr sz="2800" dirty="0">
              <a:latin typeface="Microsoft JhengHei"/>
              <a:cs typeface="Microsoft JhengHei"/>
            </a:endParaRPr>
          </a:p>
          <a:p>
            <a:pPr marL="59690">
              <a:lnSpc>
                <a:spcPct val="100000"/>
              </a:lnSpc>
            </a:pPr>
            <a:r>
              <a:rPr sz="2800" spc="-5" dirty="0">
                <a:solidFill>
                  <a:srgbClr val="404040"/>
                </a:solidFill>
                <a:latin typeface="Microsoft JhengHei"/>
                <a:cs typeface="Microsoft JhengHei"/>
              </a:rPr>
              <a:t>4A2L0094</a:t>
            </a:r>
            <a:endParaRPr sz="2800" dirty="0">
              <a:latin typeface="Microsoft JhengHei"/>
              <a:cs typeface="Microsoft JhengHei"/>
            </a:endParaRPr>
          </a:p>
          <a:p>
            <a:pPr marL="45720">
              <a:lnSpc>
                <a:spcPct val="100000"/>
              </a:lnSpc>
            </a:pPr>
            <a:r>
              <a:rPr sz="2800" spc="-5" dirty="0">
                <a:solidFill>
                  <a:srgbClr val="404040"/>
                </a:solidFill>
                <a:latin typeface="Microsoft JhengHei"/>
                <a:cs typeface="Microsoft JhengHei"/>
              </a:rPr>
              <a:t>4A212026</a:t>
            </a:r>
            <a:endParaRPr sz="2800" dirty="0">
              <a:latin typeface="Microsoft JhengHei"/>
              <a:cs typeface="Microsoft JhengHei"/>
            </a:endParaRPr>
          </a:p>
          <a:p>
            <a:pPr marL="45720">
              <a:lnSpc>
                <a:spcPct val="100000"/>
              </a:lnSpc>
            </a:pPr>
            <a:r>
              <a:rPr sz="2800" spc="-5" dirty="0">
                <a:solidFill>
                  <a:srgbClr val="404040"/>
                </a:solidFill>
                <a:latin typeface="Microsoft JhengHei"/>
                <a:cs typeface="Microsoft JhengHei"/>
              </a:rPr>
              <a:t>4A212038</a:t>
            </a:r>
            <a:endParaRPr sz="2800" dirty="0">
              <a:latin typeface="Microsoft JhengHei"/>
              <a:cs typeface="Microsoft JhengHei"/>
            </a:endParaRPr>
          </a:p>
          <a:p>
            <a:pPr marL="45720">
              <a:lnSpc>
                <a:spcPct val="100000"/>
              </a:lnSpc>
            </a:pPr>
            <a:r>
              <a:rPr sz="2800" spc="-5" dirty="0">
                <a:solidFill>
                  <a:srgbClr val="404040"/>
                </a:solidFill>
                <a:latin typeface="Microsoft JhengHei"/>
                <a:cs typeface="Microsoft JhengHei"/>
              </a:rPr>
              <a:t>4A212081</a:t>
            </a:r>
            <a:endParaRPr sz="2800" dirty="0">
              <a:latin typeface="Microsoft JhengHei"/>
              <a:cs typeface="Microsoft JhengHei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5302250" y="4782946"/>
            <a:ext cx="1420749" cy="1298422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454396" y="3945635"/>
            <a:ext cx="4251959" cy="28026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308091"/>
            <a:ext cx="1228725" cy="1438910"/>
          </a:xfrm>
          <a:custGeom>
            <a:avLst/>
            <a:gdLst/>
            <a:ahLst/>
            <a:cxnLst/>
            <a:rect l="l" t="t" r="r" b="b"/>
            <a:pathLst>
              <a:path w="1228725" h="1438909">
                <a:moveTo>
                  <a:pt x="508254" y="0"/>
                </a:moveTo>
                <a:lnTo>
                  <a:pt x="460907" y="1530"/>
                </a:lnTo>
                <a:lnTo>
                  <a:pt x="414379" y="6057"/>
                </a:lnTo>
                <a:lnTo>
                  <a:pt x="368763" y="13486"/>
                </a:lnTo>
                <a:lnTo>
                  <a:pt x="324155" y="23723"/>
                </a:lnTo>
                <a:lnTo>
                  <a:pt x="280650" y="36672"/>
                </a:lnTo>
                <a:lnTo>
                  <a:pt x="238341" y="52239"/>
                </a:lnTo>
                <a:lnTo>
                  <a:pt x="197325" y="70329"/>
                </a:lnTo>
                <a:lnTo>
                  <a:pt x="157696" y="90847"/>
                </a:lnTo>
                <a:lnTo>
                  <a:pt x="119548" y="113699"/>
                </a:lnTo>
                <a:lnTo>
                  <a:pt x="82978" y="138790"/>
                </a:lnTo>
                <a:lnTo>
                  <a:pt x="48079" y="166024"/>
                </a:lnTo>
                <a:lnTo>
                  <a:pt x="14947" y="195307"/>
                </a:lnTo>
                <a:lnTo>
                  <a:pt x="0" y="210239"/>
                </a:lnTo>
                <a:lnTo>
                  <a:pt x="0" y="1228415"/>
                </a:lnTo>
                <a:lnTo>
                  <a:pt x="48079" y="1272630"/>
                </a:lnTo>
                <a:lnTo>
                  <a:pt x="82978" y="1299865"/>
                </a:lnTo>
                <a:lnTo>
                  <a:pt x="119548" y="1324955"/>
                </a:lnTo>
                <a:lnTo>
                  <a:pt x="157696" y="1347807"/>
                </a:lnTo>
                <a:lnTo>
                  <a:pt x="197325" y="1368325"/>
                </a:lnTo>
                <a:lnTo>
                  <a:pt x="238341" y="1386415"/>
                </a:lnTo>
                <a:lnTo>
                  <a:pt x="280650" y="1401982"/>
                </a:lnTo>
                <a:lnTo>
                  <a:pt x="324155" y="1414931"/>
                </a:lnTo>
                <a:lnTo>
                  <a:pt x="368763" y="1425168"/>
                </a:lnTo>
                <a:lnTo>
                  <a:pt x="414379" y="1432597"/>
                </a:lnTo>
                <a:lnTo>
                  <a:pt x="460907" y="1437124"/>
                </a:lnTo>
                <a:lnTo>
                  <a:pt x="508254" y="1438654"/>
                </a:lnTo>
                <a:lnTo>
                  <a:pt x="555600" y="1437124"/>
                </a:lnTo>
                <a:lnTo>
                  <a:pt x="602129" y="1432597"/>
                </a:lnTo>
                <a:lnTo>
                  <a:pt x="647745" y="1425168"/>
                </a:lnTo>
                <a:lnTo>
                  <a:pt x="692354" y="1414931"/>
                </a:lnTo>
                <a:lnTo>
                  <a:pt x="735860" y="1401982"/>
                </a:lnTo>
                <a:lnTo>
                  <a:pt x="778169" y="1386415"/>
                </a:lnTo>
                <a:lnTo>
                  <a:pt x="819185" y="1368325"/>
                </a:lnTo>
                <a:lnTo>
                  <a:pt x="858814" y="1347807"/>
                </a:lnTo>
                <a:lnTo>
                  <a:pt x="896961" y="1324955"/>
                </a:lnTo>
                <a:lnTo>
                  <a:pt x="933532" y="1299865"/>
                </a:lnTo>
                <a:lnTo>
                  <a:pt x="968430" y="1272630"/>
                </a:lnTo>
                <a:lnTo>
                  <a:pt x="1001562" y="1243347"/>
                </a:lnTo>
                <a:lnTo>
                  <a:pt x="1032833" y="1212109"/>
                </a:lnTo>
                <a:lnTo>
                  <a:pt x="1062147" y="1179012"/>
                </a:lnTo>
                <a:lnTo>
                  <a:pt x="1089410" y="1144151"/>
                </a:lnTo>
                <a:lnTo>
                  <a:pt x="1114526" y="1107619"/>
                </a:lnTo>
                <a:lnTo>
                  <a:pt x="1137402" y="1069512"/>
                </a:lnTo>
                <a:lnTo>
                  <a:pt x="1157941" y="1029925"/>
                </a:lnTo>
                <a:lnTo>
                  <a:pt x="1176050" y="988952"/>
                </a:lnTo>
                <a:lnTo>
                  <a:pt x="1191633" y="946689"/>
                </a:lnTo>
                <a:lnTo>
                  <a:pt x="1204596" y="903229"/>
                </a:lnTo>
                <a:lnTo>
                  <a:pt x="1214843" y="858669"/>
                </a:lnTo>
                <a:lnTo>
                  <a:pt x="1222280" y="813102"/>
                </a:lnTo>
                <a:lnTo>
                  <a:pt x="1226812" y="766623"/>
                </a:lnTo>
                <a:lnTo>
                  <a:pt x="1228344" y="719328"/>
                </a:lnTo>
                <a:lnTo>
                  <a:pt x="1226812" y="672032"/>
                </a:lnTo>
                <a:lnTo>
                  <a:pt x="1222280" y="625553"/>
                </a:lnTo>
                <a:lnTo>
                  <a:pt x="1214843" y="579986"/>
                </a:lnTo>
                <a:lnTo>
                  <a:pt x="1204596" y="535426"/>
                </a:lnTo>
                <a:lnTo>
                  <a:pt x="1191633" y="491966"/>
                </a:lnTo>
                <a:lnTo>
                  <a:pt x="1176050" y="449703"/>
                </a:lnTo>
                <a:lnTo>
                  <a:pt x="1157941" y="408730"/>
                </a:lnTo>
                <a:lnTo>
                  <a:pt x="1137402" y="369143"/>
                </a:lnTo>
                <a:lnTo>
                  <a:pt x="1114526" y="331036"/>
                </a:lnTo>
                <a:lnTo>
                  <a:pt x="1089410" y="294504"/>
                </a:lnTo>
                <a:lnTo>
                  <a:pt x="1062147" y="259642"/>
                </a:lnTo>
                <a:lnTo>
                  <a:pt x="1032833" y="226545"/>
                </a:lnTo>
                <a:lnTo>
                  <a:pt x="1001562" y="195307"/>
                </a:lnTo>
                <a:lnTo>
                  <a:pt x="968430" y="166024"/>
                </a:lnTo>
                <a:lnTo>
                  <a:pt x="933532" y="138790"/>
                </a:lnTo>
                <a:lnTo>
                  <a:pt x="896961" y="113699"/>
                </a:lnTo>
                <a:lnTo>
                  <a:pt x="858814" y="90847"/>
                </a:lnTo>
                <a:lnTo>
                  <a:pt x="819185" y="70329"/>
                </a:lnTo>
                <a:lnTo>
                  <a:pt x="778169" y="52239"/>
                </a:lnTo>
                <a:lnTo>
                  <a:pt x="735860" y="36672"/>
                </a:lnTo>
                <a:lnTo>
                  <a:pt x="692354" y="23723"/>
                </a:lnTo>
                <a:lnTo>
                  <a:pt x="647745" y="13486"/>
                </a:lnTo>
                <a:lnTo>
                  <a:pt x="602129" y="6057"/>
                </a:lnTo>
                <a:lnTo>
                  <a:pt x="555600" y="1530"/>
                </a:lnTo>
                <a:lnTo>
                  <a:pt x="508254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8848" y="5999988"/>
            <a:ext cx="1079500" cy="858519"/>
          </a:xfrm>
          <a:custGeom>
            <a:avLst/>
            <a:gdLst/>
            <a:ahLst/>
            <a:cxnLst/>
            <a:rect l="l" t="t" r="r" b="b"/>
            <a:pathLst>
              <a:path w="1079500" h="858520">
                <a:moveTo>
                  <a:pt x="539496" y="0"/>
                </a:moveTo>
                <a:lnTo>
                  <a:pt x="490390" y="2207"/>
                </a:lnTo>
                <a:lnTo>
                  <a:pt x="442521" y="8704"/>
                </a:lnTo>
                <a:lnTo>
                  <a:pt x="396076" y="19298"/>
                </a:lnTo>
                <a:lnTo>
                  <a:pt x="351248" y="33800"/>
                </a:lnTo>
                <a:lnTo>
                  <a:pt x="308227" y="52018"/>
                </a:lnTo>
                <a:lnTo>
                  <a:pt x="267202" y="73761"/>
                </a:lnTo>
                <a:lnTo>
                  <a:pt x="228365" y="98840"/>
                </a:lnTo>
                <a:lnTo>
                  <a:pt x="191905" y="127062"/>
                </a:lnTo>
                <a:lnTo>
                  <a:pt x="158014" y="158238"/>
                </a:lnTo>
                <a:lnTo>
                  <a:pt x="126882" y="192177"/>
                </a:lnTo>
                <a:lnTo>
                  <a:pt x="98700" y="228688"/>
                </a:lnTo>
                <a:lnTo>
                  <a:pt x="73657" y="267580"/>
                </a:lnTo>
                <a:lnTo>
                  <a:pt x="51944" y="308663"/>
                </a:lnTo>
                <a:lnTo>
                  <a:pt x="33752" y="351745"/>
                </a:lnTo>
                <a:lnTo>
                  <a:pt x="19271" y="396636"/>
                </a:lnTo>
                <a:lnTo>
                  <a:pt x="8692" y="443146"/>
                </a:lnTo>
                <a:lnTo>
                  <a:pt x="2204" y="491083"/>
                </a:lnTo>
                <a:lnTo>
                  <a:pt x="0" y="540258"/>
                </a:lnTo>
                <a:lnTo>
                  <a:pt x="2204" y="589432"/>
                </a:lnTo>
                <a:lnTo>
                  <a:pt x="8692" y="637369"/>
                </a:lnTo>
                <a:lnTo>
                  <a:pt x="19271" y="683879"/>
                </a:lnTo>
                <a:lnTo>
                  <a:pt x="33752" y="728771"/>
                </a:lnTo>
                <a:lnTo>
                  <a:pt x="51944" y="771853"/>
                </a:lnTo>
                <a:lnTo>
                  <a:pt x="73657" y="812936"/>
                </a:lnTo>
                <a:lnTo>
                  <a:pt x="98700" y="851828"/>
                </a:lnTo>
                <a:lnTo>
                  <a:pt x="103472" y="858010"/>
                </a:lnTo>
                <a:lnTo>
                  <a:pt x="975516" y="858010"/>
                </a:lnTo>
                <a:lnTo>
                  <a:pt x="1005332" y="812936"/>
                </a:lnTo>
                <a:lnTo>
                  <a:pt x="1027045" y="771853"/>
                </a:lnTo>
                <a:lnTo>
                  <a:pt x="1045238" y="728771"/>
                </a:lnTo>
                <a:lnTo>
                  <a:pt x="1059719" y="683879"/>
                </a:lnTo>
                <a:lnTo>
                  <a:pt x="1070299" y="637369"/>
                </a:lnTo>
                <a:lnTo>
                  <a:pt x="1076787" y="589432"/>
                </a:lnTo>
                <a:lnTo>
                  <a:pt x="1078991" y="540258"/>
                </a:lnTo>
                <a:lnTo>
                  <a:pt x="1076787" y="491083"/>
                </a:lnTo>
                <a:lnTo>
                  <a:pt x="1070299" y="443146"/>
                </a:lnTo>
                <a:lnTo>
                  <a:pt x="1059719" y="396636"/>
                </a:lnTo>
                <a:lnTo>
                  <a:pt x="1045238" y="351745"/>
                </a:lnTo>
                <a:lnTo>
                  <a:pt x="1027045" y="308663"/>
                </a:lnTo>
                <a:lnTo>
                  <a:pt x="1005331" y="267580"/>
                </a:lnTo>
                <a:lnTo>
                  <a:pt x="980288" y="228688"/>
                </a:lnTo>
                <a:lnTo>
                  <a:pt x="952104" y="192177"/>
                </a:lnTo>
                <a:lnTo>
                  <a:pt x="920972" y="158238"/>
                </a:lnTo>
                <a:lnTo>
                  <a:pt x="887080" y="127062"/>
                </a:lnTo>
                <a:lnTo>
                  <a:pt x="850621" y="98840"/>
                </a:lnTo>
                <a:lnTo>
                  <a:pt x="811783" y="73761"/>
                </a:lnTo>
                <a:lnTo>
                  <a:pt x="770759" y="52018"/>
                </a:lnTo>
                <a:lnTo>
                  <a:pt x="727738" y="33800"/>
                </a:lnTo>
                <a:lnTo>
                  <a:pt x="682910" y="19298"/>
                </a:lnTo>
                <a:lnTo>
                  <a:pt x="636467" y="8704"/>
                </a:lnTo>
                <a:lnTo>
                  <a:pt x="588599" y="2207"/>
                </a:lnTo>
                <a:lnTo>
                  <a:pt x="539496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28188" y="5820155"/>
            <a:ext cx="721360" cy="719455"/>
          </a:xfrm>
          <a:custGeom>
            <a:avLst/>
            <a:gdLst/>
            <a:ahLst/>
            <a:cxnLst/>
            <a:rect l="l" t="t" r="r" b="b"/>
            <a:pathLst>
              <a:path w="721360" h="719454">
                <a:moveTo>
                  <a:pt x="360425" y="0"/>
                </a:moveTo>
                <a:lnTo>
                  <a:pt x="311528" y="3283"/>
                </a:lnTo>
                <a:lnTo>
                  <a:pt x="264627" y="12847"/>
                </a:lnTo>
                <a:lnTo>
                  <a:pt x="220152" y="28263"/>
                </a:lnTo>
                <a:lnTo>
                  <a:pt x="178533" y="49103"/>
                </a:lnTo>
                <a:lnTo>
                  <a:pt x="140201" y="74939"/>
                </a:lnTo>
                <a:lnTo>
                  <a:pt x="105584" y="105341"/>
                </a:lnTo>
                <a:lnTo>
                  <a:pt x="75114" y="139882"/>
                </a:lnTo>
                <a:lnTo>
                  <a:pt x="49219" y="178133"/>
                </a:lnTo>
                <a:lnTo>
                  <a:pt x="28330" y="219664"/>
                </a:lnTo>
                <a:lnTo>
                  <a:pt x="12878" y="264049"/>
                </a:lnTo>
                <a:lnTo>
                  <a:pt x="3291" y="310858"/>
                </a:lnTo>
                <a:lnTo>
                  <a:pt x="0" y="359664"/>
                </a:lnTo>
                <a:lnTo>
                  <a:pt x="3291" y="408469"/>
                </a:lnTo>
                <a:lnTo>
                  <a:pt x="12878" y="455278"/>
                </a:lnTo>
                <a:lnTo>
                  <a:pt x="28330" y="499663"/>
                </a:lnTo>
                <a:lnTo>
                  <a:pt x="49219" y="541194"/>
                </a:lnTo>
                <a:lnTo>
                  <a:pt x="75114" y="579445"/>
                </a:lnTo>
                <a:lnTo>
                  <a:pt x="105584" y="613986"/>
                </a:lnTo>
                <a:lnTo>
                  <a:pt x="140201" y="644388"/>
                </a:lnTo>
                <a:lnTo>
                  <a:pt x="178533" y="670224"/>
                </a:lnTo>
                <a:lnTo>
                  <a:pt x="220152" y="691064"/>
                </a:lnTo>
                <a:lnTo>
                  <a:pt x="264627" y="706480"/>
                </a:lnTo>
                <a:lnTo>
                  <a:pt x="311528" y="716044"/>
                </a:lnTo>
                <a:lnTo>
                  <a:pt x="360425" y="719328"/>
                </a:lnTo>
                <a:lnTo>
                  <a:pt x="409323" y="716044"/>
                </a:lnTo>
                <a:lnTo>
                  <a:pt x="456224" y="706480"/>
                </a:lnTo>
                <a:lnTo>
                  <a:pt x="500699" y="691064"/>
                </a:lnTo>
                <a:lnTo>
                  <a:pt x="542318" y="670224"/>
                </a:lnTo>
                <a:lnTo>
                  <a:pt x="580650" y="644388"/>
                </a:lnTo>
                <a:lnTo>
                  <a:pt x="615267" y="613986"/>
                </a:lnTo>
                <a:lnTo>
                  <a:pt x="645737" y="579445"/>
                </a:lnTo>
                <a:lnTo>
                  <a:pt x="671632" y="541194"/>
                </a:lnTo>
                <a:lnTo>
                  <a:pt x="692521" y="499663"/>
                </a:lnTo>
                <a:lnTo>
                  <a:pt x="707973" y="455278"/>
                </a:lnTo>
                <a:lnTo>
                  <a:pt x="717560" y="408469"/>
                </a:lnTo>
                <a:lnTo>
                  <a:pt x="720851" y="359664"/>
                </a:lnTo>
                <a:lnTo>
                  <a:pt x="717560" y="310858"/>
                </a:lnTo>
                <a:lnTo>
                  <a:pt x="707973" y="264049"/>
                </a:lnTo>
                <a:lnTo>
                  <a:pt x="692521" y="219664"/>
                </a:lnTo>
                <a:lnTo>
                  <a:pt x="671632" y="178133"/>
                </a:lnTo>
                <a:lnTo>
                  <a:pt x="645737" y="139882"/>
                </a:lnTo>
                <a:lnTo>
                  <a:pt x="615267" y="105341"/>
                </a:lnTo>
                <a:lnTo>
                  <a:pt x="580650" y="74939"/>
                </a:lnTo>
                <a:lnTo>
                  <a:pt x="542318" y="49103"/>
                </a:lnTo>
                <a:lnTo>
                  <a:pt x="500699" y="28263"/>
                </a:lnTo>
                <a:lnTo>
                  <a:pt x="456224" y="12847"/>
                </a:lnTo>
                <a:lnTo>
                  <a:pt x="409323" y="3283"/>
                </a:lnTo>
                <a:lnTo>
                  <a:pt x="360425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54679" y="5945123"/>
            <a:ext cx="467995" cy="469900"/>
          </a:xfrm>
          <a:custGeom>
            <a:avLst/>
            <a:gdLst/>
            <a:ahLst/>
            <a:cxnLst/>
            <a:rect l="l" t="t" r="r" b="b"/>
            <a:pathLst>
              <a:path w="467995" h="469900">
                <a:moveTo>
                  <a:pt x="233933" y="0"/>
                </a:moveTo>
                <a:lnTo>
                  <a:pt x="186799" y="4768"/>
                </a:lnTo>
                <a:lnTo>
                  <a:pt x="142892" y="18443"/>
                </a:lnTo>
                <a:lnTo>
                  <a:pt x="103156" y="40083"/>
                </a:lnTo>
                <a:lnTo>
                  <a:pt x="68532" y="68741"/>
                </a:lnTo>
                <a:lnTo>
                  <a:pt x="39962" y="103476"/>
                </a:lnTo>
                <a:lnTo>
                  <a:pt x="18389" y="143342"/>
                </a:lnTo>
                <a:lnTo>
                  <a:pt x="4754" y="187397"/>
                </a:lnTo>
                <a:lnTo>
                  <a:pt x="0" y="234695"/>
                </a:lnTo>
                <a:lnTo>
                  <a:pt x="4754" y="281994"/>
                </a:lnTo>
                <a:lnTo>
                  <a:pt x="18389" y="326049"/>
                </a:lnTo>
                <a:lnTo>
                  <a:pt x="39962" y="365915"/>
                </a:lnTo>
                <a:lnTo>
                  <a:pt x="68532" y="400650"/>
                </a:lnTo>
                <a:lnTo>
                  <a:pt x="103156" y="429308"/>
                </a:lnTo>
                <a:lnTo>
                  <a:pt x="142892" y="450948"/>
                </a:lnTo>
                <a:lnTo>
                  <a:pt x="186799" y="464623"/>
                </a:lnTo>
                <a:lnTo>
                  <a:pt x="233933" y="469391"/>
                </a:lnTo>
                <a:lnTo>
                  <a:pt x="281068" y="464623"/>
                </a:lnTo>
                <a:lnTo>
                  <a:pt x="324975" y="450948"/>
                </a:lnTo>
                <a:lnTo>
                  <a:pt x="364711" y="429308"/>
                </a:lnTo>
                <a:lnTo>
                  <a:pt x="399335" y="400650"/>
                </a:lnTo>
                <a:lnTo>
                  <a:pt x="427905" y="365915"/>
                </a:lnTo>
                <a:lnTo>
                  <a:pt x="449478" y="326049"/>
                </a:lnTo>
                <a:lnTo>
                  <a:pt x="463113" y="281994"/>
                </a:lnTo>
                <a:lnTo>
                  <a:pt x="467868" y="234695"/>
                </a:lnTo>
                <a:lnTo>
                  <a:pt x="463113" y="187397"/>
                </a:lnTo>
                <a:lnTo>
                  <a:pt x="449478" y="143342"/>
                </a:lnTo>
                <a:lnTo>
                  <a:pt x="427905" y="103476"/>
                </a:lnTo>
                <a:lnTo>
                  <a:pt x="399335" y="68741"/>
                </a:lnTo>
                <a:lnTo>
                  <a:pt x="364711" y="40083"/>
                </a:lnTo>
                <a:lnTo>
                  <a:pt x="324975" y="18443"/>
                </a:lnTo>
                <a:lnTo>
                  <a:pt x="281068" y="4768"/>
                </a:lnTo>
                <a:lnTo>
                  <a:pt x="233933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60448" y="5815584"/>
            <a:ext cx="360045" cy="361315"/>
          </a:xfrm>
          <a:custGeom>
            <a:avLst/>
            <a:gdLst/>
            <a:ahLst/>
            <a:cxnLst/>
            <a:rect l="l" t="t" r="r" b="b"/>
            <a:pathLst>
              <a:path w="360044" h="361314">
                <a:moveTo>
                  <a:pt x="179831" y="0"/>
                </a:moveTo>
                <a:lnTo>
                  <a:pt x="132027" y="6450"/>
                </a:lnTo>
                <a:lnTo>
                  <a:pt x="89069" y="24654"/>
                </a:lnTo>
                <a:lnTo>
                  <a:pt x="52673" y="52892"/>
                </a:lnTo>
                <a:lnTo>
                  <a:pt x="24553" y="89441"/>
                </a:lnTo>
                <a:lnTo>
                  <a:pt x="6424" y="132582"/>
                </a:lnTo>
                <a:lnTo>
                  <a:pt x="0" y="180593"/>
                </a:lnTo>
                <a:lnTo>
                  <a:pt x="6424" y="228600"/>
                </a:lnTo>
                <a:lnTo>
                  <a:pt x="24553" y="271740"/>
                </a:lnTo>
                <a:lnTo>
                  <a:pt x="52673" y="308290"/>
                </a:lnTo>
                <a:lnTo>
                  <a:pt x="89069" y="336530"/>
                </a:lnTo>
                <a:lnTo>
                  <a:pt x="132027" y="354736"/>
                </a:lnTo>
                <a:lnTo>
                  <a:pt x="179831" y="361187"/>
                </a:lnTo>
                <a:lnTo>
                  <a:pt x="227636" y="354736"/>
                </a:lnTo>
                <a:lnTo>
                  <a:pt x="270594" y="336530"/>
                </a:lnTo>
                <a:lnTo>
                  <a:pt x="306990" y="308290"/>
                </a:lnTo>
                <a:lnTo>
                  <a:pt x="335110" y="271740"/>
                </a:lnTo>
                <a:lnTo>
                  <a:pt x="353239" y="228600"/>
                </a:lnTo>
                <a:lnTo>
                  <a:pt x="359663" y="180593"/>
                </a:lnTo>
                <a:lnTo>
                  <a:pt x="353239" y="132582"/>
                </a:lnTo>
                <a:lnTo>
                  <a:pt x="335110" y="89441"/>
                </a:lnTo>
                <a:lnTo>
                  <a:pt x="306990" y="52892"/>
                </a:lnTo>
                <a:lnTo>
                  <a:pt x="270594" y="24654"/>
                </a:lnTo>
                <a:lnTo>
                  <a:pt x="227636" y="6450"/>
                </a:lnTo>
                <a:lnTo>
                  <a:pt x="179831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68367" y="5820155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5" h="360045">
                <a:moveTo>
                  <a:pt x="179832" y="0"/>
                </a:moveTo>
                <a:lnTo>
                  <a:pt x="132027" y="6424"/>
                </a:lnTo>
                <a:lnTo>
                  <a:pt x="89069" y="24553"/>
                </a:lnTo>
                <a:lnTo>
                  <a:pt x="52673" y="52673"/>
                </a:lnTo>
                <a:lnTo>
                  <a:pt x="24553" y="89069"/>
                </a:lnTo>
                <a:lnTo>
                  <a:pt x="6424" y="132027"/>
                </a:lnTo>
                <a:lnTo>
                  <a:pt x="0" y="179832"/>
                </a:lnTo>
                <a:lnTo>
                  <a:pt x="6424" y="227636"/>
                </a:lnTo>
                <a:lnTo>
                  <a:pt x="24553" y="270594"/>
                </a:lnTo>
                <a:lnTo>
                  <a:pt x="52673" y="306990"/>
                </a:lnTo>
                <a:lnTo>
                  <a:pt x="89069" y="335110"/>
                </a:lnTo>
                <a:lnTo>
                  <a:pt x="132027" y="353239"/>
                </a:lnTo>
                <a:lnTo>
                  <a:pt x="179832" y="359664"/>
                </a:lnTo>
                <a:lnTo>
                  <a:pt x="227636" y="353239"/>
                </a:lnTo>
                <a:lnTo>
                  <a:pt x="270594" y="335110"/>
                </a:lnTo>
                <a:lnTo>
                  <a:pt x="306990" y="306990"/>
                </a:lnTo>
                <a:lnTo>
                  <a:pt x="335110" y="270594"/>
                </a:lnTo>
                <a:lnTo>
                  <a:pt x="353239" y="227636"/>
                </a:lnTo>
                <a:lnTo>
                  <a:pt x="359664" y="179832"/>
                </a:lnTo>
                <a:lnTo>
                  <a:pt x="353239" y="132027"/>
                </a:lnTo>
                <a:lnTo>
                  <a:pt x="335110" y="89069"/>
                </a:lnTo>
                <a:lnTo>
                  <a:pt x="306990" y="52673"/>
                </a:lnTo>
                <a:lnTo>
                  <a:pt x="270594" y="24553"/>
                </a:lnTo>
                <a:lnTo>
                  <a:pt x="227636" y="6424"/>
                </a:lnTo>
                <a:lnTo>
                  <a:pt x="179832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20767" y="5972555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5" h="360045">
                <a:moveTo>
                  <a:pt x="179832" y="0"/>
                </a:moveTo>
                <a:lnTo>
                  <a:pt x="132027" y="6424"/>
                </a:lnTo>
                <a:lnTo>
                  <a:pt x="89069" y="24553"/>
                </a:lnTo>
                <a:lnTo>
                  <a:pt x="52673" y="52673"/>
                </a:lnTo>
                <a:lnTo>
                  <a:pt x="24553" y="89069"/>
                </a:lnTo>
                <a:lnTo>
                  <a:pt x="6424" y="132027"/>
                </a:lnTo>
                <a:lnTo>
                  <a:pt x="0" y="179832"/>
                </a:lnTo>
                <a:lnTo>
                  <a:pt x="6424" y="227636"/>
                </a:lnTo>
                <a:lnTo>
                  <a:pt x="24553" y="270594"/>
                </a:lnTo>
                <a:lnTo>
                  <a:pt x="52673" y="306990"/>
                </a:lnTo>
                <a:lnTo>
                  <a:pt x="89069" y="335110"/>
                </a:lnTo>
                <a:lnTo>
                  <a:pt x="132027" y="353239"/>
                </a:lnTo>
                <a:lnTo>
                  <a:pt x="179832" y="359664"/>
                </a:lnTo>
                <a:lnTo>
                  <a:pt x="227636" y="353239"/>
                </a:lnTo>
                <a:lnTo>
                  <a:pt x="270594" y="335110"/>
                </a:lnTo>
                <a:lnTo>
                  <a:pt x="306990" y="306990"/>
                </a:lnTo>
                <a:lnTo>
                  <a:pt x="335110" y="270594"/>
                </a:lnTo>
                <a:lnTo>
                  <a:pt x="353239" y="227636"/>
                </a:lnTo>
                <a:lnTo>
                  <a:pt x="359664" y="179832"/>
                </a:lnTo>
                <a:lnTo>
                  <a:pt x="353239" y="132027"/>
                </a:lnTo>
                <a:lnTo>
                  <a:pt x="335110" y="89069"/>
                </a:lnTo>
                <a:lnTo>
                  <a:pt x="306990" y="52673"/>
                </a:lnTo>
                <a:lnTo>
                  <a:pt x="270594" y="24553"/>
                </a:lnTo>
                <a:lnTo>
                  <a:pt x="227636" y="6424"/>
                </a:lnTo>
                <a:lnTo>
                  <a:pt x="179832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072628" y="0"/>
            <a:ext cx="1080770" cy="939165"/>
          </a:xfrm>
          <a:custGeom>
            <a:avLst/>
            <a:gdLst/>
            <a:ahLst/>
            <a:cxnLst/>
            <a:rect l="l" t="t" r="r" b="b"/>
            <a:pathLst>
              <a:path w="1080770" h="939165">
                <a:moveTo>
                  <a:pt x="904268" y="0"/>
                </a:moveTo>
                <a:lnTo>
                  <a:pt x="176247" y="0"/>
                </a:lnTo>
                <a:lnTo>
                  <a:pt x="158257" y="16525"/>
                </a:lnTo>
                <a:lnTo>
                  <a:pt x="127079" y="50466"/>
                </a:lnTo>
                <a:lnTo>
                  <a:pt x="98854" y="86978"/>
                </a:lnTo>
                <a:lnTo>
                  <a:pt x="73772" y="125871"/>
                </a:lnTo>
                <a:lnTo>
                  <a:pt x="52026" y="166953"/>
                </a:lnTo>
                <a:lnTo>
                  <a:pt x="33806" y="210033"/>
                </a:lnTo>
                <a:lnTo>
                  <a:pt x="19302" y="254922"/>
                </a:lnTo>
                <a:lnTo>
                  <a:pt x="8706" y="301427"/>
                </a:lnTo>
                <a:lnTo>
                  <a:pt x="2208" y="349359"/>
                </a:lnTo>
                <a:lnTo>
                  <a:pt x="0" y="398525"/>
                </a:lnTo>
                <a:lnTo>
                  <a:pt x="2208" y="447692"/>
                </a:lnTo>
                <a:lnTo>
                  <a:pt x="8706" y="495624"/>
                </a:lnTo>
                <a:lnTo>
                  <a:pt x="19302" y="542129"/>
                </a:lnTo>
                <a:lnTo>
                  <a:pt x="33806" y="587018"/>
                </a:lnTo>
                <a:lnTo>
                  <a:pt x="52026" y="630098"/>
                </a:lnTo>
                <a:lnTo>
                  <a:pt x="73772" y="671180"/>
                </a:lnTo>
                <a:lnTo>
                  <a:pt x="98854" y="710073"/>
                </a:lnTo>
                <a:lnTo>
                  <a:pt x="127079" y="746585"/>
                </a:lnTo>
                <a:lnTo>
                  <a:pt x="158257" y="780526"/>
                </a:lnTo>
                <a:lnTo>
                  <a:pt x="192198" y="811704"/>
                </a:lnTo>
                <a:lnTo>
                  <a:pt x="228710" y="839929"/>
                </a:lnTo>
                <a:lnTo>
                  <a:pt x="267603" y="865011"/>
                </a:lnTo>
                <a:lnTo>
                  <a:pt x="308685" y="886757"/>
                </a:lnTo>
                <a:lnTo>
                  <a:pt x="351765" y="904977"/>
                </a:lnTo>
                <a:lnTo>
                  <a:pt x="396654" y="919481"/>
                </a:lnTo>
                <a:lnTo>
                  <a:pt x="443159" y="930077"/>
                </a:lnTo>
                <a:lnTo>
                  <a:pt x="491091" y="936575"/>
                </a:lnTo>
                <a:lnTo>
                  <a:pt x="540257" y="938784"/>
                </a:lnTo>
                <a:lnTo>
                  <a:pt x="589424" y="936575"/>
                </a:lnTo>
                <a:lnTo>
                  <a:pt x="637356" y="930077"/>
                </a:lnTo>
                <a:lnTo>
                  <a:pt x="683861" y="919481"/>
                </a:lnTo>
                <a:lnTo>
                  <a:pt x="728750" y="904977"/>
                </a:lnTo>
                <a:lnTo>
                  <a:pt x="771830" y="886757"/>
                </a:lnTo>
                <a:lnTo>
                  <a:pt x="812912" y="865011"/>
                </a:lnTo>
                <a:lnTo>
                  <a:pt x="851805" y="839929"/>
                </a:lnTo>
                <a:lnTo>
                  <a:pt x="888317" y="811704"/>
                </a:lnTo>
                <a:lnTo>
                  <a:pt x="922258" y="780526"/>
                </a:lnTo>
                <a:lnTo>
                  <a:pt x="953436" y="746585"/>
                </a:lnTo>
                <a:lnTo>
                  <a:pt x="981661" y="710073"/>
                </a:lnTo>
                <a:lnTo>
                  <a:pt x="1006743" y="671180"/>
                </a:lnTo>
                <a:lnTo>
                  <a:pt x="1028489" y="630098"/>
                </a:lnTo>
                <a:lnTo>
                  <a:pt x="1046709" y="587018"/>
                </a:lnTo>
                <a:lnTo>
                  <a:pt x="1061213" y="542129"/>
                </a:lnTo>
                <a:lnTo>
                  <a:pt x="1071809" y="495624"/>
                </a:lnTo>
                <a:lnTo>
                  <a:pt x="1078307" y="447692"/>
                </a:lnTo>
                <a:lnTo>
                  <a:pt x="1080516" y="398525"/>
                </a:lnTo>
                <a:lnTo>
                  <a:pt x="1078307" y="349359"/>
                </a:lnTo>
                <a:lnTo>
                  <a:pt x="1071809" y="301427"/>
                </a:lnTo>
                <a:lnTo>
                  <a:pt x="1061213" y="254922"/>
                </a:lnTo>
                <a:lnTo>
                  <a:pt x="1046709" y="210033"/>
                </a:lnTo>
                <a:lnTo>
                  <a:pt x="1028489" y="166953"/>
                </a:lnTo>
                <a:lnTo>
                  <a:pt x="1006743" y="125871"/>
                </a:lnTo>
                <a:lnTo>
                  <a:pt x="981661" y="86978"/>
                </a:lnTo>
                <a:lnTo>
                  <a:pt x="953436" y="50466"/>
                </a:lnTo>
                <a:lnTo>
                  <a:pt x="922258" y="16525"/>
                </a:lnTo>
                <a:lnTo>
                  <a:pt x="904268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01155" y="417576"/>
            <a:ext cx="719455" cy="721360"/>
          </a:xfrm>
          <a:custGeom>
            <a:avLst/>
            <a:gdLst/>
            <a:ahLst/>
            <a:cxnLst/>
            <a:rect l="l" t="t" r="r" b="b"/>
            <a:pathLst>
              <a:path w="719454" h="721360">
                <a:moveTo>
                  <a:pt x="359664" y="0"/>
                </a:moveTo>
                <a:lnTo>
                  <a:pt x="310861" y="3291"/>
                </a:lnTo>
                <a:lnTo>
                  <a:pt x="264054" y="12878"/>
                </a:lnTo>
                <a:lnTo>
                  <a:pt x="219670" y="28330"/>
                </a:lnTo>
                <a:lnTo>
                  <a:pt x="178138" y="49219"/>
                </a:lnTo>
                <a:lnTo>
                  <a:pt x="139887" y="75114"/>
                </a:lnTo>
                <a:lnTo>
                  <a:pt x="105346" y="105584"/>
                </a:lnTo>
                <a:lnTo>
                  <a:pt x="74943" y="140201"/>
                </a:lnTo>
                <a:lnTo>
                  <a:pt x="49106" y="178533"/>
                </a:lnTo>
                <a:lnTo>
                  <a:pt x="28265" y="220152"/>
                </a:lnTo>
                <a:lnTo>
                  <a:pt x="12848" y="264627"/>
                </a:lnTo>
                <a:lnTo>
                  <a:pt x="3283" y="311528"/>
                </a:lnTo>
                <a:lnTo>
                  <a:pt x="0" y="360425"/>
                </a:lnTo>
                <a:lnTo>
                  <a:pt x="3283" y="409323"/>
                </a:lnTo>
                <a:lnTo>
                  <a:pt x="12848" y="456224"/>
                </a:lnTo>
                <a:lnTo>
                  <a:pt x="28265" y="500699"/>
                </a:lnTo>
                <a:lnTo>
                  <a:pt x="49106" y="542318"/>
                </a:lnTo>
                <a:lnTo>
                  <a:pt x="74943" y="580650"/>
                </a:lnTo>
                <a:lnTo>
                  <a:pt x="105346" y="615267"/>
                </a:lnTo>
                <a:lnTo>
                  <a:pt x="139887" y="645737"/>
                </a:lnTo>
                <a:lnTo>
                  <a:pt x="178138" y="671632"/>
                </a:lnTo>
                <a:lnTo>
                  <a:pt x="219670" y="692521"/>
                </a:lnTo>
                <a:lnTo>
                  <a:pt x="264054" y="707973"/>
                </a:lnTo>
                <a:lnTo>
                  <a:pt x="310861" y="717560"/>
                </a:lnTo>
                <a:lnTo>
                  <a:pt x="359664" y="720851"/>
                </a:lnTo>
                <a:lnTo>
                  <a:pt x="408466" y="717560"/>
                </a:lnTo>
                <a:lnTo>
                  <a:pt x="455273" y="707973"/>
                </a:lnTo>
                <a:lnTo>
                  <a:pt x="499657" y="692521"/>
                </a:lnTo>
                <a:lnTo>
                  <a:pt x="541189" y="671632"/>
                </a:lnTo>
                <a:lnTo>
                  <a:pt x="579440" y="645737"/>
                </a:lnTo>
                <a:lnTo>
                  <a:pt x="613981" y="615267"/>
                </a:lnTo>
                <a:lnTo>
                  <a:pt x="644384" y="580650"/>
                </a:lnTo>
                <a:lnTo>
                  <a:pt x="670221" y="542318"/>
                </a:lnTo>
                <a:lnTo>
                  <a:pt x="691062" y="500699"/>
                </a:lnTo>
                <a:lnTo>
                  <a:pt x="706479" y="456224"/>
                </a:lnTo>
                <a:lnTo>
                  <a:pt x="716044" y="409323"/>
                </a:lnTo>
                <a:lnTo>
                  <a:pt x="719327" y="360425"/>
                </a:lnTo>
                <a:lnTo>
                  <a:pt x="716044" y="311528"/>
                </a:lnTo>
                <a:lnTo>
                  <a:pt x="706479" y="264627"/>
                </a:lnTo>
                <a:lnTo>
                  <a:pt x="691062" y="220152"/>
                </a:lnTo>
                <a:lnTo>
                  <a:pt x="670221" y="178533"/>
                </a:lnTo>
                <a:lnTo>
                  <a:pt x="644384" y="140201"/>
                </a:lnTo>
                <a:lnTo>
                  <a:pt x="613981" y="105584"/>
                </a:lnTo>
                <a:lnTo>
                  <a:pt x="579440" y="75114"/>
                </a:lnTo>
                <a:lnTo>
                  <a:pt x="541189" y="49219"/>
                </a:lnTo>
                <a:lnTo>
                  <a:pt x="499657" y="28330"/>
                </a:lnTo>
                <a:lnTo>
                  <a:pt x="455273" y="12878"/>
                </a:lnTo>
                <a:lnTo>
                  <a:pt x="408466" y="3291"/>
                </a:lnTo>
                <a:lnTo>
                  <a:pt x="359664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27647" y="544068"/>
            <a:ext cx="467995" cy="467995"/>
          </a:xfrm>
          <a:custGeom>
            <a:avLst/>
            <a:gdLst/>
            <a:ahLst/>
            <a:cxnLst/>
            <a:rect l="l" t="t" r="r" b="b"/>
            <a:pathLst>
              <a:path w="467995" h="467994">
                <a:moveTo>
                  <a:pt x="233933" y="0"/>
                </a:moveTo>
                <a:lnTo>
                  <a:pt x="186799" y="4754"/>
                </a:lnTo>
                <a:lnTo>
                  <a:pt x="142892" y="18389"/>
                </a:lnTo>
                <a:lnTo>
                  <a:pt x="103156" y="39962"/>
                </a:lnTo>
                <a:lnTo>
                  <a:pt x="68532" y="68532"/>
                </a:lnTo>
                <a:lnTo>
                  <a:pt x="39962" y="103156"/>
                </a:lnTo>
                <a:lnTo>
                  <a:pt x="18389" y="142892"/>
                </a:lnTo>
                <a:lnTo>
                  <a:pt x="4754" y="186799"/>
                </a:lnTo>
                <a:lnTo>
                  <a:pt x="0" y="233934"/>
                </a:lnTo>
                <a:lnTo>
                  <a:pt x="4754" y="281068"/>
                </a:lnTo>
                <a:lnTo>
                  <a:pt x="18389" y="324975"/>
                </a:lnTo>
                <a:lnTo>
                  <a:pt x="39962" y="364711"/>
                </a:lnTo>
                <a:lnTo>
                  <a:pt x="68532" y="399335"/>
                </a:lnTo>
                <a:lnTo>
                  <a:pt x="103156" y="427905"/>
                </a:lnTo>
                <a:lnTo>
                  <a:pt x="142892" y="449478"/>
                </a:lnTo>
                <a:lnTo>
                  <a:pt x="186799" y="463113"/>
                </a:lnTo>
                <a:lnTo>
                  <a:pt x="233933" y="467868"/>
                </a:lnTo>
                <a:lnTo>
                  <a:pt x="281068" y="463113"/>
                </a:lnTo>
                <a:lnTo>
                  <a:pt x="324975" y="449478"/>
                </a:lnTo>
                <a:lnTo>
                  <a:pt x="364711" y="427905"/>
                </a:lnTo>
                <a:lnTo>
                  <a:pt x="399335" y="399335"/>
                </a:lnTo>
                <a:lnTo>
                  <a:pt x="427905" y="364711"/>
                </a:lnTo>
                <a:lnTo>
                  <a:pt x="449478" y="324975"/>
                </a:lnTo>
                <a:lnTo>
                  <a:pt x="463113" y="281068"/>
                </a:lnTo>
                <a:lnTo>
                  <a:pt x="467868" y="233934"/>
                </a:lnTo>
                <a:lnTo>
                  <a:pt x="463113" y="186799"/>
                </a:lnTo>
                <a:lnTo>
                  <a:pt x="449478" y="142892"/>
                </a:lnTo>
                <a:lnTo>
                  <a:pt x="427905" y="103156"/>
                </a:lnTo>
                <a:lnTo>
                  <a:pt x="399335" y="68532"/>
                </a:lnTo>
                <a:lnTo>
                  <a:pt x="364711" y="39962"/>
                </a:lnTo>
                <a:lnTo>
                  <a:pt x="324975" y="18389"/>
                </a:lnTo>
                <a:lnTo>
                  <a:pt x="281068" y="4754"/>
                </a:lnTo>
                <a:lnTo>
                  <a:pt x="233933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33131" y="928116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5" h="360044">
                <a:moveTo>
                  <a:pt x="179832" y="0"/>
                </a:moveTo>
                <a:lnTo>
                  <a:pt x="132027" y="6424"/>
                </a:lnTo>
                <a:lnTo>
                  <a:pt x="89069" y="24553"/>
                </a:lnTo>
                <a:lnTo>
                  <a:pt x="52673" y="52673"/>
                </a:lnTo>
                <a:lnTo>
                  <a:pt x="24553" y="89069"/>
                </a:lnTo>
                <a:lnTo>
                  <a:pt x="6424" y="132027"/>
                </a:lnTo>
                <a:lnTo>
                  <a:pt x="0" y="179832"/>
                </a:lnTo>
                <a:lnTo>
                  <a:pt x="6424" y="227636"/>
                </a:lnTo>
                <a:lnTo>
                  <a:pt x="24553" y="270594"/>
                </a:lnTo>
                <a:lnTo>
                  <a:pt x="52673" y="306990"/>
                </a:lnTo>
                <a:lnTo>
                  <a:pt x="89069" y="335110"/>
                </a:lnTo>
                <a:lnTo>
                  <a:pt x="132027" y="353239"/>
                </a:lnTo>
                <a:lnTo>
                  <a:pt x="179832" y="359663"/>
                </a:lnTo>
                <a:lnTo>
                  <a:pt x="227636" y="353239"/>
                </a:lnTo>
                <a:lnTo>
                  <a:pt x="270594" y="335110"/>
                </a:lnTo>
                <a:lnTo>
                  <a:pt x="306990" y="306990"/>
                </a:lnTo>
                <a:lnTo>
                  <a:pt x="335110" y="270594"/>
                </a:lnTo>
                <a:lnTo>
                  <a:pt x="353239" y="227636"/>
                </a:lnTo>
                <a:lnTo>
                  <a:pt x="359664" y="179832"/>
                </a:lnTo>
                <a:lnTo>
                  <a:pt x="353239" y="132027"/>
                </a:lnTo>
                <a:lnTo>
                  <a:pt x="335110" y="89069"/>
                </a:lnTo>
                <a:lnTo>
                  <a:pt x="306990" y="52673"/>
                </a:lnTo>
                <a:lnTo>
                  <a:pt x="270594" y="24553"/>
                </a:lnTo>
                <a:lnTo>
                  <a:pt x="227636" y="6424"/>
                </a:lnTo>
                <a:lnTo>
                  <a:pt x="179832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286000" y="609600"/>
            <a:ext cx="3429380" cy="862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22883" y="1723008"/>
            <a:ext cx="4877435" cy="3825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122883" y="2332989"/>
            <a:ext cx="2743581" cy="3825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3561588" y="2332989"/>
            <a:ext cx="589279" cy="3825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4003547" y="2332989"/>
            <a:ext cx="3353434" cy="3825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22883" y="2942589"/>
            <a:ext cx="1219200" cy="3825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2037333" y="2942589"/>
            <a:ext cx="792480" cy="3825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2631694" y="2942589"/>
            <a:ext cx="2133981" cy="3825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122883" y="3552444"/>
            <a:ext cx="6401816" cy="38252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122883" y="4162044"/>
            <a:ext cx="2133981" cy="38252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3035807" y="4162044"/>
            <a:ext cx="3048381" cy="38252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 txBox="1"/>
          <p:nvPr/>
        </p:nvSpPr>
        <p:spPr>
          <a:xfrm>
            <a:off x="766978" y="1718436"/>
            <a:ext cx="267970" cy="3424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1122883" y="4771897"/>
            <a:ext cx="6401816" cy="38252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6600" y="152400"/>
            <a:ext cx="3429380" cy="862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000353" y="1763014"/>
            <a:ext cx="5182615" cy="38252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00353" y="2372309"/>
            <a:ext cx="914857" cy="382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10233" y="2372309"/>
            <a:ext cx="6401816" cy="382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00353" y="2982467"/>
            <a:ext cx="3658234" cy="3825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353814" y="2982467"/>
            <a:ext cx="739648" cy="3825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000353" y="3591763"/>
            <a:ext cx="4267834" cy="38282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00353" y="4201921"/>
            <a:ext cx="1829181" cy="3825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01141" y="1758441"/>
            <a:ext cx="267970" cy="34245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1000353" y="4811598"/>
            <a:ext cx="8535924" cy="38282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48000" y="152400"/>
            <a:ext cx="2057400" cy="862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419600" y="152400"/>
            <a:ext cx="2057908" cy="862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96111" y="2986481"/>
            <a:ext cx="6401816" cy="57485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840601" y="2986481"/>
            <a:ext cx="1828800" cy="57485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212201" y="2986481"/>
            <a:ext cx="915009" cy="57485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8669781" y="2986481"/>
            <a:ext cx="201168" cy="5748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6111" y="4172407"/>
            <a:ext cx="3045333" cy="63733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903217" y="4222699"/>
            <a:ext cx="2743581" cy="5748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6570853" y="4222699"/>
            <a:ext cx="2743580" cy="574852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134770" y="1894281"/>
            <a:ext cx="7827645" cy="63733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" name="object 12"/>
          <p:cNvSpPr/>
          <p:nvPr/>
        </p:nvSpPr>
        <p:spPr>
          <a:xfrm>
            <a:off x="3400044" y="4334255"/>
            <a:ext cx="560831" cy="3154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443478" y="4411979"/>
            <a:ext cx="360045" cy="114300"/>
          </a:xfrm>
          <a:custGeom>
            <a:avLst/>
            <a:gdLst/>
            <a:ahLst/>
            <a:cxnLst/>
            <a:rect l="l" t="t" r="r" b="b"/>
            <a:pathLst>
              <a:path w="360045" h="114300">
                <a:moveTo>
                  <a:pt x="245745" y="0"/>
                </a:moveTo>
                <a:lnTo>
                  <a:pt x="245745" y="114300"/>
                </a:lnTo>
                <a:lnTo>
                  <a:pt x="321945" y="76200"/>
                </a:lnTo>
                <a:lnTo>
                  <a:pt x="264795" y="76200"/>
                </a:lnTo>
                <a:lnTo>
                  <a:pt x="264795" y="38100"/>
                </a:lnTo>
                <a:lnTo>
                  <a:pt x="321945" y="38100"/>
                </a:lnTo>
                <a:lnTo>
                  <a:pt x="245745" y="0"/>
                </a:lnTo>
                <a:close/>
              </a:path>
              <a:path w="360045" h="114300">
                <a:moveTo>
                  <a:pt x="245745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245745" y="76200"/>
                </a:lnTo>
                <a:lnTo>
                  <a:pt x="245745" y="38100"/>
                </a:lnTo>
                <a:close/>
              </a:path>
              <a:path w="360045" h="114300">
                <a:moveTo>
                  <a:pt x="321945" y="38100"/>
                </a:moveTo>
                <a:lnTo>
                  <a:pt x="264795" y="38100"/>
                </a:lnTo>
                <a:lnTo>
                  <a:pt x="264795" y="76200"/>
                </a:lnTo>
                <a:lnTo>
                  <a:pt x="321945" y="76200"/>
                </a:lnTo>
                <a:lnTo>
                  <a:pt x="360045" y="57150"/>
                </a:lnTo>
                <a:lnTo>
                  <a:pt x="321945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123432" y="4344923"/>
            <a:ext cx="560832" cy="315468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166865" y="4422647"/>
            <a:ext cx="360045" cy="114300"/>
          </a:xfrm>
          <a:custGeom>
            <a:avLst/>
            <a:gdLst/>
            <a:ahLst/>
            <a:cxnLst/>
            <a:rect l="l" t="t" r="r" b="b"/>
            <a:pathLst>
              <a:path w="360045" h="114300">
                <a:moveTo>
                  <a:pt x="245745" y="0"/>
                </a:moveTo>
                <a:lnTo>
                  <a:pt x="245745" y="114300"/>
                </a:lnTo>
                <a:lnTo>
                  <a:pt x="321944" y="76200"/>
                </a:lnTo>
                <a:lnTo>
                  <a:pt x="264795" y="76200"/>
                </a:lnTo>
                <a:lnTo>
                  <a:pt x="264795" y="38100"/>
                </a:lnTo>
                <a:lnTo>
                  <a:pt x="321944" y="38100"/>
                </a:lnTo>
                <a:lnTo>
                  <a:pt x="245745" y="0"/>
                </a:lnTo>
                <a:close/>
              </a:path>
              <a:path w="360045" h="114300">
                <a:moveTo>
                  <a:pt x="245745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245745" y="76200"/>
                </a:lnTo>
                <a:lnTo>
                  <a:pt x="245745" y="38100"/>
                </a:lnTo>
                <a:close/>
              </a:path>
              <a:path w="360045" h="114300">
                <a:moveTo>
                  <a:pt x="321944" y="38100"/>
                </a:moveTo>
                <a:lnTo>
                  <a:pt x="264795" y="38100"/>
                </a:lnTo>
                <a:lnTo>
                  <a:pt x="264795" y="76200"/>
                </a:lnTo>
                <a:lnTo>
                  <a:pt x="321944" y="76200"/>
                </a:lnTo>
                <a:lnTo>
                  <a:pt x="360044" y="57150"/>
                </a:lnTo>
                <a:lnTo>
                  <a:pt x="321944" y="3810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76600" y="152400"/>
            <a:ext cx="2057908" cy="86288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48200" y="152400"/>
            <a:ext cx="2057908" cy="8628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057046" y="1656029"/>
            <a:ext cx="3658235" cy="38282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5" name="object 5"/>
          <p:cNvSpPr/>
          <p:nvPr/>
        </p:nvSpPr>
        <p:spPr>
          <a:xfrm>
            <a:off x="4411979" y="1656029"/>
            <a:ext cx="914400" cy="38282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57046" y="2389632"/>
            <a:ext cx="914400" cy="3825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7" name="object 7"/>
          <p:cNvSpPr/>
          <p:nvPr/>
        </p:nvSpPr>
        <p:spPr>
          <a:xfrm>
            <a:off x="1666620" y="2389632"/>
            <a:ext cx="2743835" cy="3825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107179" y="2389632"/>
            <a:ext cx="914400" cy="3825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57046" y="3121405"/>
            <a:ext cx="2438781" cy="382524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3191001" y="3121405"/>
            <a:ext cx="914400" cy="3825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057046" y="3852926"/>
            <a:ext cx="3048381" cy="3825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800602" y="3852926"/>
            <a:ext cx="914857" cy="38252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57046" y="4584827"/>
            <a:ext cx="3963035" cy="38252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715255" y="4584827"/>
            <a:ext cx="914400" cy="382524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587146" y="1653285"/>
            <a:ext cx="267970" cy="4139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dirty="0">
                <a:latin typeface="Wingdings"/>
                <a:cs typeface="Wingdings"/>
              </a:rPr>
              <a:t></a:t>
            </a: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 dirty="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 dirty="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 dirty="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8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Wingdings"/>
                <a:cs typeface="Wingdings"/>
              </a:rPr>
              <a:t></a:t>
            </a:r>
            <a:endParaRPr sz="2400" dirty="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Wingdings"/>
                <a:cs typeface="Wingdings"/>
              </a:rPr>
              <a:t></a:t>
            </a:r>
          </a:p>
        </p:txBody>
      </p:sp>
      <p:sp>
        <p:nvSpPr>
          <p:cNvPr id="16" name="object 16"/>
          <p:cNvSpPr/>
          <p:nvPr/>
        </p:nvSpPr>
        <p:spPr>
          <a:xfrm>
            <a:off x="1057046" y="5314492"/>
            <a:ext cx="4572635" cy="382828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6344411" y="1411224"/>
            <a:ext cx="2375916" cy="263042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690615" y="4047742"/>
            <a:ext cx="4076699" cy="2700528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99532" y="3884676"/>
            <a:ext cx="4265675" cy="28453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308091"/>
            <a:ext cx="1228725" cy="1438910"/>
          </a:xfrm>
          <a:custGeom>
            <a:avLst/>
            <a:gdLst/>
            <a:ahLst/>
            <a:cxnLst/>
            <a:rect l="l" t="t" r="r" b="b"/>
            <a:pathLst>
              <a:path w="1228725" h="1438909">
                <a:moveTo>
                  <a:pt x="508254" y="0"/>
                </a:moveTo>
                <a:lnTo>
                  <a:pt x="460907" y="1530"/>
                </a:lnTo>
                <a:lnTo>
                  <a:pt x="414379" y="6057"/>
                </a:lnTo>
                <a:lnTo>
                  <a:pt x="368763" y="13486"/>
                </a:lnTo>
                <a:lnTo>
                  <a:pt x="324155" y="23723"/>
                </a:lnTo>
                <a:lnTo>
                  <a:pt x="280650" y="36672"/>
                </a:lnTo>
                <a:lnTo>
                  <a:pt x="238341" y="52239"/>
                </a:lnTo>
                <a:lnTo>
                  <a:pt x="197325" y="70329"/>
                </a:lnTo>
                <a:lnTo>
                  <a:pt x="157696" y="90847"/>
                </a:lnTo>
                <a:lnTo>
                  <a:pt x="119548" y="113699"/>
                </a:lnTo>
                <a:lnTo>
                  <a:pt x="82978" y="138790"/>
                </a:lnTo>
                <a:lnTo>
                  <a:pt x="48079" y="166024"/>
                </a:lnTo>
                <a:lnTo>
                  <a:pt x="14947" y="195307"/>
                </a:lnTo>
                <a:lnTo>
                  <a:pt x="0" y="210239"/>
                </a:lnTo>
                <a:lnTo>
                  <a:pt x="0" y="1228415"/>
                </a:lnTo>
                <a:lnTo>
                  <a:pt x="48079" y="1272630"/>
                </a:lnTo>
                <a:lnTo>
                  <a:pt x="82978" y="1299865"/>
                </a:lnTo>
                <a:lnTo>
                  <a:pt x="119548" y="1324955"/>
                </a:lnTo>
                <a:lnTo>
                  <a:pt x="157696" y="1347807"/>
                </a:lnTo>
                <a:lnTo>
                  <a:pt x="197325" y="1368325"/>
                </a:lnTo>
                <a:lnTo>
                  <a:pt x="238341" y="1386415"/>
                </a:lnTo>
                <a:lnTo>
                  <a:pt x="280650" y="1401982"/>
                </a:lnTo>
                <a:lnTo>
                  <a:pt x="324155" y="1414931"/>
                </a:lnTo>
                <a:lnTo>
                  <a:pt x="368763" y="1425168"/>
                </a:lnTo>
                <a:lnTo>
                  <a:pt x="414379" y="1432597"/>
                </a:lnTo>
                <a:lnTo>
                  <a:pt x="460907" y="1437124"/>
                </a:lnTo>
                <a:lnTo>
                  <a:pt x="508254" y="1438654"/>
                </a:lnTo>
                <a:lnTo>
                  <a:pt x="555600" y="1437124"/>
                </a:lnTo>
                <a:lnTo>
                  <a:pt x="602129" y="1432597"/>
                </a:lnTo>
                <a:lnTo>
                  <a:pt x="647745" y="1425168"/>
                </a:lnTo>
                <a:lnTo>
                  <a:pt x="692354" y="1414931"/>
                </a:lnTo>
                <a:lnTo>
                  <a:pt x="735860" y="1401982"/>
                </a:lnTo>
                <a:lnTo>
                  <a:pt x="778169" y="1386415"/>
                </a:lnTo>
                <a:lnTo>
                  <a:pt x="819185" y="1368325"/>
                </a:lnTo>
                <a:lnTo>
                  <a:pt x="858814" y="1347807"/>
                </a:lnTo>
                <a:lnTo>
                  <a:pt x="896961" y="1324955"/>
                </a:lnTo>
                <a:lnTo>
                  <a:pt x="933532" y="1299865"/>
                </a:lnTo>
                <a:lnTo>
                  <a:pt x="968430" y="1272630"/>
                </a:lnTo>
                <a:lnTo>
                  <a:pt x="1001562" y="1243347"/>
                </a:lnTo>
                <a:lnTo>
                  <a:pt x="1032833" y="1212109"/>
                </a:lnTo>
                <a:lnTo>
                  <a:pt x="1062147" y="1179012"/>
                </a:lnTo>
                <a:lnTo>
                  <a:pt x="1089410" y="1144151"/>
                </a:lnTo>
                <a:lnTo>
                  <a:pt x="1114526" y="1107619"/>
                </a:lnTo>
                <a:lnTo>
                  <a:pt x="1137402" y="1069512"/>
                </a:lnTo>
                <a:lnTo>
                  <a:pt x="1157941" y="1029925"/>
                </a:lnTo>
                <a:lnTo>
                  <a:pt x="1176050" y="988952"/>
                </a:lnTo>
                <a:lnTo>
                  <a:pt x="1191633" y="946689"/>
                </a:lnTo>
                <a:lnTo>
                  <a:pt x="1204596" y="903229"/>
                </a:lnTo>
                <a:lnTo>
                  <a:pt x="1214843" y="858669"/>
                </a:lnTo>
                <a:lnTo>
                  <a:pt x="1222280" y="813102"/>
                </a:lnTo>
                <a:lnTo>
                  <a:pt x="1226812" y="766623"/>
                </a:lnTo>
                <a:lnTo>
                  <a:pt x="1228344" y="719328"/>
                </a:lnTo>
                <a:lnTo>
                  <a:pt x="1226812" y="672032"/>
                </a:lnTo>
                <a:lnTo>
                  <a:pt x="1222280" y="625553"/>
                </a:lnTo>
                <a:lnTo>
                  <a:pt x="1214843" y="579986"/>
                </a:lnTo>
                <a:lnTo>
                  <a:pt x="1204596" y="535426"/>
                </a:lnTo>
                <a:lnTo>
                  <a:pt x="1191633" y="491966"/>
                </a:lnTo>
                <a:lnTo>
                  <a:pt x="1176050" y="449703"/>
                </a:lnTo>
                <a:lnTo>
                  <a:pt x="1157941" y="408730"/>
                </a:lnTo>
                <a:lnTo>
                  <a:pt x="1137402" y="369143"/>
                </a:lnTo>
                <a:lnTo>
                  <a:pt x="1114526" y="331036"/>
                </a:lnTo>
                <a:lnTo>
                  <a:pt x="1089410" y="294504"/>
                </a:lnTo>
                <a:lnTo>
                  <a:pt x="1062147" y="259642"/>
                </a:lnTo>
                <a:lnTo>
                  <a:pt x="1032833" y="226545"/>
                </a:lnTo>
                <a:lnTo>
                  <a:pt x="1001562" y="195307"/>
                </a:lnTo>
                <a:lnTo>
                  <a:pt x="968430" y="166024"/>
                </a:lnTo>
                <a:lnTo>
                  <a:pt x="933532" y="138790"/>
                </a:lnTo>
                <a:lnTo>
                  <a:pt x="896961" y="113699"/>
                </a:lnTo>
                <a:lnTo>
                  <a:pt x="858814" y="90847"/>
                </a:lnTo>
                <a:lnTo>
                  <a:pt x="819185" y="70329"/>
                </a:lnTo>
                <a:lnTo>
                  <a:pt x="778169" y="52239"/>
                </a:lnTo>
                <a:lnTo>
                  <a:pt x="735860" y="36672"/>
                </a:lnTo>
                <a:lnTo>
                  <a:pt x="692354" y="23723"/>
                </a:lnTo>
                <a:lnTo>
                  <a:pt x="647745" y="13486"/>
                </a:lnTo>
                <a:lnTo>
                  <a:pt x="602129" y="6057"/>
                </a:lnTo>
                <a:lnTo>
                  <a:pt x="555600" y="1530"/>
                </a:lnTo>
                <a:lnTo>
                  <a:pt x="508254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88848" y="5999988"/>
            <a:ext cx="1079500" cy="858519"/>
          </a:xfrm>
          <a:custGeom>
            <a:avLst/>
            <a:gdLst/>
            <a:ahLst/>
            <a:cxnLst/>
            <a:rect l="l" t="t" r="r" b="b"/>
            <a:pathLst>
              <a:path w="1079500" h="858520">
                <a:moveTo>
                  <a:pt x="539496" y="0"/>
                </a:moveTo>
                <a:lnTo>
                  <a:pt x="490390" y="2207"/>
                </a:lnTo>
                <a:lnTo>
                  <a:pt x="442521" y="8704"/>
                </a:lnTo>
                <a:lnTo>
                  <a:pt x="396076" y="19298"/>
                </a:lnTo>
                <a:lnTo>
                  <a:pt x="351248" y="33800"/>
                </a:lnTo>
                <a:lnTo>
                  <a:pt x="308227" y="52018"/>
                </a:lnTo>
                <a:lnTo>
                  <a:pt x="267202" y="73761"/>
                </a:lnTo>
                <a:lnTo>
                  <a:pt x="228365" y="98840"/>
                </a:lnTo>
                <a:lnTo>
                  <a:pt x="191905" y="127062"/>
                </a:lnTo>
                <a:lnTo>
                  <a:pt x="158014" y="158238"/>
                </a:lnTo>
                <a:lnTo>
                  <a:pt x="126882" y="192177"/>
                </a:lnTo>
                <a:lnTo>
                  <a:pt x="98700" y="228688"/>
                </a:lnTo>
                <a:lnTo>
                  <a:pt x="73657" y="267580"/>
                </a:lnTo>
                <a:lnTo>
                  <a:pt x="51944" y="308663"/>
                </a:lnTo>
                <a:lnTo>
                  <a:pt x="33752" y="351745"/>
                </a:lnTo>
                <a:lnTo>
                  <a:pt x="19271" y="396636"/>
                </a:lnTo>
                <a:lnTo>
                  <a:pt x="8692" y="443146"/>
                </a:lnTo>
                <a:lnTo>
                  <a:pt x="2204" y="491083"/>
                </a:lnTo>
                <a:lnTo>
                  <a:pt x="0" y="540258"/>
                </a:lnTo>
                <a:lnTo>
                  <a:pt x="2204" y="589432"/>
                </a:lnTo>
                <a:lnTo>
                  <a:pt x="8692" y="637369"/>
                </a:lnTo>
                <a:lnTo>
                  <a:pt x="19271" y="683879"/>
                </a:lnTo>
                <a:lnTo>
                  <a:pt x="33752" y="728771"/>
                </a:lnTo>
                <a:lnTo>
                  <a:pt x="51944" y="771853"/>
                </a:lnTo>
                <a:lnTo>
                  <a:pt x="73657" y="812936"/>
                </a:lnTo>
                <a:lnTo>
                  <a:pt x="98700" y="851828"/>
                </a:lnTo>
                <a:lnTo>
                  <a:pt x="103472" y="858010"/>
                </a:lnTo>
                <a:lnTo>
                  <a:pt x="975516" y="858010"/>
                </a:lnTo>
                <a:lnTo>
                  <a:pt x="1005332" y="812936"/>
                </a:lnTo>
                <a:lnTo>
                  <a:pt x="1027045" y="771853"/>
                </a:lnTo>
                <a:lnTo>
                  <a:pt x="1045238" y="728771"/>
                </a:lnTo>
                <a:lnTo>
                  <a:pt x="1059719" y="683879"/>
                </a:lnTo>
                <a:lnTo>
                  <a:pt x="1070299" y="637369"/>
                </a:lnTo>
                <a:lnTo>
                  <a:pt x="1076787" y="589432"/>
                </a:lnTo>
                <a:lnTo>
                  <a:pt x="1078991" y="540258"/>
                </a:lnTo>
                <a:lnTo>
                  <a:pt x="1076787" y="491083"/>
                </a:lnTo>
                <a:lnTo>
                  <a:pt x="1070299" y="443146"/>
                </a:lnTo>
                <a:lnTo>
                  <a:pt x="1059719" y="396636"/>
                </a:lnTo>
                <a:lnTo>
                  <a:pt x="1045238" y="351745"/>
                </a:lnTo>
                <a:lnTo>
                  <a:pt x="1027045" y="308663"/>
                </a:lnTo>
                <a:lnTo>
                  <a:pt x="1005331" y="267580"/>
                </a:lnTo>
                <a:lnTo>
                  <a:pt x="980288" y="228688"/>
                </a:lnTo>
                <a:lnTo>
                  <a:pt x="952104" y="192177"/>
                </a:lnTo>
                <a:lnTo>
                  <a:pt x="920972" y="158238"/>
                </a:lnTo>
                <a:lnTo>
                  <a:pt x="887080" y="127062"/>
                </a:lnTo>
                <a:lnTo>
                  <a:pt x="850621" y="98840"/>
                </a:lnTo>
                <a:lnTo>
                  <a:pt x="811783" y="73761"/>
                </a:lnTo>
                <a:lnTo>
                  <a:pt x="770759" y="52018"/>
                </a:lnTo>
                <a:lnTo>
                  <a:pt x="727738" y="33800"/>
                </a:lnTo>
                <a:lnTo>
                  <a:pt x="682910" y="19298"/>
                </a:lnTo>
                <a:lnTo>
                  <a:pt x="636467" y="8704"/>
                </a:lnTo>
                <a:lnTo>
                  <a:pt x="588599" y="2207"/>
                </a:lnTo>
                <a:lnTo>
                  <a:pt x="539496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028188" y="5820155"/>
            <a:ext cx="721360" cy="719455"/>
          </a:xfrm>
          <a:custGeom>
            <a:avLst/>
            <a:gdLst/>
            <a:ahLst/>
            <a:cxnLst/>
            <a:rect l="l" t="t" r="r" b="b"/>
            <a:pathLst>
              <a:path w="721360" h="719454">
                <a:moveTo>
                  <a:pt x="360425" y="0"/>
                </a:moveTo>
                <a:lnTo>
                  <a:pt x="311528" y="3283"/>
                </a:lnTo>
                <a:lnTo>
                  <a:pt x="264627" y="12847"/>
                </a:lnTo>
                <a:lnTo>
                  <a:pt x="220152" y="28263"/>
                </a:lnTo>
                <a:lnTo>
                  <a:pt x="178533" y="49103"/>
                </a:lnTo>
                <a:lnTo>
                  <a:pt x="140201" y="74939"/>
                </a:lnTo>
                <a:lnTo>
                  <a:pt x="105584" y="105341"/>
                </a:lnTo>
                <a:lnTo>
                  <a:pt x="75114" y="139882"/>
                </a:lnTo>
                <a:lnTo>
                  <a:pt x="49219" y="178133"/>
                </a:lnTo>
                <a:lnTo>
                  <a:pt x="28330" y="219664"/>
                </a:lnTo>
                <a:lnTo>
                  <a:pt x="12878" y="264049"/>
                </a:lnTo>
                <a:lnTo>
                  <a:pt x="3291" y="310858"/>
                </a:lnTo>
                <a:lnTo>
                  <a:pt x="0" y="359664"/>
                </a:lnTo>
                <a:lnTo>
                  <a:pt x="3291" y="408469"/>
                </a:lnTo>
                <a:lnTo>
                  <a:pt x="12878" y="455278"/>
                </a:lnTo>
                <a:lnTo>
                  <a:pt x="28330" y="499663"/>
                </a:lnTo>
                <a:lnTo>
                  <a:pt x="49219" y="541194"/>
                </a:lnTo>
                <a:lnTo>
                  <a:pt x="75114" y="579445"/>
                </a:lnTo>
                <a:lnTo>
                  <a:pt x="105584" y="613986"/>
                </a:lnTo>
                <a:lnTo>
                  <a:pt x="140201" y="644388"/>
                </a:lnTo>
                <a:lnTo>
                  <a:pt x="178533" y="670224"/>
                </a:lnTo>
                <a:lnTo>
                  <a:pt x="220152" y="691064"/>
                </a:lnTo>
                <a:lnTo>
                  <a:pt x="264627" y="706480"/>
                </a:lnTo>
                <a:lnTo>
                  <a:pt x="311528" y="716044"/>
                </a:lnTo>
                <a:lnTo>
                  <a:pt x="360425" y="719328"/>
                </a:lnTo>
                <a:lnTo>
                  <a:pt x="409323" y="716044"/>
                </a:lnTo>
                <a:lnTo>
                  <a:pt x="456224" y="706480"/>
                </a:lnTo>
                <a:lnTo>
                  <a:pt x="500699" y="691064"/>
                </a:lnTo>
                <a:lnTo>
                  <a:pt x="542318" y="670224"/>
                </a:lnTo>
                <a:lnTo>
                  <a:pt x="580650" y="644388"/>
                </a:lnTo>
                <a:lnTo>
                  <a:pt x="615267" y="613986"/>
                </a:lnTo>
                <a:lnTo>
                  <a:pt x="645737" y="579445"/>
                </a:lnTo>
                <a:lnTo>
                  <a:pt x="671632" y="541194"/>
                </a:lnTo>
                <a:lnTo>
                  <a:pt x="692521" y="499663"/>
                </a:lnTo>
                <a:lnTo>
                  <a:pt x="707973" y="455278"/>
                </a:lnTo>
                <a:lnTo>
                  <a:pt x="717560" y="408469"/>
                </a:lnTo>
                <a:lnTo>
                  <a:pt x="720851" y="359664"/>
                </a:lnTo>
                <a:lnTo>
                  <a:pt x="717560" y="310858"/>
                </a:lnTo>
                <a:lnTo>
                  <a:pt x="707973" y="264049"/>
                </a:lnTo>
                <a:lnTo>
                  <a:pt x="692521" y="219664"/>
                </a:lnTo>
                <a:lnTo>
                  <a:pt x="671632" y="178133"/>
                </a:lnTo>
                <a:lnTo>
                  <a:pt x="645737" y="139882"/>
                </a:lnTo>
                <a:lnTo>
                  <a:pt x="615267" y="105341"/>
                </a:lnTo>
                <a:lnTo>
                  <a:pt x="580650" y="74939"/>
                </a:lnTo>
                <a:lnTo>
                  <a:pt x="542318" y="49103"/>
                </a:lnTo>
                <a:lnTo>
                  <a:pt x="500699" y="28263"/>
                </a:lnTo>
                <a:lnTo>
                  <a:pt x="456224" y="12847"/>
                </a:lnTo>
                <a:lnTo>
                  <a:pt x="409323" y="3283"/>
                </a:lnTo>
                <a:lnTo>
                  <a:pt x="360425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154679" y="5945123"/>
            <a:ext cx="467995" cy="469900"/>
          </a:xfrm>
          <a:custGeom>
            <a:avLst/>
            <a:gdLst/>
            <a:ahLst/>
            <a:cxnLst/>
            <a:rect l="l" t="t" r="r" b="b"/>
            <a:pathLst>
              <a:path w="467995" h="469900">
                <a:moveTo>
                  <a:pt x="233933" y="0"/>
                </a:moveTo>
                <a:lnTo>
                  <a:pt x="186799" y="4768"/>
                </a:lnTo>
                <a:lnTo>
                  <a:pt x="142892" y="18443"/>
                </a:lnTo>
                <a:lnTo>
                  <a:pt x="103156" y="40083"/>
                </a:lnTo>
                <a:lnTo>
                  <a:pt x="68532" y="68741"/>
                </a:lnTo>
                <a:lnTo>
                  <a:pt x="39962" y="103476"/>
                </a:lnTo>
                <a:lnTo>
                  <a:pt x="18389" y="143342"/>
                </a:lnTo>
                <a:lnTo>
                  <a:pt x="4754" y="187397"/>
                </a:lnTo>
                <a:lnTo>
                  <a:pt x="0" y="234695"/>
                </a:lnTo>
                <a:lnTo>
                  <a:pt x="4754" y="281994"/>
                </a:lnTo>
                <a:lnTo>
                  <a:pt x="18389" y="326049"/>
                </a:lnTo>
                <a:lnTo>
                  <a:pt x="39962" y="365915"/>
                </a:lnTo>
                <a:lnTo>
                  <a:pt x="68532" y="400650"/>
                </a:lnTo>
                <a:lnTo>
                  <a:pt x="103156" y="429308"/>
                </a:lnTo>
                <a:lnTo>
                  <a:pt x="142892" y="450948"/>
                </a:lnTo>
                <a:lnTo>
                  <a:pt x="186799" y="464623"/>
                </a:lnTo>
                <a:lnTo>
                  <a:pt x="233933" y="469391"/>
                </a:lnTo>
                <a:lnTo>
                  <a:pt x="281068" y="464623"/>
                </a:lnTo>
                <a:lnTo>
                  <a:pt x="324975" y="450948"/>
                </a:lnTo>
                <a:lnTo>
                  <a:pt x="364711" y="429308"/>
                </a:lnTo>
                <a:lnTo>
                  <a:pt x="399335" y="400650"/>
                </a:lnTo>
                <a:lnTo>
                  <a:pt x="427905" y="365915"/>
                </a:lnTo>
                <a:lnTo>
                  <a:pt x="449478" y="326049"/>
                </a:lnTo>
                <a:lnTo>
                  <a:pt x="463113" y="281994"/>
                </a:lnTo>
                <a:lnTo>
                  <a:pt x="467868" y="234695"/>
                </a:lnTo>
                <a:lnTo>
                  <a:pt x="463113" y="187397"/>
                </a:lnTo>
                <a:lnTo>
                  <a:pt x="449478" y="143342"/>
                </a:lnTo>
                <a:lnTo>
                  <a:pt x="427905" y="103476"/>
                </a:lnTo>
                <a:lnTo>
                  <a:pt x="399335" y="68741"/>
                </a:lnTo>
                <a:lnTo>
                  <a:pt x="364711" y="40083"/>
                </a:lnTo>
                <a:lnTo>
                  <a:pt x="324975" y="18443"/>
                </a:lnTo>
                <a:lnTo>
                  <a:pt x="281068" y="4768"/>
                </a:lnTo>
                <a:lnTo>
                  <a:pt x="233933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060448" y="5815584"/>
            <a:ext cx="360045" cy="361315"/>
          </a:xfrm>
          <a:custGeom>
            <a:avLst/>
            <a:gdLst/>
            <a:ahLst/>
            <a:cxnLst/>
            <a:rect l="l" t="t" r="r" b="b"/>
            <a:pathLst>
              <a:path w="360044" h="361314">
                <a:moveTo>
                  <a:pt x="179831" y="0"/>
                </a:moveTo>
                <a:lnTo>
                  <a:pt x="132027" y="6450"/>
                </a:lnTo>
                <a:lnTo>
                  <a:pt x="89069" y="24654"/>
                </a:lnTo>
                <a:lnTo>
                  <a:pt x="52673" y="52892"/>
                </a:lnTo>
                <a:lnTo>
                  <a:pt x="24553" y="89441"/>
                </a:lnTo>
                <a:lnTo>
                  <a:pt x="6424" y="132582"/>
                </a:lnTo>
                <a:lnTo>
                  <a:pt x="0" y="180593"/>
                </a:lnTo>
                <a:lnTo>
                  <a:pt x="6424" y="228600"/>
                </a:lnTo>
                <a:lnTo>
                  <a:pt x="24553" y="271740"/>
                </a:lnTo>
                <a:lnTo>
                  <a:pt x="52673" y="308290"/>
                </a:lnTo>
                <a:lnTo>
                  <a:pt x="89069" y="336530"/>
                </a:lnTo>
                <a:lnTo>
                  <a:pt x="132027" y="354736"/>
                </a:lnTo>
                <a:lnTo>
                  <a:pt x="179831" y="361187"/>
                </a:lnTo>
                <a:lnTo>
                  <a:pt x="227636" y="354736"/>
                </a:lnTo>
                <a:lnTo>
                  <a:pt x="270594" y="336530"/>
                </a:lnTo>
                <a:lnTo>
                  <a:pt x="306990" y="308290"/>
                </a:lnTo>
                <a:lnTo>
                  <a:pt x="335110" y="271740"/>
                </a:lnTo>
                <a:lnTo>
                  <a:pt x="353239" y="228600"/>
                </a:lnTo>
                <a:lnTo>
                  <a:pt x="359663" y="180593"/>
                </a:lnTo>
                <a:lnTo>
                  <a:pt x="353239" y="132582"/>
                </a:lnTo>
                <a:lnTo>
                  <a:pt x="335110" y="89441"/>
                </a:lnTo>
                <a:lnTo>
                  <a:pt x="306990" y="52892"/>
                </a:lnTo>
                <a:lnTo>
                  <a:pt x="270594" y="24654"/>
                </a:lnTo>
                <a:lnTo>
                  <a:pt x="227636" y="6450"/>
                </a:lnTo>
                <a:lnTo>
                  <a:pt x="179831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468367" y="5820155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5" h="360045">
                <a:moveTo>
                  <a:pt x="179832" y="0"/>
                </a:moveTo>
                <a:lnTo>
                  <a:pt x="132027" y="6424"/>
                </a:lnTo>
                <a:lnTo>
                  <a:pt x="89069" y="24553"/>
                </a:lnTo>
                <a:lnTo>
                  <a:pt x="52673" y="52673"/>
                </a:lnTo>
                <a:lnTo>
                  <a:pt x="24553" y="89069"/>
                </a:lnTo>
                <a:lnTo>
                  <a:pt x="6424" y="132027"/>
                </a:lnTo>
                <a:lnTo>
                  <a:pt x="0" y="179832"/>
                </a:lnTo>
                <a:lnTo>
                  <a:pt x="6424" y="227636"/>
                </a:lnTo>
                <a:lnTo>
                  <a:pt x="24553" y="270594"/>
                </a:lnTo>
                <a:lnTo>
                  <a:pt x="52673" y="306990"/>
                </a:lnTo>
                <a:lnTo>
                  <a:pt x="89069" y="335110"/>
                </a:lnTo>
                <a:lnTo>
                  <a:pt x="132027" y="353239"/>
                </a:lnTo>
                <a:lnTo>
                  <a:pt x="179832" y="359664"/>
                </a:lnTo>
                <a:lnTo>
                  <a:pt x="227636" y="353239"/>
                </a:lnTo>
                <a:lnTo>
                  <a:pt x="270594" y="335110"/>
                </a:lnTo>
                <a:lnTo>
                  <a:pt x="306990" y="306990"/>
                </a:lnTo>
                <a:lnTo>
                  <a:pt x="335110" y="270594"/>
                </a:lnTo>
                <a:lnTo>
                  <a:pt x="353239" y="227636"/>
                </a:lnTo>
                <a:lnTo>
                  <a:pt x="359664" y="179832"/>
                </a:lnTo>
                <a:lnTo>
                  <a:pt x="353239" y="132027"/>
                </a:lnTo>
                <a:lnTo>
                  <a:pt x="335110" y="89069"/>
                </a:lnTo>
                <a:lnTo>
                  <a:pt x="306990" y="52673"/>
                </a:lnTo>
                <a:lnTo>
                  <a:pt x="270594" y="24553"/>
                </a:lnTo>
                <a:lnTo>
                  <a:pt x="227636" y="6424"/>
                </a:lnTo>
                <a:lnTo>
                  <a:pt x="179832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620767" y="5972555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5" h="360045">
                <a:moveTo>
                  <a:pt x="179832" y="0"/>
                </a:moveTo>
                <a:lnTo>
                  <a:pt x="132027" y="6424"/>
                </a:lnTo>
                <a:lnTo>
                  <a:pt x="89069" y="24553"/>
                </a:lnTo>
                <a:lnTo>
                  <a:pt x="52673" y="52673"/>
                </a:lnTo>
                <a:lnTo>
                  <a:pt x="24553" y="89069"/>
                </a:lnTo>
                <a:lnTo>
                  <a:pt x="6424" y="132027"/>
                </a:lnTo>
                <a:lnTo>
                  <a:pt x="0" y="179832"/>
                </a:lnTo>
                <a:lnTo>
                  <a:pt x="6424" y="227636"/>
                </a:lnTo>
                <a:lnTo>
                  <a:pt x="24553" y="270594"/>
                </a:lnTo>
                <a:lnTo>
                  <a:pt x="52673" y="306990"/>
                </a:lnTo>
                <a:lnTo>
                  <a:pt x="89069" y="335110"/>
                </a:lnTo>
                <a:lnTo>
                  <a:pt x="132027" y="353239"/>
                </a:lnTo>
                <a:lnTo>
                  <a:pt x="179832" y="359664"/>
                </a:lnTo>
                <a:lnTo>
                  <a:pt x="227636" y="353239"/>
                </a:lnTo>
                <a:lnTo>
                  <a:pt x="270594" y="335110"/>
                </a:lnTo>
                <a:lnTo>
                  <a:pt x="306990" y="306990"/>
                </a:lnTo>
                <a:lnTo>
                  <a:pt x="335110" y="270594"/>
                </a:lnTo>
                <a:lnTo>
                  <a:pt x="353239" y="227636"/>
                </a:lnTo>
                <a:lnTo>
                  <a:pt x="359664" y="179832"/>
                </a:lnTo>
                <a:lnTo>
                  <a:pt x="353239" y="132027"/>
                </a:lnTo>
                <a:lnTo>
                  <a:pt x="335110" y="89069"/>
                </a:lnTo>
                <a:lnTo>
                  <a:pt x="306990" y="52673"/>
                </a:lnTo>
                <a:lnTo>
                  <a:pt x="270594" y="24553"/>
                </a:lnTo>
                <a:lnTo>
                  <a:pt x="227636" y="6424"/>
                </a:lnTo>
                <a:lnTo>
                  <a:pt x="179832" y="0"/>
                </a:lnTo>
                <a:close/>
              </a:path>
            </a:pathLst>
          </a:custGeom>
          <a:solidFill>
            <a:srgbClr val="4AAC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072628" y="0"/>
            <a:ext cx="1080770" cy="939165"/>
          </a:xfrm>
          <a:custGeom>
            <a:avLst/>
            <a:gdLst/>
            <a:ahLst/>
            <a:cxnLst/>
            <a:rect l="l" t="t" r="r" b="b"/>
            <a:pathLst>
              <a:path w="1080770" h="939165">
                <a:moveTo>
                  <a:pt x="904268" y="0"/>
                </a:moveTo>
                <a:lnTo>
                  <a:pt x="176247" y="0"/>
                </a:lnTo>
                <a:lnTo>
                  <a:pt x="158257" y="16525"/>
                </a:lnTo>
                <a:lnTo>
                  <a:pt x="127079" y="50466"/>
                </a:lnTo>
                <a:lnTo>
                  <a:pt x="98854" y="86978"/>
                </a:lnTo>
                <a:lnTo>
                  <a:pt x="73772" y="125871"/>
                </a:lnTo>
                <a:lnTo>
                  <a:pt x="52026" y="166953"/>
                </a:lnTo>
                <a:lnTo>
                  <a:pt x="33806" y="210033"/>
                </a:lnTo>
                <a:lnTo>
                  <a:pt x="19302" y="254922"/>
                </a:lnTo>
                <a:lnTo>
                  <a:pt x="8706" y="301427"/>
                </a:lnTo>
                <a:lnTo>
                  <a:pt x="2208" y="349359"/>
                </a:lnTo>
                <a:lnTo>
                  <a:pt x="0" y="398525"/>
                </a:lnTo>
                <a:lnTo>
                  <a:pt x="2208" y="447692"/>
                </a:lnTo>
                <a:lnTo>
                  <a:pt x="8706" y="495624"/>
                </a:lnTo>
                <a:lnTo>
                  <a:pt x="19302" y="542129"/>
                </a:lnTo>
                <a:lnTo>
                  <a:pt x="33806" y="587018"/>
                </a:lnTo>
                <a:lnTo>
                  <a:pt x="52026" y="630098"/>
                </a:lnTo>
                <a:lnTo>
                  <a:pt x="73772" y="671180"/>
                </a:lnTo>
                <a:lnTo>
                  <a:pt x="98854" y="710073"/>
                </a:lnTo>
                <a:lnTo>
                  <a:pt x="127079" y="746585"/>
                </a:lnTo>
                <a:lnTo>
                  <a:pt x="158257" y="780526"/>
                </a:lnTo>
                <a:lnTo>
                  <a:pt x="192198" y="811704"/>
                </a:lnTo>
                <a:lnTo>
                  <a:pt x="228710" y="839929"/>
                </a:lnTo>
                <a:lnTo>
                  <a:pt x="267603" y="865011"/>
                </a:lnTo>
                <a:lnTo>
                  <a:pt x="308685" y="886757"/>
                </a:lnTo>
                <a:lnTo>
                  <a:pt x="351765" y="904977"/>
                </a:lnTo>
                <a:lnTo>
                  <a:pt x="396654" y="919481"/>
                </a:lnTo>
                <a:lnTo>
                  <a:pt x="443159" y="930077"/>
                </a:lnTo>
                <a:lnTo>
                  <a:pt x="491091" y="936575"/>
                </a:lnTo>
                <a:lnTo>
                  <a:pt x="540257" y="938784"/>
                </a:lnTo>
                <a:lnTo>
                  <a:pt x="589424" y="936575"/>
                </a:lnTo>
                <a:lnTo>
                  <a:pt x="637356" y="930077"/>
                </a:lnTo>
                <a:lnTo>
                  <a:pt x="683861" y="919481"/>
                </a:lnTo>
                <a:lnTo>
                  <a:pt x="728750" y="904977"/>
                </a:lnTo>
                <a:lnTo>
                  <a:pt x="771830" y="886757"/>
                </a:lnTo>
                <a:lnTo>
                  <a:pt x="812912" y="865011"/>
                </a:lnTo>
                <a:lnTo>
                  <a:pt x="851805" y="839929"/>
                </a:lnTo>
                <a:lnTo>
                  <a:pt x="888317" y="811704"/>
                </a:lnTo>
                <a:lnTo>
                  <a:pt x="922258" y="780526"/>
                </a:lnTo>
                <a:lnTo>
                  <a:pt x="953436" y="746585"/>
                </a:lnTo>
                <a:lnTo>
                  <a:pt x="981661" y="710073"/>
                </a:lnTo>
                <a:lnTo>
                  <a:pt x="1006743" y="671180"/>
                </a:lnTo>
                <a:lnTo>
                  <a:pt x="1028489" y="630098"/>
                </a:lnTo>
                <a:lnTo>
                  <a:pt x="1046709" y="587018"/>
                </a:lnTo>
                <a:lnTo>
                  <a:pt x="1061213" y="542129"/>
                </a:lnTo>
                <a:lnTo>
                  <a:pt x="1071809" y="495624"/>
                </a:lnTo>
                <a:lnTo>
                  <a:pt x="1078307" y="447692"/>
                </a:lnTo>
                <a:lnTo>
                  <a:pt x="1080516" y="398525"/>
                </a:lnTo>
                <a:lnTo>
                  <a:pt x="1078307" y="349359"/>
                </a:lnTo>
                <a:lnTo>
                  <a:pt x="1071809" y="301427"/>
                </a:lnTo>
                <a:lnTo>
                  <a:pt x="1061213" y="254922"/>
                </a:lnTo>
                <a:lnTo>
                  <a:pt x="1046709" y="210033"/>
                </a:lnTo>
                <a:lnTo>
                  <a:pt x="1028489" y="166953"/>
                </a:lnTo>
                <a:lnTo>
                  <a:pt x="1006743" y="125871"/>
                </a:lnTo>
                <a:lnTo>
                  <a:pt x="981661" y="86978"/>
                </a:lnTo>
                <a:lnTo>
                  <a:pt x="953436" y="50466"/>
                </a:lnTo>
                <a:lnTo>
                  <a:pt x="922258" y="16525"/>
                </a:lnTo>
                <a:lnTo>
                  <a:pt x="904268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6201155" y="417576"/>
            <a:ext cx="719455" cy="721360"/>
          </a:xfrm>
          <a:custGeom>
            <a:avLst/>
            <a:gdLst/>
            <a:ahLst/>
            <a:cxnLst/>
            <a:rect l="l" t="t" r="r" b="b"/>
            <a:pathLst>
              <a:path w="719454" h="721360">
                <a:moveTo>
                  <a:pt x="359664" y="0"/>
                </a:moveTo>
                <a:lnTo>
                  <a:pt x="310861" y="3291"/>
                </a:lnTo>
                <a:lnTo>
                  <a:pt x="264054" y="12878"/>
                </a:lnTo>
                <a:lnTo>
                  <a:pt x="219670" y="28330"/>
                </a:lnTo>
                <a:lnTo>
                  <a:pt x="178138" y="49219"/>
                </a:lnTo>
                <a:lnTo>
                  <a:pt x="139887" y="75114"/>
                </a:lnTo>
                <a:lnTo>
                  <a:pt x="105346" y="105584"/>
                </a:lnTo>
                <a:lnTo>
                  <a:pt x="74943" y="140201"/>
                </a:lnTo>
                <a:lnTo>
                  <a:pt x="49106" y="178533"/>
                </a:lnTo>
                <a:lnTo>
                  <a:pt x="28265" y="220152"/>
                </a:lnTo>
                <a:lnTo>
                  <a:pt x="12848" y="264627"/>
                </a:lnTo>
                <a:lnTo>
                  <a:pt x="3283" y="311528"/>
                </a:lnTo>
                <a:lnTo>
                  <a:pt x="0" y="360425"/>
                </a:lnTo>
                <a:lnTo>
                  <a:pt x="3283" y="409323"/>
                </a:lnTo>
                <a:lnTo>
                  <a:pt x="12848" y="456224"/>
                </a:lnTo>
                <a:lnTo>
                  <a:pt x="28265" y="500699"/>
                </a:lnTo>
                <a:lnTo>
                  <a:pt x="49106" y="542318"/>
                </a:lnTo>
                <a:lnTo>
                  <a:pt x="74943" y="580650"/>
                </a:lnTo>
                <a:lnTo>
                  <a:pt x="105346" y="615267"/>
                </a:lnTo>
                <a:lnTo>
                  <a:pt x="139887" y="645737"/>
                </a:lnTo>
                <a:lnTo>
                  <a:pt x="178138" y="671632"/>
                </a:lnTo>
                <a:lnTo>
                  <a:pt x="219670" y="692521"/>
                </a:lnTo>
                <a:lnTo>
                  <a:pt x="264054" y="707973"/>
                </a:lnTo>
                <a:lnTo>
                  <a:pt x="310861" y="717560"/>
                </a:lnTo>
                <a:lnTo>
                  <a:pt x="359664" y="720851"/>
                </a:lnTo>
                <a:lnTo>
                  <a:pt x="408466" y="717560"/>
                </a:lnTo>
                <a:lnTo>
                  <a:pt x="455273" y="707973"/>
                </a:lnTo>
                <a:lnTo>
                  <a:pt x="499657" y="692521"/>
                </a:lnTo>
                <a:lnTo>
                  <a:pt x="541189" y="671632"/>
                </a:lnTo>
                <a:lnTo>
                  <a:pt x="579440" y="645737"/>
                </a:lnTo>
                <a:lnTo>
                  <a:pt x="613981" y="615267"/>
                </a:lnTo>
                <a:lnTo>
                  <a:pt x="644384" y="580650"/>
                </a:lnTo>
                <a:lnTo>
                  <a:pt x="670221" y="542318"/>
                </a:lnTo>
                <a:lnTo>
                  <a:pt x="691062" y="500699"/>
                </a:lnTo>
                <a:lnTo>
                  <a:pt x="706479" y="456224"/>
                </a:lnTo>
                <a:lnTo>
                  <a:pt x="716044" y="409323"/>
                </a:lnTo>
                <a:lnTo>
                  <a:pt x="719327" y="360425"/>
                </a:lnTo>
                <a:lnTo>
                  <a:pt x="716044" y="311528"/>
                </a:lnTo>
                <a:lnTo>
                  <a:pt x="706479" y="264627"/>
                </a:lnTo>
                <a:lnTo>
                  <a:pt x="691062" y="220152"/>
                </a:lnTo>
                <a:lnTo>
                  <a:pt x="670221" y="178533"/>
                </a:lnTo>
                <a:lnTo>
                  <a:pt x="644384" y="140201"/>
                </a:lnTo>
                <a:lnTo>
                  <a:pt x="613981" y="105584"/>
                </a:lnTo>
                <a:lnTo>
                  <a:pt x="579440" y="75114"/>
                </a:lnTo>
                <a:lnTo>
                  <a:pt x="541189" y="49219"/>
                </a:lnTo>
                <a:lnTo>
                  <a:pt x="499657" y="28330"/>
                </a:lnTo>
                <a:lnTo>
                  <a:pt x="455273" y="12878"/>
                </a:lnTo>
                <a:lnTo>
                  <a:pt x="408466" y="3291"/>
                </a:lnTo>
                <a:lnTo>
                  <a:pt x="359664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6327647" y="544068"/>
            <a:ext cx="467995" cy="467995"/>
          </a:xfrm>
          <a:custGeom>
            <a:avLst/>
            <a:gdLst/>
            <a:ahLst/>
            <a:cxnLst/>
            <a:rect l="l" t="t" r="r" b="b"/>
            <a:pathLst>
              <a:path w="467995" h="467994">
                <a:moveTo>
                  <a:pt x="233933" y="0"/>
                </a:moveTo>
                <a:lnTo>
                  <a:pt x="186799" y="4754"/>
                </a:lnTo>
                <a:lnTo>
                  <a:pt x="142892" y="18389"/>
                </a:lnTo>
                <a:lnTo>
                  <a:pt x="103156" y="39962"/>
                </a:lnTo>
                <a:lnTo>
                  <a:pt x="68532" y="68532"/>
                </a:lnTo>
                <a:lnTo>
                  <a:pt x="39962" y="103156"/>
                </a:lnTo>
                <a:lnTo>
                  <a:pt x="18389" y="142892"/>
                </a:lnTo>
                <a:lnTo>
                  <a:pt x="4754" y="186799"/>
                </a:lnTo>
                <a:lnTo>
                  <a:pt x="0" y="233934"/>
                </a:lnTo>
                <a:lnTo>
                  <a:pt x="4754" y="281068"/>
                </a:lnTo>
                <a:lnTo>
                  <a:pt x="18389" y="324975"/>
                </a:lnTo>
                <a:lnTo>
                  <a:pt x="39962" y="364711"/>
                </a:lnTo>
                <a:lnTo>
                  <a:pt x="68532" y="399335"/>
                </a:lnTo>
                <a:lnTo>
                  <a:pt x="103156" y="427905"/>
                </a:lnTo>
                <a:lnTo>
                  <a:pt x="142892" y="449478"/>
                </a:lnTo>
                <a:lnTo>
                  <a:pt x="186799" y="463113"/>
                </a:lnTo>
                <a:lnTo>
                  <a:pt x="233933" y="467868"/>
                </a:lnTo>
                <a:lnTo>
                  <a:pt x="281068" y="463113"/>
                </a:lnTo>
                <a:lnTo>
                  <a:pt x="324975" y="449478"/>
                </a:lnTo>
                <a:lnTo>
                  <a:pt x="364711" y="427905"/>
                </a:lnTo>
                <a:lnTo>
                  <a:pt x="399335" y="399335"/>
                </a:lnTo>
                <a:lnTo>
                  <a:pt x="427905" y="364711"/>
                </a:lnTo>
                <a:lnTo>
                  <a:pt x="449478" y="324975"/>
                </a:lnTo>
                <a:lnTo>
                  <a:pt x="463113" y="281068"/>
                </a:lnTo>
                <a:lnTo>
                  <a:pt x="467868" y="233934"/>
                </a:lnTo>
                <a:lnTo>
                  <a:pt x="463113" y="186799"/>
                </a:lnTo>
                <a:lnTo>
                  <a:pt x="449478" y="142892"/>
                </a:lnTo>
                <a:lnTo>
                  <a:pt x="427905" y="103156"/>
                </a:lnTo>
                <a:lnTo>
                  <a:pt x="399335" y="68532"/>
                </a:lnTo>
                <a:lnTo>
                  <a:pt x="364711" y="39962"/>
                </a:lnTo>
                <a:lnTo>
                  <a:pt x="324975" y="18389"/>
                </a:lnTo>
                <a:lnTo>
                  <a:pt x="281068" y="4754"/>
                </a:lnTo>
                <a:lnTo>
                  <a:pt x="233933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533131" y="928116"/>
            <a:ext cx="360045" cy="360045"/>
          </a:xfrm>
          <a:custGeom>
            <a:avLst/>
            <a:gdLst/>
            <a:ahLst/>
            <a:cxnLst/>
            <a:rect l="l" t="t" r="r" b="b"/>
            <a:pathLst>
              <a:path w="360045" h="360044">
                <a:moveTo>
                  <a:pt x="179832" y="0"/>
                </a:moveTo>
                <a:lnTo>
                  <a:pt x="132027" y="6424"/>
                </a:lnTo>
                <a:lnTo>
                  <a:pt x="89069" y="24553"/>
                </a:lnTo>
                <a:lnTo>
                  <a:pt x="52673" y="52673"/>
                </a:lnTo>
                <a:lnTo>
                  <a:pt x="24553" y="89069"/>
                </a:lnTo>
                <a:lnTo>
                  <a:pt x="6424" y="132027"/>
                </a:lnTo>
                <a:lnTo>
                  <a:pt x="0" y="179832"/>
                </a:lnTo>
                <a:lnTo>
                  <a:pt x="6424" y="227636"/>
                </a:lnTo>
                <a:lnTo>
                  <a:pt x="24553" y="270594"/>
                </a:lnTo>
                <a:lnTo>
                  <a:pt x="52673" y="306990"/>
                </a:lnTo>
                <a:lnTo>
                  <a:pt x="89069" y="335110"/>
                </a:lnTo>
                <a:lnTo>
                  <a:pt x="132027" y="353239"/>
                </a:lnTo>
                <a:lnTo>
                  <a:pt x="179832" y="359663"/>
                </a:lnTo>
                <a:lnTo>
                  <a:pt x="227636" y="353239"/>
                </a:lnTo>
                <a:lnTo>
                  <a:pt x="270594" y="335110"/>
                </a:lnTo>
                <a:lnTo>
                  <a:pt x="306990" y="306990"/>
                </a:lnTo>
                <a:lnTo>
                  <a:pt x="335110" y="270594"/>
                </a:lnTo>
                <a:lnTo>
                  <a:pt x="353239" y="227636"/>
                </a:lnTo>
                <a:lnTo>
                  <a:pt x="359664" y="179832"/>
                </a:lnTo>
                <a:lnTo>
                  <a:pt x="353239" y="132027"/>
                </a:lnTo>
                <a:lnTo>
                  <a:pt x="335110" y="89069"/>
                </a:lnTo>
                <a:lnTo>
                  <a:pt x="306990" y="52673"/>
                </a:lnTo>
                <a:lnTo>
                  <a:pt x="270594" y="24553"/>
                </a:lnTo>
                <a:lnTo>
                  <a:pt x="227636" y="6424"/>
                </a:lnTo>
                <a:lnTo>
                  <a:pt x="179832" y="0"/>
                </a:lnTo>
                <a:close/>
              </a:path>
            </a:pathLst>
          </a:custGeom>
          <a:solidFill>
            <a:srgbClr val="9BBA5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2590800" y="609600"/>
            <a:ext cx="3429380" cy="86258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176527" y="1829689"/>
            <a:ext cx="914399" cy="3825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86127" y="1829689"/>
            <a:ext cx="2743835" cy="3825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76527" y="2560904"/>
            <a:ext cx="914399" cy="38282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786127" y="2560904"/>
            <a:ext cx="3353435" cy="382828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176527" y="3293109"/>
            <a:ext cx="914399" cy="38252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786127" y="3293109"/>
            <a:ext cx="6706870" cy="382523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176527" y="4024884"/>
            <a:ext cx="914399" cy="382524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786127" y="4024884"/>
            <a:ext cx="3048635" cy="38252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4529963" y="4024884"/>
            <a:ext cx="914400" cy="382524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 txBox="1"/>
          <p:nvPr/>
        </p:nvSpPr>
        <p:spPr>
          <a:xfrm>
            <a:off x="737108" y="1825116"/>
            <a:ext cx="326390" cy="33026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latin typeface="Wingdings"/>
                <a:cs typeface="Wingdings"/>
              </a:rPr>
              <a:t></a:t>
            </a:r>
            <a:endParaRPr sz="24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Wingdings"/>
                <a:cs typeface="Wingdings"/>
              </a:rPr>
              <a:t></a:t>
            </a:r>
            <a:endParaRPr sz="24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8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Wingdings"/>
                <a:cs typeface="Wingdings"/>
              </a:rPr>
              <a:t></a:t>
            </a:r>
            <a:endParaRPr sz="24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7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Wingdings"/>
                <a:cs typeface="Wingdings"/>
              </a:rPr>
              <a:t></a:t>
            </a:r>
            <a:endParaRPr sz="2400">
              <a:latin typeface="Wingdings"/>
              <a:cs typeface="Wingding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25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400" spc="-5" dirty="0">
                <a:latin typeface="Wingdings"/>
                <a:cs typeface="Wingdings"/>
              </a:rPr>
              <a:t></a:t>
            </a:r>
            <a:endParaRPr sz="2400">
              <a:latin typeface="Wingdings"/>
              <a:cs typeface="Wingdings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1176527" y="4756403"/>
            <a:ext cx="914399" cy="38252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1786127" y="4756403"/>
            <a:ext cx="2438780" cy="38252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28800" y="228600"/>
            <a:ext cx="6859016" cy="86258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37183" y="1895855"/>
            <a:ext cx="1653539" cy="4160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237183" y="2536189"/>
            <a:ext cx="1653539" cy="41605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37183" y="3176270"/>
            <a:ext cx="8261096" cy="41605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237183" y="3572205"/>
            <a:ext cx="2646044" cy="41635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237183" y="4212971"/>
            <a:ext cx="2315337" cy="416051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766978" y="1891791"/>
            <a:ext cx="285750" cy="33635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600" dirty="0">
                <a:latin typeface="Wingdings"/>
                <a:cs typeface="Wingdings"/>
              </a:rPr>
              <a:t></a:t>
            </a:r>
            <a:endParaRPr sz="2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600" dirty="0">
                <a:latin typeface="Wingdings"/>
                <a:cs typeface="Wingdings"/>
              </a:rPr>
              <a:t></a:t>
            </a:r>
            <a:endParaRPr sz="2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600" dirty="0">
                <a:latin typeface="Wingdings"/>
                <a:cs typeface="Wingdings"/>
              </a:rPr>
              <a:t></a:t>
            </a:r>
            <a:endParaRPr sz="2600">
              <a:latin typeface="Wingdings"/>
              <a:cs typeface="Wingdings"/>
            </a:endParaRPr>
          </a:p>
          <a:p>
            <a:pPr>
              <a:lnSpc>
                <a:spcPct val="100000"/>
              </a:lnSpc>
            </a:pPr>
            <a:endParaRPr sz="26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2050"/>
              </a:spcBef>
            </a:pPr>
            <a:r>
              <a:rPr sz="2600" dirty="0">
                <a:latin typeface="Wingdings"/>
                <a:cs typeface="Wingdings"/>
              </a:rPr>
              <a:t></a:t>
            </a:r>
            <a:endParaRPr sz="2600">
              <a:latin typeface="Wingdings"/>
              <a:cs typeface="Wingdings"/>
            </a:endParaRPr>
          </a:p>
          <a:p>
            <a:pPr marL="12700">
              <a:lnSpc>
                <a:spcPct val="100000"/>
              </a:lnSpc>
              <a:spcBef>
                <a:spcPts val="1920"/>
              </a:spcBef>
            </a:pPr>
            <a:r>
              <a:rPr sz="2600" dirty="0">
                <a:latin typeface="Wingdings"/>
                <a:cs typeface="Wingdings"/>
              </a:rPr>
              <a:t></a:t>
            </a:r>
            <a:endParaRPr sz="2600">
              <a:latin typeface="Wingdings"/>
              <a:cs typeface="Wingding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1237183" y="4853304"/>
            <a:ext cx="1653539" cy="41605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</TotalTime>
  <Words>34</Words>
  <Application>Microsoft Office PowerPoint</Application>
  <PresentationFormat>A4 紙張 (210x297 公釐)</PresentationFormat>
  <Paragraphs>44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旅程</vt:lpstr>
      <vt:lpstr>投影片 1</vt:lpstr>
      <vt:lpstr>投影片 2</vt:lpstr>
      <vt:lpstr>投影片 3</vt:lpstr>
      <vt:lpstr>投影片 4</vt:lpstr>
      <vt:lpstr>投影片 5</vt:lpstr>
      <vt:lpstr>投影片 6</vt:lpstr>
      <vt:lpstr>投影片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呂昭瑩</dc:creator>
  <cp:lastModifiedBy>user</cp:lastModifiedBy>
  <cp:revision>3</cp:revision>
  <dcterms:created xsi:type="dcterms:W3CDTF">2016-01-11T16:24:55Z</dcterms:created>
  <dcterms:modified xsi:type="dcterms:W3CDTF">2016-01-11T15:31:37Z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2015-11-18T00:00:00Z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2016-01-11T00:00:00Z</vt:filetime>
  </property>
</Properties>
</file>