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9906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38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3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3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36189" y="1285062"/>
            <a:ext cx="3810380" cy="95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4571" y="1285062"/>
            <a:ext cx="466953" cy="95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7996" y="1285062"/>
            <a:ext cx="2286000" cy="95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6408" y="2286889"/>
            <a:ext cx="2438781" cy="766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4446" y="3072333"/>
            <a:ext cx="1065276" cy="446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1582" y="3502405"/>
            <a:ext cx="1420748" cy="446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253" y="3929126"/>
            <a:ext cx="1420749" cy="4465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8534" y="4354017"/>
            <a:ext cx="710184" cy="4468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43626" y="4354017"/>
            <a:ext cx="1065733" cy="4468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66591" y="3495802"/>
            <a:ext cx="1777364" cy="257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4A4F0063</a:t>
            </a:r>
            <a:endParaRPr sz="28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4A</a:t>
            </a:r>
            <a:r>
              <a:rPr sz="2800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4</a:t>
            </a:r>
            <a:r>
              <a:rPr sz="28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H0045</a:t>
            </a:r>
            <a:endParaRPr sz="2800" dirty="0">
              <a:latin typeface="Microsoft JhengHei"/>
              <a:cs typeface="Microsoft JhengHei"/>
            </a:endParaRPr>
          </a:p>
          <a:p>
            <a:pPr marL="5969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4A2L0094</a:t>
            </a:r>
            <a:endParaRPr sz="2800" dirty="0">
              <a:latin typeface="Microsoft JhengHei"/>
              <a:cs typeface="Microsoft JhengHei"/>
            </a:endParaRPr>
          </a:p>
          <a:p>
            <a:pPr marL="4572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4A212026</a:t>
            </a:r>
            <a:endParaRPr sz="2800" dirty="0">
              <a:latin typeface="Microsoft JhengHei"/>
              <a:cs typeface="Microsoft JhengHei"/>
            </a:endParaRPr>
          </a:p>
          <a:p>
            <a:pPr marL="4572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4A212038</a:t>
            </a:r>
            <a:endParaRPr sz="2800" dirty="0">
              <a:latin typeface="Microsoft JhengHei"/>
              <a:cs typeface="Microsoft JhengHei"/>
            </a:endParaRPr>
          </a:p>
          <a:p>
            <a:pPr marL="4572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4A212081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2250" y="4782946"/>
            <a:ext cx="1420749" cy="12984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4396" y="3945635"/>
            <a:ext cx="4251959" cy="2802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308091"/>
            <a:ext cx="1228725" cy="1438910"/>
          </a:xfrm>
          <a:custGeom>
            <a:avLst/>
            <a:gdLst/>
            <a:ahLst/>
            <a:cxnLst/>
            <a:rect l="l" t="t" r="r" b="b"/>
            <a:pathLst>
              <a:path w="1228725" h="1438909">
                <a:moveTo>
                  <a:pt x="508254" y="0"/>
                </a:moveTo>
                <a:lnTo>
                  <a:pt x="460907" y="1530"/>
                </a:lnTo>
                <a:lnTo>
                  <a:pt x="414379" y="6057"/>
                </a:lnTo>
                <a:lnTo>
                  <a:pt x="368763" y="13486"/>
                </a:lnTo>
                <a:lnTo>
                  <a:pt x="324155" y="23723"/>
                </a:lnTo>
                <a:lnTo>
                  <a:pt x="280650" y="36672"/>
                </a:lnTo>
                <a:lnTo>
                  <a:pt x="238341" y="52239"/>
                </a:lnTo>
                <a:lnTo>
                  <a:pt x="197325" y="70329"/>
                </a:lnTo>
                <a:lnTo>
                  <a:pt x="157696" y="90847"/>
                </a:lnTo>
                <a:lnTo>
                  <a:pt x="119548" y="113699"/>
                </a:lnTo>
                <a:lnTo>
                  <a:pt x="82978" y="138790"/>
                </a:lnTo>
                <a:lnTo>
                  <a:pt x="48079" y="166024"/>
                </a:lnTo>
                <a:lnTo>
                  <a:pt x="14947" y="195307"/>
                </a:lnTo>
                <a:lnTo>
                  <a:pt x="0" y="210239"/>
                </a:lnTo>
                <a:lnTo>
                  <a:pt x="0" y="1228415"/>
                </a:lnTo>
                <a:lnTo>
                  <a:pt x="48079" y="1272630"/>
                </a:lnTo>
                <a:lnTo>
                  <a:pt x="82978" y="1299865"/>
                </a:lnTo>
                <a:lnTo>
                  <a:pt x="119548" y="1324955"/>
                </a:lnTo>
                <a:lnTo>
                  <a:pt x="157696" y="1347807"/>
                </a:lnTo>
                <a:lnTo>
                  <a:pt x="197325" y="1368325"/>
                </a:lnTo>
                <a:lnTo>
                  <a:pt x="238341" y="1386415"/>
                </a:lnTo>
                <a:lnTo>
                  <a:pt x="280650" y="1401982"/>
                </a:lnTo>
                <a:lnTo>
                  <a:pt x="324155" y="1414931"/>
                </a:lnTo>
                <a:lnTo>
                  <a:pt x="368763" y="1425168"/>
                </a:lnTo>
                <a:lnTo>
                  <a:pt x="414379" y="1432597"/>
                </a:lnTo>
                <a:lnTo>
                  <a:pt x="460907" y="1437124"/>
                </a:lnTo>
                <a:lnTo>
                  <a:pt x="508254" y="1438654"/>
                </a:lnTo>
                <a:lnTo>
                  <a:pt x="555600" y="1437124"/>
                </a:lnTo>
                <a:lnTo>
                  <a:pt x="602129" y="1432597"/>
                </a:lnTo>
                <a:lnTo>
                  <a:pt x="647745" y="1425168"/>
                </a:lnTo>
                <a:lnTo>
                  <a:pt x="692354" y="1414931"/>
                </a:lnTo>
                <a:lnTo>
                  <a:pt x="735860" y="1401982"/>
                </a:lnTo>
                <a:lnTo>
                  <a:pt x="778169" y="1386415"/>
                </a:lnTo>
                <a:lnTo>
                  <a:pt x="819185" y="1368325"/>
                </a:lnTo>
                <a:lnTo>
                  <a:pt x="858814" y="1347807"/>
                </a:lnTo>
                <a:lnTo>
                  <a:pt x="896961" y="1324955"/>
                </a:lnTo>
                <a:lnTo>
                  <a:pt x="933532" y="1299865"/>
                </a:lnTo>
                <a:lnTo>
                  <a:pt x="968430" y="1272630"/>
                </a:lnTo>
                <a:lnTo>
                  <a:pt x="1001562" y="1243347"/>
                </a:lnTo>
                <a:lnTo>
                  <a:pt x="1032833" y="1212109"/>
                </a:lnTo>
                <a:lnTo>
                  <a:pt x="1062147" y="1179012"/>
                </a:lnTo>
                <a:lnTo>
                  <a:pt x="1089410" y="1144151"/>
                </a:lnTo>
                <a:lnTo>
                  <a:pt x="1114526" y="1107619"/>
                </a:lnTo>
                <a:lnTo>
                  <a:pt x="1137402" y="1069512"/>
                </a:lnTo>
                <a:lnTo>
                  <a:pt x="1157941" y="1029925"/>
                </a:lnTo>
                <a:lnTo>
                  <a:pt x="1176050" y="988952"/>
                </a:lnTo>
                <a:lnTo>
                  <a:pt x="1191633" y="946689"/>
                </a:lnTo>
                <a:lnTo>
                  <a:pt x="1204596" y="903229"/>
                </a:lnTo>
                <a:lnTo>
                  <a:pt x="1214843" y="858669"/>
                </a:lnTo>
                <a:lnTo>
                  <a:pt x="1222280" y="813102"/>
                </a:lnTo>
                <a:lnTo>
                  <a:pt x="1226812" y="766623"/>
                </a:lnTo>
                <a:lnTo>
                  <a:pt x="1228344" y="719328"/>
                </a:lnTo>
                <a:lnTo>
                  <a:pt x="1226812" y="672032"/>
                </a:lnTo>
                <a:lnTo>
                  <a:pt x="1222280" y="625553"/>
                </a:lnTo>
                <a:lnTo>
                  <a:pt x="1214843" y="579986"/>
                </a:lnTo>
                <a:lnTo>
                  <a:pt x="1204596" y="535426"/>
                </a:lnTo>
                <a:lnTo>
                  <a:pt x="1191633" y="491966"/>
                </a:lnTo>
                <a:lnTo>
                  <a:pt x="1176050" y="449703"/>
                </a:lnTo>
                <a:lnTo>
                  <a:pt x="1157941" y="408730"/>
                </a:lnTo>
                <a:lnTo>
                  <a:pt x="1137402" y="369143"/>
                </a:lnTo>
                <a:lnTo>
                  <a:pt x="1114526" y="331036"/>
                </a:lnTo>
                <a:lnTo>
                  <a:pt x="1089410" y="294504"/>
                </a:lnTo>
                <a:lnTo>
                  <a:pt x="1062147" y="259642"/>
                </a:lnTo>
                <a:lnTo>
                  <a:pt x="1032833" y="226545"/>
                </a:lnTo>
                <a:lnTo>
                  <a:pt x="1001562" y="195307"/>
                </a:lnTo>
                <a:lnTo>
                  <a:pt x="968430" y="166024"/>
                </a:lnTo>
                <a:lnTo>
                  <a:pt x="933532" y="138790"/>
                </a:lnTo>
                <a:lnTo>
                  <a:pt x="896961" y="113699"/>
                </a:lnTo>
                <a:lnTo>
                  <a:pt x="858814" y="90847"/>
                </a:lnTo>
                <a:lnTo>
                  <a:pt x="819185" y="70329"/>
                </a:lnTo>
                <a:lnTo>
                  <a:pt x="778169" y="52239"/>
                </a:lnTo>
                <a:lnTo>
                  <a:pt x="735860" y="36672"/>
                </a:lnTo>
                <a:lnTo>
                  <a:pt x="692354" y="23723"/>
                </a:lnTo>
                <a:lnTo>
                  <a:pt x="647745" y="13486"/>
                </a:lnTo>
                <a:lnTo>
                  <a:pt x="602129" y="6057"/>
                </a:lnTo>
                <a:lnTo>
                  <a:pt x="555600" y="1530"/>
                </a:lnTo>
                <a:lnTo>
                  <a:pt x="50825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848" y="5999988"/>
            <a:ext cx="1079500" cy="858519"/>
          </a:xfrm>
          <a:custGeom>
            <a:avLst/>
            <a:gdLst/>
            <a:ahLst/>
            <a:cxnLst/>
            <a:rect l="l" t="t" r="r" b="b"/>
            <a:pathLst>
              <a:path w="1079500" h="858520">
                <a:moveTo>
                  <a:pt x="539496" y="0"/>
                </a:moveTo>
                <a:lnTo>
                  <a:pt x="490390" y="2207"/>
                </a:lnTo>
                <a:lnTo>
                  <a:pt x="442521" y="8704"/>
                </a:lnTo>
                <a:lnTo>
                  <a:pt x="396076" y="19298"/>
                </a:lnTo>
                <a:lnTo>
                  <a:pt x="351248" y="33800"/>
                </a:lnTo>
                <a:lnTo>
                  <a:pt x="308227" y="52018"/>
                </a:lnTo>
                <a:lnTo>
                  <a:pt x="267202" y="73761"/>
                </a:lnTo>
                <a:lnTo>
                  <a:pt x="228365" y="98840"/>
                </a:lnTo>
                <a:lnTo>
                  <a:pt x="191905" y="127062"/>
                </a:lnTo>
                <a:lnTo>
                  <a:pt x="158014" y="158238"/>
                </a:lnTo>
                <a:lnTo>
                  <a:pt x="126882" y="192177"/>
                </a:lnTo>
                <a:lnTo>
                  <a:pt x="98700" y="228688"/>
                </a:lnTo>
                <a:lnTo>
                  <a:pt x="73657" y="267580"/>
                </a:lnTo>
                <a:lnTo>
                  <a:pt x="51944" y="308663"/>
                </a:lnTo>
                <a:lnTo>
                  <a:pt x="33752" y="351745"/>
                </a:lnTo>
                <a:lnTo>
                  <a:pt x="19271" y="396636"/>
                </a:lnTo>
                <a:lnTo>
                  <a:pt x="8692" y="443146"/>
                </a:lnTo>
                <a:lnTo>
                  <a:pt x="2204" y="491083"/>
                </a:lnTo>
                <a:lnTo>
                  <a:pt x="0" y="540258"/>
                </a:lnTo>
                <a:lnTo>
                  <a:pt x="2204" y="589432"/>
                </a:lnTo>
                <a:lnTo>
                  <a:pt x="8692" y="637369"/>
                </a:lnTo>
                <a:lnTo>
                  <a:pt x="19271" y="683879"/>
                </a:lnTo>
                <a:lnTo>
                  <a:pt x="33752" y="728771"/>
                </a:lnTo>
                <a:lnTo>
                  <a:pt x="51944" y="771853"/>
                </a:lnTo>
                <a:lnTo>
                  <a:pt x="73657" y="812936"/>
                </a:lnTo>
                <a:lnTo>
                  <a:pt x="98700" y="851828"/>
                </a:lnTo>
                <a:lnTo>
                  <a:pt x="103472" y="858010"/>
                </a:lnTo>
                <a:lnTo>
                  <a:pt x="975516" y="858010"/>
                </a:lnTo>
                <a:lnTo>
                  <a:pt x="1005332" y="812936"/>
                </a:lnTo>
                <a:lnTo>
                  <a:pt x="1027045" y="771853"/>
                </a:lnTo>
                <a:lnTo>
                  <a:pt x="1045238" y="728771"/>
                </a:lnTo>
                <a:lnTo>
                  <a:pt x="1059719" y="683879"/>
                </a:lnTo>
                <a:lnTo>
                  <a:pt x="1070299" y="637369"/>
                </a:lnTo>
                <a:lnTo>
                  <a:pt x="1076787" y="589432"/>
                </a:lnTo>
                <a:lnTo>
                  <a:pt x="1078991" y="540258"/>
                </a:lnTo>
                <a:lnTo>
                  <a:pt x="1076787" y="491083"/>
                </a:lnTo>
                <a:lnTo>
                  <a:pt x="1070299" y="443146"/>
                </a:lnTo>
                <a:lnTo>
                  <a:pt x="1059719" y="396636"/>
                </a:lnTo>
                <a:lnTo>
                  <a:pt x="1045238" y="351745"/>
                </a:lnTo>
                <a:lnTo>
                  <a:pt x="1027045" y="308663"/>
                </a:lnTo>
                <a:lnTo>
                  <a:pt x="1005331" y="267580"/>
                </a:lnTo>
                <a:lnTo>
                  <a:pt x="980288" y="228688"/>
                </a:lnTo>
                <a:lnTo>
                  <a:pt x="952104" y="192177"/>
                </a:lnTo>
                <a:lnTo>
                  <a:pt x="920972" y="158238"/>
                </a:lnTo>
                <a:lnTo>
                  <a:pt x="887080" y="127062"/>
                </a:lnTo>
                <a:lnTo>
                  <a:pt x="850621" y="98840"/>
                </a:lnTo>
                <a:lnTo>
                  <a:pt x="811783" y="73761"/>
                </a:lnTo>
                <a:lnTo>
                  <a:pt x="770759" y="52018"/>
                </a:lnTo>
                <a:lnTo>
                  <a:pt x="727738" y="33800"/>
                </a:lnTo>
                <a:lnTo>
                  <a:pt x="682910" y="19298"/>
                </a:lnTo>
                <a:lnTo>
                  <a:pt x="636467" y="8704"/>
                </a:lnTo>
                <a:lnTo>
                  <a:pt x="588599" y="2207"/>
                </a:lnTo>
                <a:lnTo>
                  <a:pt x="53949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8188" y="5820155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360425" y="0"/>
                </a:moveTo>
                <a:lnTo>
                  <a:pt x="311528" y="3283"/>
                </a:lnTo>
                <a:lnTo>
                  <a:pt x="264627" y="12847"/>
                </a:lnTo>
                <a:lnTo>
                  <a:pt x="220152" y="28263"/>
                </a:lnTo>
                <a:lnTo>
                  <a:pt x="178533" y="49103"/>
                </a:lnTo>
                <a:lnTo>
                  <a:pt x="140201" y="74939"/>
                </a:lnTo>
                <a:lnTo>
                  <a:pt x="105584" y="105341"/>
                </a:lnTo>
                <a:lnTo>
                  <a:pt x="75114" y="139882"/>
                </a:lnTo>
                <a:lnTo>
                  <a:pt x="49219" y="178133"/>
                </a:lnTo>
                <a:lnTo>
                  <a:pt x="28330" y="219664"/>
                </a:lnTo>
                <a:lnTo>
                  <a:pt x="12878" y="264049"/>
                </a:lnTo>
                <a:lnTo>
                  <a:pt x="3291" y="310858"/>
                </a:lnTo>
                <a:lnTo>
                  <a:pt x="0" y="359664"/>
                </a:lnTo>
                <a:lnTo>
                  <a:pt x="3291" y="408469"/>
                </a:lnTo>
                <a:lnTo>
                  <a:pt x="12878" y="455278"/>
                </a:lnTo>
                <a:lnTo>
                  <a:pt x="28330" y="499663"/>
                </a:lnTo>
                <a:lnTo>
                  <a:pt x="49219" y="541194"/>
                </a:lnTo>
                <a:lnTo>
                  <a:pt x="75114" y="579445"/>
                </a:lnTo>
                <a:lnTo>
                  <a:pt x="105584" y="613986"/>
                </a:lnTo>
                <a:lnTo>
                  <a:pt x="140201" y="644388"/>
                </a:lnTo>
                <a:lnTo>
                  <a:pt x="178533" y="670224"/>
                </a:lnTo>
                <a:lnTo>
                  <a:pt x="220152" y="691064"/>
                </a:lnTo>
                <a:lnTo>
                  <a:pt x="264627" y="706480"/>
                </a:lnTo>
                <a:lnTo>
                  <a:pt x="311528" y="716044"/>
                </a:lnTo>
                <a:lnTo>
                  <a:pt x="360425" y="719328"/>
                </a:lnTo>
                <a:lnTo>
                  <a:pt x="409323" y="716044"/>
                </a:lnTo>
                <a:lnTo>
                  <a:pt x="456224" y="706480"/>
                </a:lnTo>
                <a:lnTo>
                  <a:pt x="500699" y="691064"/>
                </a:lnTo>
                <a:lnTo>
                  <a:pt x="542318" y="670224"/>
                </a:lnTo>
                <a:lnTo>
                  <a:pt x="580650" y="644388"/>
                </a:lnTo>
                <a:lnTo>
                  <a:pt x="615267" y="613986"/>
                </a:lnTo>
                <a:lnTo>
                  <a:pt x="645737" y="579445"/>
                </a:lnTo>
                <a:lnTo>
                  <a:pt x="671632" y="541194"/>
                </a:lnTo>
                <a:lnTo>
                  <a:pt x="692521" y="499663"/>
                </a:lnTo>
                <a:lnTo>
                  <a:pt x="707973" y="455278"/>
                </a:lnTo>
                <a:lnTo>
                  <a:pt x="717560" y="408469"/>
                </a:lnTo>
                <a:lnTo>
                  <a:pt x="720851" y="359664"/>
                </a:lnTo>
                <a:lnTo>
                  <a:pt x="717560" y="310858"/>
                </a:lnTo>
                <a:lnTo>
                  <a:pt x="707973" y="264049"/>
                </a:lnTo>
                <a:lnTo>
                  <a:pt x="692521" y="219664"/>
                </a:lnTo>
                <a:lnTo>
                  <a:pt x="671632" y="178133"/>
                </a:lnTo>
                <a:lnTo>
                  <a:pt x="645737" y="139882"/>
                </a:lnTo>
                <a:lnTo>
                  <a:pt x="615267" y="105341"/>
                </a:lnTo>
                <a:lnTo>
                  <a:pt x="580650" y="74939"/>
                </a:lnTo>
                <a:lnTo>
                  <a:pt x="542318" y="49103"/>
                </a:lnTo>
                <a:lnTo>
                  <a:pt x="500699" y="28263"/>
                </a:lnTo>
                <a:lnTo>
                  <a:pt x="456224" y="12847"/>
                </a:lnTo>
                <a:lnTo>
                  <a:pt x="409323" y="3283"/>
                </a:lnTo>
                <a:lnTo>
                  <a:pt x="360425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4679" y="5945123"/>
            <a:ext cx="467995" cy="469900"/>
          </a:xfrm>
          <a:custGeom>
            <a:avLst/>
            <a:gdLst/>
            <a:ahLst/>
            <a:cxnLst/>
            <a:rect l="l" t="t" r="r" b="b"/>
            <a:pathLst>
              <a:path w="467995" h="469900">
                <a:moveTo>
                  <a:pt x="233933" y="0"/>
                </a:moveTo>
                <a:lnTo>
                  <a:pt x="186799" y="4768"/>
                </a:lnTo>
                <a:lnTo>
                  <a:pt x="142892" y="18443"/>
                </a:lnTo>
                <a:lnTo>
                  <a:pt x="103156" y="40083"/>
                </a:lnTo>
                <a:lnTo>
                  <a:pt x="68532" y="68741"/>
                </a:lnTo>
                <a:lnTo>
                  <a:pt x="39962" y="103476"/>
                </a:lnTo>
                <a:lnTo>
                  <a:pt x="18389" y="143342"/>
                </a:lnTo>
                <a:lnTo>
                  <a:pt x="4754" y="187397"/>
                </a:lnTo>
                <a:lnTo>
                  <a:pt x="0" y="234695"/>
                </a:lnTo>
                <a:lnTo>
                  <a:pt x="4754" y="281994"/>
                </a:lnTo>
                <a:lnTo>
                  <a:pt x="18389" y="326049"/>
                </a:lnTo>
                <a:lnTo>
                  <a:pt x="39962" y="365915"/>
                </a:lnTo>
                <a:lnTo>
                  <a:pt x="68532" y="400650"/>
                </a:lnTo>
                <a:lnTo>
                  <a:pt x="103156" y="429308"/>
                </a:lnTo>
                <a:lnTo>
                  <a:pt x="142892" y="450948"/>
                </a:lnTo>
                <a:lnTo>
                  <a:pt x="186799" y="464623"/>
                </a:lnTo>
                <a:lnTo>
                  <a:pt x="233933" y="469391"/>
                </a:lnTo>
                <a:lnTo>
                  <a:pt x="281068" y="464623"/>
                </a:lnTo>
                <a:lnTo>
                  <a:pt x="324975" y="450948"/>
                </a:lnTo>
                <a:lnTo>
                  <a:pt x="364711" y="429308"/>
                </a:lnTo>
                <a:lnTo>
                  <a:pt x="399335" y="400650"/>
                </a:lnTo>
                <a:lnTo>
                  <a:pt x="427905" y="365915"/>
                </a:lnTo>
                <a:lnTo>
                  <a:pt x="449478" y="326049"/>
                </a:lnTo>
                <a:lnTo>
                  <a:pt x="463113" y="281994"/>
                </a:lnTo>
                <a:lnTo>
                  <a:pt x="467868" y="234695"/>
                </a:lnTo>
                <a:lnTo>
                  <a:pt x="463113" y="187397"/>
                </a:lnTo>
                <a:lnTo>
                  <a:pt x="449478" y="143342"/>
                </a:lnTo>
                <a:lnTo>
                  <a:pt x="427905" y="103476"/>
                </a:lnTo>
                <a:lnTo>
                  <a:pt x="399335" y="68741"/>
                </a:lnTo>
                <a:lnTo>
                  <a:pt x="364711" y="40083"/>
                </a:lnTo>
                <a:lnTo>
                  <a:pt x="324975" y="18443"/>
                </a:lnTo>
                <a:lnTo>
                  <a:pt x="281068" y="4768"/>
                </a:lnTo>
                <a:lnTo>
                  <a:pt x="233933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0448" y="5815584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4">
                <a:moveTo>
                  <a:pt x="179831" y="0"/>
                </a:moveTo>
                <a:lnTo>
                  <a:pt x="132027" y="6450"/>
                </a:lnTo>
                <a:lnTo>
                  <a:pt x="89069" y="24654"/>
                </a:lnTo>
                <a:lnTo>
                  <a:pt x="52673" y="52892"/>
                </a:lnTo>
                <a:lnTo>
                  <a:pt x="24553" y="89441"/>
                </a:lnTo>
                <a:lnTo>
                  <a:pt x="6424" y="132582"/>
                </a:lnTo>
                <a:lnTo>
                  <a:pt x="0" y="180593"/>
                </a:lnTo>
                <a:lnTo>
                  <a:pt x="6424" y="228600"/>
                </a:lnTo>
                <a:lnTo>
                  <a:pt x="24553" y="271740"/>
                </a:lnTo>
                <a:lnTo>
                  <a:pt x="52673" y="308290"/>
                </a:lnTo>
                <a:lnTo>
                  <a:pt x="89069" y="336530"/>
                </a:lnTo>
                <a:lnTo>
                  <a:pt x="132027" y="354736"/>
                </a:lnTo>
                <a:lnTo>
                  <a:pt x="179831" y="361187"/>
                </a:lnTo>
                <a:lnTo>
                  <a:pt x="227636" y="354736"/>
                </a:lnTo>
                <a:lnTo>
                  <a:pt x="270594" y="336530"/>
                </a:lnTo>
                <a:lnTo>
                  <a:pt x="306990" y="308290"/>
                </a:lnTo>
                <a:lnTo>
                  <a:pt x="335110" y="271740"/>
                </a:lnTo>
                <a:lnTo>
                  <a:pt x="353239" y="228600"/>
                </a:lnTo>
                <a:lnTo>
                  <a:pt x="359663" y="180593"/>
                </a:lnTo>
                <a:lnTo>
                  <a:pt x="353239" y="132582"/>
                </a:lnTo>
                <a:lnTo>
                  <a:pt x="335110" y="89441"/>
                </a:lnTo>
                <a:lnTo>
                  <a:pt x="306990" y="52892"/>
                </a:lnTo>
                <a:lnTo>
                  <a:pt x="270594" y="24654"/>
                </a:lnTo>
                <a:lnTo>
                  <a:pt x="227636" y="6450"/>
                </a:lnTo>
                <a:lnTo>
                  <a:pt x="179831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8367" y="582015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832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2" y="359664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4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767" y="597255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832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2" y="359664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4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72628" y="0"/>
            <a:ext cx="1080770" cy="939165"/>
          </a:xfrm>
          <a:custGeom>
            <a:avLst/>
            <a:gdLst/>
            <a:ahLst/>
            <a:cxnLst/>
            <a:rect l="l" t="t" r="r" b="b"/>
            <a:pathLst>
              <a:path w="1080770" h="939165">
                <a:moveTo>
                  <a:pt x="904268" y="0"/>
                </a:moveTo>
                <a:lnTo>
                  <a:pt x="176247" y="0"/>
                </a:lnTo>
                <a:lnTo>
                  <a:pt x="158257" y="16525"/>
                </a:lnTo>
                <a:lnTo>
                  <a:pt x="127079" y="50466"/>
                </a:lnTo>
                <a:lnTo>
                  <a:pt x="98854" y="86978"/>
                </a:lnTo>
                <a:lnTo>
                  <a:pt x="73772" y="125871"/>
                </a:lnTo>
                <a:lnTo>
                  <a:pt x="52026" y="166953"/>
                </a:lnTo>
                <a:lnTo>
                  <a:pt x="33806" y="210033"/>
                </a:lnTo>
                <a:lnTo>
                  <a:pt x="19302" y="254922"/>
                </a:lnTo>
                <a:lnTo>
                  <a:pt x="8706" y="301427"/>
                </a:lnTo>
                <a:lnTo>
                  <a:pt x="2208" y="349359"/>
                </a:lnTo>
                <a:lnTo>
                  <a:pt x="0" y="398525"/>
                </a:lnTo>
                <a:lnTo>
                  <a:pt x="2208" y="447692"/>
                </a:lnTo>
                <a:lnTo>
                  <a:pt x="8706" y="495624"/>
                </a:lnTo>
                <a:lnTo>
                  <a:pt x="19302" y="542129"/>
                </a:lnTo>
                <a:lnTo>
                  <a:pt x="33806" y="587018"/>
                </a:lnTo>
                <a:lnTo>
                  <a:pt x="52026" y="630098"/>
                </a:lnTo>
                <a:lnTo>
                  <a:pt x="73772" y="671180"/>
                </a:lnTo>
                <a:lnTo>
                  <a:pt x="98854" y="710073"/>
                </a:lnTo>
                <a:lnTo>
                  <a:pt x="127079" y="746585"/>
                </a:lnTo>
                <a:lnTo>
                  <a:pt x="158257" y="780526"/>
                </a:lnTo>
                <a:lnTo>
                  <a:pt x="192198" y="811704"/>
                </a:lnTo>
                <a:lnTo>
                  <a:pt x="228710" y="839929"/>
                </a:lnTo>
                <a:lnTo>
                  <a:pt x="267603" y="865011"/>
                </a:lnTo>
                <a:lnTo>
                  <a:pt x="308685" y="886757"/>
                </a:lnTo>
                <a:lnTo>
                  <a:pt x="351765" y="904977"/>
                </a:lnTo>
                <a:lnTo>
                  <a:pt x="396654" y="919481"/>
                </a:lnTo>
                <a:lnTo>
                  <a:pt x="443159" y="930077"/>
                </a:lnTo>
                <a:lnTo>
                  <a:pt x="491091" y="936575"/>
                </a:lnTo>
                <a:lnTo>
                  <a:pt x="540257" y="938784"/>
                </a:lnTo>
                <a:lnTo>
                  <a:pt x="589424" y="936575"/>
                </a:lnTo>
                <a:lnTo>
                  <a:pt x="637356" y="930077"/>
                </a:lnTo>
                <a:lnTo>
                  <a:pt x="683861" y="919481"/>
                </a:lnTo>
                <a:lnTo>
                  <a:pt x="728750" y="904977"/>
                </a:lnTo>
                <a:lnTo>
                  <a:pt x="771830" y="886757"/>
                </a:lnTo>
                <a:lnTo>
                  <a:pt x="812912" y="865011"/>
                </a:lnTo>
                <a:lnTo>
                  <a:pt x="851805" y="839929"/>
                </a:lnTo>
                <a:lnTo>
                  <a:pt x="888317" y="811704"/>
                </a:lnTo>
                <a:lnTo>
                  <a:pt x="922258" y="780526"/>
                </a:lnTo>
                <a:lnTo>
                  <a:pt x="953436" y="746585"/>
                </a:lnTo>
                <a:lnTo>
                  <a:pt x="981661" y="710073"/>
                </a:lnTo>
                <a:lnTo>
                  <a:pt x="1006743" y="671180"/>
                </a:lnTo>
                <a:lnTo>
                  <a:pt x="1028489" y="630098"/>
                </a:lnTo>
                <a:lnTo>
                  <a:pt x="1046709" y="587018"/>
                </a:lnTo>
                <a:lnTo>
                  <a:pt x="1061213" y="542129"/>
                </a:lnTo>
                <a:lnTo>
                  <a:pt x="1071809" y="495624"/>
                </a:lnTo>
                <a:lnTo>
                  <a:pt x="1078307" y="447692"/>
                </a:lnTo>
                <a:lnTo>
                  <a:pt x="1080516" y="398525"/>
                </a:lnTo>
                <a:lnTo>
                  <a:pt x="1078307" y="349359"/>
                </a:lnTo>
                <a:lnTo>
                  <a:pt x="1071809" y="301427"/>
                </a:lnTo>
                <a:lnTo>
                  <a:pt x="1061213" y="254922"/>
                </a:lnTo>
                <a:lnTo>
                  <a:pt x="1046709" y="210033"/>
                </a:lnTo>
                <a:lnTo>
                  <a:pt x="1028489" y="166953"/>
                </a:lnTo>
                <a:lnTo>
                  <a:pt x="1006743" y="125871"/>
                </a:lnTo>
                <a:lnTo>
                  <a:pt x="981661" y="86978"/>
                </a:lnTo>
                <a:lnTo>
                  <a:pt x="953436" y="50466"/>
                </a:lnTo>
                <a:lnTo>
                  <a:pt x="922258" y="16525"/>
                </a:lnTo>
                <a:lnTo>
                  <a:pt x="90426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1155" y="417576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359664" y="0"/>
                </a:moveTo>
                <a:lnTo>
                  <a:pt x="310861" y="3291"/>
                </a:lnTo>
                <a:lnTo>
                  <a:pt x="264054" y="12878"/>
                </a:lnTo>
                <a:lnTo>
                  <a:pt x="219670" y="28330"/>
                </a:lnTo>
                <a:lnTo>
                  <a:pt x="178138" y="49219"/>
                </a:lnTo>
                <a:lnTo>
                  <a:pt x="139887" y="75114"/>
                </a:lnTo>
                <a:lnTo>
                  <a:pt x="105346" y="105584"/>
                </a:lnTo>
                <a:lnTo>
                  <a:pt x="74943" y="140201"/>
                </a:lnTo>
                <a:lnTo>
                  <a:pt x="49106" y="178533"/>
                </a:lnTo>
                <a:lnTo>
                  <a:pt x="28265" y="220152"/>
                </a:lnTo>
                <a:lnTo>
                  <a:pt x="12848" y="264627"/>
                </a:lnTo>
                <a:lnTo>
                  <a:pt x="3283" y="311528"/>
                </a:lnTo>
                <a:lnTo>
                  <a:pt x="0" y="360425"/>
                </a:lnTo>
                <a:lnTo>
                  <a:pt x="3283" y="409323"/>
                </a:lnTo>
                <a:lnTo>
                  <a:pt x="12848" y="456224"/>
                </a:lnTo>
                <a:lnTo>
                  <a:pt x="28265" y="500699"/>
                </a:lnTo>
                <a:lnTo>
                  <a:pt x="49106" y="542318"/>
                </a:lnTo>
                <a:lnTo>
                  <a:pt x="74943" y="580650"/>
                </a:lnTo>
                <a:lnTo>
                  <a:pt x="105346" y="615267"/>
                </a:lnTo>
                <a:lnTo>
                  <a:pt x="139887" y="645737"/>
                </a:lnTo>
                <a:lnTo>
                  <a:pt x="178138" y="671632"/>
                </a:lnTo>
                <a:lnTo>
                  <a:pt x="219670" y="692521"/>
                </a:lnTo>
                <a:lnTo>
                  <a:pt x="264054" y="707973"/>
                </a:lnTo>
                <a:lnTo>
                  <a:pt x="310861" y="717560"/>
                </a:lnTo>
                <a:lnTo>
                  <a:pt x="359664" y="720851"/>
                </a:lnTo>
                <a:lnTo>
                  <a:pt x="408466" y="717560"/>
                </a:lnTo>
                <a:lnTo>
                  <a:pt x="455273" y="707973"/>
                </a:lnTo>
                <a:lnTo>
                  <a:pt x="499657" y="692521"/>
                </a:lnTo>
                <a:lnTo>
                  <a:pt x="541189" y="671632"/>
                </a:lnTo>
                <a:lnTo>
                  <a:pt x="579440" y="645737"/>
                </a:lnTo>
                <a:lnTo>
                  <a:pt x="613981" y="615267"/>
                </a:lnTo>
                <a:lnTo>
                  <a:pt x="644384" y="580650"/>
                </a:lnTo>
                <a:lnTo>
                  <a:pt x="670221" y="542318"/>
                </a:lnTo>
                <a:lnTo>
                  <a:pt x="691062" y="500699"/>
                </a:lnTo>
                <a:lnTo>
                  <a:pt x="706479" y="456224"/>
                </a:lnTo>
                <a:lnTo>
                  <a:pt x="716044" y="409323"/>
                </a:lnTo>
                <a:lnTo>
                  <a:pt x="719327" y="360425"/>
                </a:lnTo>
                <a:lnTo>
                  <a:pt x="716044" y="311528"/>
                </a:lnTo>
                <a:lnTo>
                  <a:pt x="706479" y="264627"/>
                </a:lnTo>
                <a:lnTo>
                  <a:pt x="691062" y="220152"/>
                </a:lnTo>
                <a:lnTo>
                  <a:pt x="670221" y="178533"/>
                </a:lnTo>
                <a:lnTo>
                  <a:pt x="644384" y="140201"/>
                </a:lnTo>
                <a:lnTo>
                  <a:pt x="613981" y="105584"/>
                </a:lnTo>
                <a:lnTo>
                  <a:pt x="579440" y="75114"/>
                </a:lnTo>
                <a:lnTo>
                  <a:pt x="541189" y="49219"/>
                </a:lnTo>
                <a:lnTo>
                  <a:pt x="499657" y="28330"/>
                </a:lnTo>
                <a:lnTo>
                  <a:pt x="455273" y="12878"/>
                </a:lnTo>
                <a:lnTo>
                  <a:pt x="408466" y="3291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7647" y="544068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233933" y="0"/>
                </a:moveTo>
                <a:lnTo>
                  <a:pt x="186799" y="4754"/>
                </a:lnTo>
                <a:lnTo>
                  <a:pt x="142892" y="18389"/>
                </a:lnTo>
                <a:lnTo>
                  <a:pt x="103156" y="39962"/>
                </a:lnTo>
                <a:lnTo>
                  <a:pt x="68532" y="68532"/>
                </a:lnTo>
                <a:lnTo>
                  <a:pt x="39962" y="103156"/>
                </a:lnTo>
                <a:lnTo>
                  <a:pt x="18389" y="142892"/>
                </a:lnTo>
                <a:lnTo>
                  <a:pt x="4754" y="186799"/>
                </a:lnTo>
                <a:lnTo>
                  <a:pt x="0" y="233934"/>
                </a:lnTo>
                <a:lnTo>
                  <a:pt x="4754" y="281068"/>
                </a:lnTo>
                <a:lnTo>
                  <a:pt x="18389" y="324975"/>
                </a:lnTo>
                <a:lnTo>
                  <a:pt x="39962" y="364711"/>
                </a:lnTo>
                <a:lnTo>
                  <a:pt x="68532" y="399335"/>
                </a:lnTo>
                <a:lnTo>
                  <a:pt x="103156" y="427905"/>
                </a:lnTo>
                <a:lnTo>
                  <a:pt x="142892" y="449478"/>
                </a:lnTo>
                <a:lnTo>
                  <a:pt x="186799" y="463113"/>
                </a:lnTo>
                <a:lnTo>
                  <a:pt x="233933" y="467868"/>
                </a:lnTo>
                <a:lnTo>
                  <a:pt x="281068" y="463113"/>
                </a:lnTo>
                <a:lnTo>
                  <a:pt x="324975" y="449478"/>
                </a:lnTo>
                <a:lnTo>
                  <a:pt x="364711" y="427905"/>
                </a:lnTo>
                <a:lnTo>
                  <a:pt x="399335" y="399335"/>
                </a:lnTo>
                <a:lnTo>
                  <a:pt x="427905" y="364711"/>
                </a:lnTo>
                <a:lnTo>
                  <a:pt x="449478" y="324975"/>
                </a:lnTo>
                <a:lnTo>
                  <a:pt x="463113" y="281068"/>
                </a:lnTo>
                <a:lnTo>
                  <a:pt x="467868" y="233934"/>
                </a:lnTo>
                <a:lnTo>
                  <a:pt x="463113" y="186799"/>
                </a:lnTo>
                <a:lnTo>
                  <a:pt x="449478" y="142892"/>
                </a:lnTo>
                <a:lnTo>
                  <a:pt x="427905" y="103156"/>
                </a:lnTo>
                <a:lnTo>
                  <a:pt x="399335" y="68532"/>
                </a:lnTo>
                <a:lnTo>
                  <a:pt x="364711" y="39962"/>
                </a:lnTo>
                <a:lnTo>
                  <a:pt x="324975" y="18389"/>
                </a:lnTo>
                <a:lnTo>
                  <a:pt x="281068" y="4754"/>
                </a:lnTo>
                <a:lnTo>
                  <a:pt x="23393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3131" y="928116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179832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2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4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0" y="609600"/>
            <a:ext cx="3429380" cy="862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2883" y="1723008"/>
            <a:ext cx="4877435" cy="38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2883" y="2332989"/>
            <a:ext cx="2743581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1588" y="2332989"/>
            <a:ext cx="589279" cy="382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3547" y="2332989"/>
            <a:ext cx="3353434" cy="382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2883" y="2942589"/>
            <a:ext cx="1219200" cy="382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7333" y="2942589"/>
            <a:ext cx="792480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1694" y="2942589"/>
            <a:ext cx="2133981" cy="382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2883" y="3552444"/>
            <a:ext cx="6401816" cy="3825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2883" y="4162044"/>
            <a:ext cx="2133981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35807" y="4162044"/>
            <a:ext cx="3048381" cy="382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66978" y="1718436"/>
            <a:ext cx="267970" cy="3424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22883" y="4771897"/>
            <a:ext cx="6401816" cy="3825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600" y="152400"/>
            <a:ext cx="3429380" cy="86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0353" y="1763014"/>
            <a:ext cx="5182615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0353" y="2372309"/>
            <a:ext cx="914857" cy="382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0233" y="2372309"/>
            <a:ext cx="6401816" cy="382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0353" y="2982467"/>
            <a:ext cx="3658234" cy="382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3814" y="2982467"/>
            <a:ext cx="739648" cy="382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353" y="3591763"/>
            <a:ext cx="4267834" cy="3828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0353" y="4201921"/>
            <a:ext cx="1829181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1141" y="1758441"/>
            <a:ext cx="267970" cy="3424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0353" y="4811598"/>
            <a:ext cx="8535924" cy="3828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152400"/>
            <a:ext cx="2057400" cy="86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600" y="152400"/>
            <a:ext cx="2057908" cy="862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6111" y="2986481"/>
            <a:ext cx="6401816" cy="574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0601" y="2986481"/>
            <a:ext cx="1828800" cy="574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12201" y="2986481"/>
            <a:ext cx="915009" cy="574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9781" y="2986481"/>
            <a:ext cx="201168" cy="574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6111" y="4172407"/>
            <a:ext cx="3045333" cy="637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3217" y="4222699"/>
            <a:ext cx="2743581" cy="5748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0853" y="4222699"/>
            <a:ext cx="2743580" cy="574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4770" y="1894281"/>
            <a:ext cx="7827645" cy="6373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400044" y="4334255"/>
            <a:ext cx="560831" cy="3154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3478" y="4411979"/>
            <a:ext cx="360045" cy="114300"/>
          </a:xfrm>
          <a:custGeom>
            <a:avLst/>
            <a:gdLst/>
            <a:ahLst/>
            <a:cxnLst/>
            <a:rect l="l" t="t" r="r" b="b"/>
            <a:pathLst>
              <a:path w="360045" h="114300">
                <a:moveTo>
                  <a:pt x="245745" y="0"/>
                </a:moveTo>
                <a:lnTo>
                  <a:pt x="245745" y="114300"/>
                </a:lnTo>
                <a:lnTo>
                  <a:pt x="321945" y="76200"/>
                </a:lnTo>
                <a:lnTo>
                  <a:pt x="264795" y="76200"/>
                </a:lnTo>
                <a:lnTo>
                  <a:pt x="264795" y="38100"/>
                </a:lnTo>
                <a:lnTo>
                  <a:pt x="321945" y="38100"/>
                </a:lnTo>
                <a:lnTo>
                  <a:pt x="245745" y="0"/>
                </a:lnTo>
                <a:close/>
              </a:path>
              <a:path w="360045" h="114300">
                <a:moveTo>
                  <a:pt x="24574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45745" y="76200"/>
                </a:lnTo>
                <a:lnTo>
                  <a:pt x="245745" y="38100"/>
                </a:lnTo>
                <a:close/>
              </a:path>
              <a:path w="360045" h="114300">
                <a:moveTo>
                  <a:pt x="321945" y="38100"/>
                </a:moveTo>
                <a:lnTo>
                  <a:pt x="264795" y="38100"/>
                </a:lnTo>
                <a:lnTo>
                  <a:pt x="264795" y="76200"/>
                </a:lnTo>
                <a:lnTo>
                  <a:pt x="321945" y="76200"/>
                </a:lnTo>
                <a:lnTo>
                  <a:pt x="360045" y="57150"/>
                </a:lnTo>
                <a:lnTo>
                  <a:pt x="32194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3432" y="4344923"/>
            <a:ext cx="560832" cy="3154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66865" y="4422647"/>
            <a:ext cx="360045" cy="114300"/>
          </a:xfrm>
          <a:custGeom>
            <a:avLst/>
            <a:gdLst/>
            <a:ahLst/>
            <a:cxnLst/>
            <a:rect l="l" t="t" r="r" b="b"/>
            <a:pathLst>
              <a:path w="360045" h="114300">
                <a:moveTo>
                  <a:pt x="245745" y="0"/>
                </a:moveTo>
                <a:lnTo>
                  <a:pt x="245745" y="114300"/>
                </a:lnTo>
                <a:lnTo>
                  <a:pt x="321944" y="76200"/>
                </a:lnTo>
                <a:lnTo>
                  <a:pt x="264795" y="76200"/>
                </a:lnTo>
                <a:lnTo>
                  <a:pt x="264795" y="38100"/>
                </a:lnTo>
                <a:lnTo>
                  <a:pt x="321944" y="38100"/>
                </a:lnTo>
                <a:lnTo>
                  <a:pt x="245745" y="0"/>
                </a:lnTo>
                <a:close/>
              </a:path>
              <a:path w="360045" h="114300">
                <a:moveTo>
                  <a:pt x="24574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45745" y="76200"/>
                </a:lnTo>
                <a:lnTo>
                  <a:pt x="245745" y="38100"/>
                </a:lnTo>
                <a:close/>
              </a:path>
              <a:path w="360045" h="114300">
                <a:moveTo>
                  <a:pt x="321944" y="38100"/>
                </a:moveTo>
                <a:lnTo>
                  <a:pt x="264795" y="38100"/>
                </a:lnTo>
                <a:lnTo>
                  <a:pt x="264795" y="76200"/>
                </a:lnTo>
                <a:lnTo>
                  <a:pt x="321944" y="76200"/>
                </a:lnTo>
                <a:lnTo>
                  <a:pt x="360044" y="57150"/>
                </a:lnTo>
                <a:lnTo>
                  <a:pt x="3219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600" y="152400"/>
            <a:ext cx="2057908" cy="86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52400"/>
            <a:ext cx="2057908" cy="862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7046" y="1656029"/>
            <a:ext cx="3658235" cy="382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11979" y="1656029"/>
            <a:ext cx="914400" cy="382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7046" y="2389632"/>
            <a:ext cx="914400" cy="382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666620" y="2389632"/>
            <a:ext cx="2743835" cy="382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7179" y="2389632"/>
            <a:ext cx="914400" cy="382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7046" y="3121405"/>
            <a:ext cx="2438781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1001" y="3121405"/>
            <a:ext cx="914400" cy="382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7046" y="3852926"/>
            <a:ext cx="3048381" cy="382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0602" y="3852926"/>
            <a:ext cx="914857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7046" y="4584827"/>
            <a:ext cx="3963035" cy="382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15255" y="4584827"/>
            <a:ext cx="914400" cy="3825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7146" y="1653285"/>
            <a:ext cx="267970" cy="413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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</a:t>
            </a:r>
          </a:p>
        </p:txBody>
      </p:sp>
      <p:sp>
        <p:nvSpPr>
          <p:cNvPr id="16" name="object 16"/>
          <p:cNvSpPr/>
          <p:nvPr/>
        </p:nvSpPr>
        <p:spPr>
          <a:xfrm>
            <a:off x="1057046" y="5314492"/>
            <a:ext cx="4572635" cy="3828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44411" y="1411224"/>
            <a:ext cx="2375916" cy="2630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90615" y="4047742"/>
            <a:ext cx="4076699" cy="2700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9532" y="3884676"/>
            <a:ext cx="4265675" cy="2845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308091"/>
            <a:ext cx="1228725" cy="1438910"/>
          </a:xfrm>
          <a:custGeom>
            <a:avLst/>
            <a:gdLst/>
            <a:ahLst/>
            <a:cxnLst/>
            <a:rect l="l" t="t" r="r" b="b"/>
            <a:pathLst>
              <a:path w="1228725" h="1438909">
                <a:moveTo>
                  <a:pt x="508254" y="0"/>
                </a:moveTo>
                <a:lnTo>
                  <a:pt x="460907" y="1530"/>
                </a:lnTo>
                <a:lnTo>
                  <a:pt x="414379" y="6057"/>
                </a:lnTo>
                <a:lnTo>
                  <a:pt x="368763" y="13486"/>
                </a:lnTo>
                <a:lnTo>
                  <a:pt x="324155" y="23723"/>
                </a:lnTo>
                <a:lnTo>
                  <a:pt x="280650" y="36672"/>
                </a:lnTo>
                <a:lnTo>
                  <a:pt x="238341" y="52239"/>
                </a:lnTo>
                <a:lnTo>
                  <a:pt x="197325" y="70329"/>
                </a:lnTo>
                <a:lnTo>
                  <a:pt x="157696" y="90847"/>
                </a:lnTo>
                <a:lnTo>
                  <a:pt x="119548" y="113699"/>
                </a:lnTo>
                <a:lnTo>
                  <a:pt x="82978" y="138790"/>
                </a:lnTo>
                <a:lnTo>
                  <a:pt x="48079" y="166024"/>
                </a:lnTo>
                <a:lnTo>
                  <a:pt x="14947" y="195307"/>
                </a:lnTo>
                <a:lnTo>
                  <a:pt x="0" y="210239"/>
                </a:lnTo>
                <a:lnTo>
                  <a:pt x="0" y="1228415"/>
                </a:lnTo>
                <a:lnTo>
                  <a:pt x="48079" y="1272630"/>
                </a:lnTo>
                <a:lnTo>
                  <a:pt x="82978" y="1299865"/>
                </a:lnTo>
                <a:lnTo>
                  <a:pt x="119548" y="1324955"/>
                </a:lnTo>
                <a:lnTo>
                  <a:pt x="157696" y="1347807"/>
                </a:lnTo>
                <a:lnTo>
                  <a:pt x="197325" y="1368325"/>
                </a:lnTo>
                <a:lnTo>
                  <a:pt x="238341" y="1386415"/>
                </a:lnTo>
                <a:lnTo>
                  <a:pt x="280650" y="1401982"/>
                </a:lnTo>
                <a:lnTo>
                  <a:pt x="324155" y="1414931"/>
                </a:lnTo>
                <a:lnTo>
                  <a:pt x="368763" y="1425168"/>
                </a:lnTo>
                <a:lnTo>
                  <a:pt x="414379" y="1432597"/>
                </a:lnTo>
                <a:lnTo>
                  <a:pt x="460907" y="1437124"/>
                </a:lnTo>
                <a:lnTo>
                  <a:pt x="508254" y="1438654"/>
                </a:lnTo>
                <a:lnTo>
                  <a:pt x="555600" y="1437124"/>
                </a:lnTo>
                <a:lnTo>
                  <a:pt x="602129" y="1432597"/>
                </a:lnTo>
                <a:lnTo>
                  <a:pt x="647745" y="1425168"/>
                </a:lnTo>
                <a:lnTo>
                  <a:pt x="692354" y="1414931"/>
                </a:lnTo>
                <a:lnTo>
                  <a:pt x="735860" y="1401982"/>
                </a:lnTo>
                <a:lnTo>
                  <a:pt x="778169" y="1386415"/>
                </a:lnTo>
                <a:lnTo>
                  <a:pt x="819185" y="1368325"/>
                </a:lnTo>
                <a:lnTo>
                  <a:pt x="858814" y="1347807"/>
                </a:lnTo>
                <a:lnTo>
                  <a:pt x="896961" y="1324955"/>
                </a:lnTo>
                <a:lnTo>
                  <a:pt x="933532" y="1299865"/>
                </a:lnTo>
                <a:lnTo>
                  <a:pt x="968430" y="1272630"/>
                </a:lnTo>
                <a:lnTo>
                  <a:pt x="1001562" y="1243347"/>
                </a:lnTo>
                <a:lnTo>
                  <a:pt x="1032833" y="1212109"/>
                </a:lnTo>
                <a:lnTo>
                  <a:pt x="1062147" y="1179012"/>
                </a:lnTo>
                <a:lnTo>
                  <a:pt x="1089410" y="1144151"/>
                </a:lnTo>
                <a:lnTo>
                  <a:pt x="1114526" y="1107619"/>
                </a:lnTo>
                <a:lnTo>
                  <a:pt x="1137402" y="1069512"/>
                </a:lnTo>
                <a:lnTo>
                  <a:pt x="1157941" y="1029925"/>
                </a:lnTo>
                <a:lnTo>
                  <a:pt x="1176050" y="988952"/>
                </a:lnTo>
                <a:lnTo>
                  <a:pt x="1191633" y="946689"/>
                </a:lnTo>
                <a:lnTo>
                  <a:pt x="1204596" y="903229"/>
                </a:lnTo>
                <a:lnTo>
                  <a:pt x="1214843" y="858669"/>
                </a:lnTo>
                <a:lnTo>
                  <a:pt x="1222280" y="813102"/>
                </a:lnTo>
                <a:lnTo>
                  <a:pt x="1226812" y="766623"/>
                </a:lnTo>
                <a:lnTo>
                  <a:pt x="1228344" y="719328"/>
                </a:lnTo>
                <a:lnTo>
                  <a:pt x="1226812" y="672032"/>
                </a:lnTo>
                <a:lnTo>
                  <a:pt x="1222280" y="625553"/>
                </a:lnTo>
                <a:lnTo>
                  <a:pt x="1214843" y="579986"/>
                </a:lnTo>
                <a:lnTo>
                  <a:pt x="1204596" y="535426"/>
                </a:lnTo>
                <a:lnTo>
                  <a:pt x="1191633" y="491966"/>
                </a:lnTo>
                <a:lnTo>
                  <a:pt x="1176050" y="449703"/>
                </a:lnTo>
                <a:lnTo>
                  <a:pt x="1157941" y="408730"/>
                </a:lnTo>
                <a:lnTo>
                  <a:pt x="1137402" y="369143"/>
                </a:lnTo>
                <a:lnTo>
                  <a:pt x="1114526" y="331036"/>
                </a:lnTo>
                <a:lnTo>
                  <a:pt x="1089410" y="294504"/>
                </a:lnTo>
                <a:lnTo>
                  <a:pt x="1062147" y="259642"/>
                </a:lnTo>
                <a:lnTo>
                  <a:pt x="1032833" y="226545"/>
                </a:lnTo>
                <a:lnTo>
                  <a:pt x="1001562" y="195307"/>
                </a:lnTo>
                <a:lnTo>
                  <a:pt x="968430" y="166024"/>
                </a:lnTo>
                <a:lnTo>
                  <a:pt x="933532" y="138790"/>
                </a:lnTo>
                <a:lnTo>
                  <a:pt x="896961" y="113699"/>
                </a:lnTo>
                <a:lnTo>
                  <a:pt x="858814" y="90847"/>
                </a:lnTo>
                <a:lnTo>
                  <a:pt x="819185" y="70329"/>
                </a:lnTo>
                <a:lnTo>
                  <a:pt x="778169" y="52239"/>
                </a:lnTo>
                <a:lnTo>
                  <a:pt x="735860" y="36672"/>
                </a:lnTo>
                <a:lnTo>
                  <a:pt x="692354" y="23723"/>
                </a:lnTo>
                <a:lnTo>
                  <a:pt x="647745" y="13486"/>
                </a:lnTo>
                <a:lnTo>
                  <a:pt x="602129" y="6057"/>
                </a:lnTo>
                <a:lnTo>
                  <a:pt x="555600" y="1530"/>
                </a:lnTo>
                <a:lnTo>
                  <a:pt x="50825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848" y="5999988"/>
            <a:ext cx="1079500" cy="858519"/>
          </a:xfrm>
          <a:custGeom>
            <a:avLst/>
            <a:gdLst/>
            <a:ahLst/>
            <a:cxnLst/>
            <a:rect l="l" t="t" r="r" b="b"/>
            <a:pathLst>
              <a:path w="1079500" h="858520">
                <a:moveTo>
                  <a:pt x="539496" y="0"/>
                </a:moveTo>
                <a:lnTo>
                  <a:pt x="490390" y="2207"/>
                </a:lnTo>
                <a:lnTo>
                  <a:pt x="442521" y="8704"/>
                </a:lnTo>
                <a:lnTo>
                  <a:pt x="396076" y="19298"/>
                </a:lnTo>
                <a:lnTo>
                  <a:pt x="351248" y="33800"/>
                </a:lnTo>
                <a:lnTo>
                  <a:pt x="308227" y="52018"/>
                </a:lnTo>
                <a:lnTo>
                  <a:pt x="267202" y="73761"/>
                </a:lnTo>
                <a:lnTo>
                  <a:pt x="228365" y="98840"/>
                </a:lnTo>
                <a:lnTo>
                  <a:pt x="191905" y="127062"/>
                </a:lnTo>
                <a:lnTo>
                  <a:pt x="158014" y="158238"/>
                </a:lnTo>
                <a:lnTo>
                  <a:pt x="126882" y="192177"/>
                </a:lnTo>
                <a:lnTo>
                  <a:pt x="98700" y="228688"/>
                </a:lnTo>
                <a:lnTo>
                  <a:pt x="73657" y="267580"/>
                </a:lnTo>
                <a:lnTo>
                  <a:pt x="51944" y="308663"/>
                </a:lnTo>
                <a:lnTo>
                  <a:pt x="33752" y="351745"/>
                </a:lnTo>
                <a:lnTo>
                  <a:pt x="19271" y="396636"/>
                </a:lnTo>
                <a:lnTo>
                  <a:pt x="8692" y="443146"/>
                </a:lnTo>
                <a:lnTo>
                  <a:pt x="2204" y="491083"/>
                </a:lnTo>
                <a:lnTo>
                  <a:pt x="0" y="540258"/>
                </a:lnTo>
                <a:lnTo>
                  <a:pt x="2204" y="589432"/>
                </a:lnTo>
                <a:lnTo>
                  <a:pt x="8692" y="637369"/>
                </a:lnTo>
                <a:lnTo>
                  <a:pt x="19271" y="683879"/>
                </a:lnTo>
                <a:lnTo>
                  <a:pt x="33752" y="728771"/>
                </a:lnTo>
                <a:lnTo>
                  <a:pt x="51944" y="771853"/>
                </a:lnTo>
                <a:lnTo>
                  <a:pt x="73657" y="812936"/>
                </a:lnTo>
                <a:lnTo>
                  <a:pt x="98700" y="851828"/>
                </a:lnTo>
                <a:lnTo>
                  <a:pt x="103472" y="858010"/>
                </a:lnTo>
                <a:lnTo>
                  <a:pt x="975516" y="858010"/>
                </a:lnTo>
                <a:lnTo>
                  <a:pt x="1005332" y="812936"/>
                </a:lnTo>
                <a:lnTo>
                  <a:pt x="1027045" y="771853"/>
                </a:lnTo>
                <a:lnTo>
                  <a:pt x="1045238" y="728771"/>
                </a:lnTo>
                <a:lnTo>
                  <a:pt x="1059719" y="683879"/>
                </a:lnTo>
                <a:lnTo>
                  <a:pt x="1070299" y="637369"/>
                </a:lnTo>
                <a:lnTo>
                  <a:pt x="1076787" y="589432"/>
                </a:lnTo>
                <a:lnTo>
                  <a:pt x="1078991" y="540258"/>
                </a:lnTo>
                <a:lnTo>
                  <a:pt x="1076787" y="491083"/>
                </a:lnTo>
                <a:lnTo>
                  <a:pt x="1070299" y="443146"/>
                </a:lnTo>
                <a:lnTo>
                  <a:pt x="1059719" y="396636"/>
                </a:lnTo>
                <a:lnTo>
                  <a:pt x="1045238" y="351745"/>
                </a:lnTo>
                <a:lnTo>
                  <a:pt x="1027045" y="308663"/>
                </a:lnTo>
                <a:lnTo>
                  <a:pt x="1005331" y="267580"/>
                </a:lnTo>
                <a:lnTo>
                  <a:pt x="980288" y="228688"/>
                </a:lnTo>
                <a:lnTo>
                  <a:pt x="952104" y="192177"/>
                </a:lnTo>
                <a:lnTo>
                  <a:pt x="920972" y="158238"/>
                </a:lnTo>
                <a:lnTo>
                  <a:pt x="887080" y="127062"/>
                </a:lnTo>
                <a:lnTo>
                  <a:pt x="850621" y="98840"/>
                </a:lnTo>
                <a:lnTo>
                  <a:pt x="811783" y="73761"/>
                </a:lnTo>
                <a:lnTo>
                  <a:pt x="770759" y="52018"/>
                </a:lnTo>
                <a:lnTo>
                  <a:pt x="727738" y="33800"/>
                </a:lnTo>
                <a:lnTo>
                  <a:pt x="682910" y="19298"/>
                </a:lnTo>
                <a:lnTo>
                  <a:pt x="636467" y="8704"/>
                </a:lnTo>
                <a:lnTo>
                  <a:pt x="588599" y="2207"/>
                </a:lnTo>
                <a:lnTo>
                  <a:pt x="53949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8188" y="5820155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360425" y="0"/>
                </a:moveTo>
                <a:lnTo>
                  <a:pt x="311528" y="3283"/>
                </a:lnTo>
                <a:lnTo>
                  <a:pt x="264627" y="12847"/>
                </a:lnTo>
                <a:lnTo>
                  <a:pt x="220152" y="28263"/>
                </a:lnTo>
                <a:lnTo>
                  <a:pt x="178533" y="49103"/>
                </a:lnTo>
                <a:lnTo>
                  <a:pt x="140201" y="74939"/>
                </a:lnTo>
                <a:lnTo>
                  <a:pt x="105584" y="105341"/>
                </a:lnTo>
                <a:lnTo>
                  <a:pt x="75114" y="139882"/>
                </a:lnTo>
                <a:lnTo>
                  <a:pt x="49219" y="178133"/>
                </a:lnTo>
                <a:lnTo>
                  <a:pt x="28330" y="219664"/>
                </a:lnTo>
                <a:lnTo>
                  <a:pt x="12878" y="264049"/>
                </a:lnTo>
                <a:lnTo>
                  <a:pt x="3291" y="310858"/>
                </a:lnTo>
                <a:lnTo>
                  <a:pt x="0" y="359664"/>
                </a:lnTo>
                <a:lnTo>
                  <a:pt x="3291" y="408469"/>
                </a:lnTo>
                <a:lnTo>
                  <a:pt x="12878" y="455278"/>
                </a:lnTo>
                <a:lnTo>
                  <a:pt x="28330" y="499663"/>
                </a:lnTo>
                <a:lnTo>
                  <a:pt x="49219" y="541194"/>
                </a:lnTo>
                <a:lnTo>
                  <a:pt x="75114" y="579445"/>
                </a:lnTo>
                <a:lnTo>
                  <a:pt x="105584" y="613986"/>
                </a:lnTo>
                <a:lnTo>
                  <a:pt x="140201" y="644388"/>
                </a:lnTo>
                <a:lnTo>
                  <a:pt x="178533" y="670224"/>
                </a:lnTo>
                <a:lnTo>
                  <a:pt x="220152" y="691064"/>
                </a:lnTo>
                <a:lnTo>
                  <a:pt x="264627" y="706480"/>
                </a:lnTo>
                <a:lnTo>
                  <a:pt x="311528" y="716044"/>
                </a:lnTo>
                <a:lnTo>
                  <a:pt x="360425" y="719328"/>
                </a:lnTo>
                <a:lnTo>
                  <a:pt x="409323" y="716044"/>
                </a:lnTo>
                <a:lnTo>
                  <a:pt x="456224" y="706480"/>
                </a:lnTo>
                <a:lnTo>
                  <a:pt x="500699" y="691064"/>
                </a:lnTo>
                <a:lnTo>
                  <a:pt x="542318" y="670224"/>
                </a:lnTo>
                <a:lnTo>
                  <a:pt x="580650" y="644388"/>
                </a:lnTo>
                <a:lnTo>
                  <a:pt x="615267" y="613986"/>
                </a:lnTo>
                <a:lnTo>
                  <a:pt x="645737" y="579445"/>
                </a:lnTo>
                <a:lnTo>
                  <a:pt x="671632" y="541194"/>
                </a:lnTo>
                <a:lnTo>
                  <a:pt x="692521" y="499663"/>
                </a:lnTo>
                <a:lnTo>
                  <a:pt x="707973" y="455278"/>
                </a:lnTo>
                <a:lnTo>
                  <a:pt x="717560" y="408469"/>
                </a:lnTo>
                <a:lnTo>
                  <a:pt x="720851" y="359664"/>
                </a:lnTo>
                <a:lnTo>
                  <a:pt x="717560" y="310858"/>
                </a:lnTo>
                <a:lnTo>
                  <a:pt x="707973" y="264049"/>
                </a:lnTo>
                <a:lnTo>
                  <a:pt x="692521" y="219664"/>
                </a:lnTo>
                <a:lnTo>
                  <a:pt x="671632" y="178133"/>
                </a:lnTo>
                <a:lnTo>
                  <a:pt x="645737" y="139882"/>
                </a:lnTo>
                <a:lnTo>
                  <a:pt x="615267" y="105341"/>
                </a:lnTo>
                <a:lnTo>
                  <a:pt x="580650" y="74939"/>
                </a:lnTo>
                <a:lnTo>
                  <a:pt x="542318" y="49103"/>
                </a:lnTo>
                <a:lnTo>
                  <a:pt x="500699" y="28263"/>
                </a:lnTo>
                <a:lnTo>
                  <a:pt x="456224" y="12847"/>
                </a:lnTo>
                <a:lnTo>
                  <a:pt x="409323" y="3283"/>
                </a:lnTo>
                <a:lnTo>
                  <a:pt x="360425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4679" y="5945123"/>
            <a:ext cx="467995" cy="469900"/>
          </a:xfrm>
          <a:custGeom>
            <a:avLst/>
            <a:gdLst/>
            <a:ahLst/>
            <a:cxnLst/>
            <a:rect l="l" t="t" r="r" b="b"/>
            <a:pathLst>
              <a:path w="467995" h="469900">
                <a:moveTo>
                  <a:pt x="233933" y="0"/>
                </a:moveTo>
                <a:lnTo>
                  <a:pt x="186799" y="4768"/>
                </a:lnTo>
                <a:lnTo>
                  <a:pt x="142892" y="18443"/>
                </a:lnTo>
                <a:lnTo>
                  <a:pt x="103156" y="40083"/>
                </a:lnTo>
                <a:lnTo>
                  <a:pt x="68532" y="68741"/>
                </a:lnTo>
                <a:lnTo>
                  <a:pt x="39962" y="103476"/>
                </a:lnTo>
                <a:lnTo>
                  <a:pt x="18389" y="143342"/>
                </a:lnTo>
                <a:lnTo>
                  <a:pt x="4754" y="187397"/>
                </a:lnTo>
                <a:lnTo>
                  <a:pt x="0" y="234695"/>
                </a:lnTo>
                <a:lnTo>
                  <a:pt x="4754" y="281994"/>
                </a:lnTo>
                <a:lnTo>
                  <a:pt x="18389" y="326049"/>
                </a:lnTo>
                <a:lnTo>
                  <a:pt x="39962" y="365915"/>
                </a:lnTo>
                <a:lnTo>
                  <a:pt x="68532" y="400650"/>
                </a:lnTo>
                <a:lnTo>
                  <a:pt x="103156" y="429308"/>
                </a:lnTo>
                <a:lnTo>
                  <a:pt x="142892" y="450948"/>
                </a:lnTo>
                <a:lnTo>
                  <a:pt x="186799" y="464623"/>
                </a:lnTo>
                <a:lnTo>
                  <a:pt x="233933" y="469391"/>
                </a:lnTo>
                <a:lnTo>
                  <a:pt x="281068" y="464623"/>
                </a:lnTo>
                <a:lnTo>
                  <a:pt x="324975" y="450948"/>
                </a:lnTo>
                <a:lnTo>
                  <a:pt x="364711" y="429308"/>
                </a:lnTo>
                <a:lnTo>
                  <a:pt x="399335" y="400650"/>
                </a:lnTo>
                <a:lnTo>
                  <a:pt x="427905" y="365915"/>
                </a:lnTo>
                <a:lnTo>
                  <a:pt x="449478" y="326049"/>
                </a:lnTo>
                <a:lnTo>
                  <a:pt x="463113" y="281994"/>
                </a:lnTo>
                <a:lnTo>
                  <a:pt x="467868" y="234695"/>
                </a:lnTo>
                <a:lnTo>
                  <a:pt x="463113" y="187397"/>
                </a:lnTo>
                <a:lnTo>
                  <a:pt x="449478" y="143342"/>
                </a:lnTo>
                <a:lnTo>
                  <a:pt x="427905" y="103476"/>
                </a:lnTo>
                <a:lnTo>
                  <a:pt x="399335" y="68741"/>
                </a:lnTo>
                <a:lnTo>
                  <a:pt x="364711" y="40083"/>
                </a:lnTo>
                <a:lnTo>
                  <a:pt x="324975" y="18443"/>
                </a:lnTo>
                <a:lnTo>
                  <a:pt x="281068" y="4768"/>
                </a:lnTo>
                <a:lnTo>
                  <a:pt x="233933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0448" y="5815584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4">
                <a:moveTo>
                  <a:pt x="179831" y="0"/>
                </a:moveTo>
                <a:lnTo>
                  <a:pt x="132027" y="6450"/>
                </a:lnTo>
                <a:lnTo>
                  <a:pt x="89069" y="24654"/>
                </a:lnTo>
                <a:lnTo>
                  <a:pt x="52673" y="52892"/>
                </a:lnTo>
                <a:lnTo>
                  <a:pt x="24553" y="89441"/>
                </a:lnTo>
                <a:lnTo>
                  <a:pt x="6424" y="132582"/>
                </a:lnTo>
                <a:lnTo>
                  <a:pt x="0" y="180593"/>
                </a:lnTo>
                <a:lnTo>
                  <a:pt x="6424" y="228600"/>
                </a:lnTo>
                <a:lnTo>
                  <a:pt x="24553" y="271740"/>
                </a:lnTo>
                <a:lnTo>
                  <a:pt x="52673" y="308290"/>
                </a:lnTo>
                <a:lnTo>
                  <a:pt x="89069" y="336530"/>
                </a:lnTo>
                <a:lnTo>
                  <a:pt x="132027" y="354736"/>
                </a:lnTo>
                <a:lnTo>
                  <a:pt x="179831" y="361187"/>
                </a:lnTo>
                <a:lnTo>
                  <a:pt x="227636" y="354736"/>
                </a:lnTo>
                <a:lnTo>
                  <a:pt x="270594" y="336530"/>
                </a:lnTo>
                <a:lnTo>
                  <a:pt x="306990" y="308290"/>
                </a:lnTo>
                <a:lnTo>
                  <a:pt x="335110" y="271740"/>
                </a:lnTo>
                <a:lnTo>
                  <a:pt x="353239" y="228600"/>
                </a:lnTo>
                <a:lnTo>
                  <a:pt x="359663" y="180593"/>
                </a:lnTo>
                <a:lnTo>
                  <a:pt x="353239" y="132582"/>
                </a:lnTo>
                <a:lnTo>
                  <a:pt x="335110" y="89441"/>
                </a:lnTo>
                <a:lnTo>
                  <a:pt x="306990" y="52892"/>
                </a:lnTo>
                <a:lnTo>
                  <a:pt x="270594" y="24654"/>
                </a:lnTo>
                <a:lnTo>
                  <a:pt x="227636" y="6450"/>
                </a:lnTo>
                <a:lnTo>
                  <a:pt x="179831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8367" y="582015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832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2" y="359664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4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767" y="597255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832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2" y="359664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4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72628" y="0"/>
            <a:ext cx="1080770" cy="939165"/>
          </a:xfrm>
          <a:custGeom>
            <a:avLst/>
            <a:gdLst/>
            <a:ahLst/>
            <a:cxnLst/>
            <a:rect l="l" t="t" r="r" b="b"/>
            <a:pathLst>
              <a:path w="1080770" h="939165">
                <a:moveTo>
                  <a:pt x="904268" y="0"/>
                </a:moveTo>
                <a:lnTo>
                  <a:pt x="176247" y="0"/>
                </a:lnTo>
                <a:lnTo>
                  <a:pt x="158257" y="16525"/>
                </a:lnTo>
                <a:lnTo>
                  <a:pt x="127079" y="50466"/>
                </a:lnTo>
                <a:lnTo>
                  <a:pt x="98854" y="86978"/>
                </a:lnTo>
                <a:lnTo>
                  <a:pt x="73772" y="125871"/>
                </a:lnTo>
                <a:lnTo>
                  <a:pt x="52026" y="166953"/>
                </a:lnTo>
                <a:lnTo>
                  <a:pt x="33806" y="210033"/>
                </a:lnTo>
                <a:lnTo>
                  <a:pt x="19302" y="254922"/>
                </a:lnTo>
                <a:lnTo>
                  <a:pt x="8706" y="301427"/>
                </a:lnTo>
                <a:lnTo>
                  <a:pt x="2208" y="349359"/>
                </a:lnTo>
                <a:lnTo>
                  <a:pt x="0" y="398525"/>
                </a:lnTo>
                <a:lnTo>
                  <a:pt x="2208" y="447692"/>
                </a:lnTo>
                <a:lnTo>
                  <a:pt x="8706" y="495624"/>
                </a:lnTo>
                <a:lnTo>
                  <a:pt x="19302" y="542129"/>
                </a:lnTo>
                <a:lnTo>
                  <a:pt x="33806" y="587018"/>
                </a:lnTo>
                <a:lnTo>
                  <a:pt x="52026" y="630098"/>
                </a:lnTo>
                <a:lnTo>
                  <a:pt x="73772" y="671180"/>
                </a:lnTo>
                <a:lnTo>
                  <a:pt x="98854" y="710073"/>
                </a:lnTo>
                <a:lnTo>
                  <a:pt x="127079" y="746585"/>
                </a:lnTo>
                <a:lnTo>
                  <a:pt x="158257" y="780526"/>
                </a:lnTo>
                <a:lnTo>
                  <a:pt x="192198" y="811704"/>
                </a:lnTo>
                <a:lnTo>
                  <a:pt x="228710" y="839929"/>
                </a:lnTo>
                <a:lnTo>
                  <a:pt x="267603" y="865011"/>
                </a:lnTo>
                <a:lnTo>
                  <a:pt x="308685" y="886757"/>
                </a:lnTo>
                <a:lnTo>
                  <a:pt x="351765" y="904977"/>
                </a:lnTo>
                <a:lnTo>
                  <a:pt x="396654" y="919481"/>
                </a:lnTo>
                <a:lnTo>
                  <a:pt x="443159" y="930077"/>
                </a:lnTo>
                <a:lnTo>
                  <a:pt x="491091" y="936575"/>
                </a:lnTo>
                <a:lnTo>
                  <a:pt x="540257" y="938784"/>
                </a:lnTo>
                <a:lnTo>
                  <a:pt x="589424" y="936575"/>
                </a:lnTo>
                <a:lnTo>
                  <a:pt x="637356" y="930077"/>
                </a:lnTo>
                <a:lnTo>
                  <a:pt x="683861" y="919481"/>
                </a:lnTo>
                <a:lnTo>
                  <a:pt x="728750" y="904977"/>
                </a:lnTo>
                <a:lnTo>
                  <a:pt x="771830" y="886757"/>
                </a:lnTo>
                <a:lnTo>
                  <a:pt x="812912" y="865011"/>
                </a:lnTo>
                <a:lnTo>
                  <a:pt x="851805" y="839929"/>
                </a:lnTo>
                <a:lnTo>
                  <a:pt x="888317" y="811704"/>
                </a:lnTo>
                <a:lnTo>
                  <a:pt x="922258" y="780526"/>
                </a:lnTo>
                <a:lnTo>
                  <a:pt x="953436" y="746585"/>
                </a:lnTo>
                <a:lnTo>
                  <a:pt x="981661" y="710073"/>
                </a:lnTo>
                <a:lnTo>
                  <a:pt x="1006743" y="671180"/>
                </a:lnTo>
                <a:lnTo>
                  <a:pt x="1028489" y="630098"/>
                </a:lnTo>
                <a:lnTo>
                  <a:pt x="1046709" y="587018"/>
                </a:lnTo>
                <a:lnTo>
                  <a:pt x="1061213" y="542129"/>
                </a:lnTo>
                <a:lnTo>
                  <a:pt x="1071809" y="495624"/>
                </a:lnTo>
                <a:lnTo>
                  <a:pt x="1078307" y="447692"/>
                </a:lnTo>
                <a:lnTo>
                  <a:pt x="1080516" y="398525"/>
                </a:lnTo>
                <a:lnTo>
                  <a:pt x="1078307" y="349359"/>
                </a:lnTo>
                <a:lnTo>
                  <a:pt x="1071809" y="301427"/>
                </a:lnTo>
                <a:lnTo>
                  <a:pt x="1061213" y="254922"/>
                </a:lnTo>
                <a:lnTo>
                  <a:pt x="1046709" y="210033"/>
                </a:lnTo>
                <a:lnTo>
                  <a:pt x="1028489" y="166953"/>
                </a:lnTo>
                <a:lnTo>
                  <a:pt x="1006743" y="125871"/>
                </a:lnTo>
                <a:lnTo>
                  <a:pt x="981661" y="86978"/>
                </a:lnTo>
                <a:lnTo>
                  <a:pt x="953436" y="50466"/>
                </a:lnTo>
                <a:lnTo>
                  <a:pt x="922258" y="16525"/>
                </a:lnTo>
                <a:lnTo>
                  <a:pt x="90426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1155" y="417576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359664" y="0"/>
                </a:moveTo>
                <a:lnTo>
                  <a:pt x="310861" y="3291"/>
                </a:lnTo>
                <a:lnTo>
                  <a:pt x="264054" y="12878"/>
                </a:lnTo>
                <a:lnTo>
                  <a:pt x="219670" y="28330"/>
                </a:lnTo>
                <a:lnTo>
                  <a:pt x="178138" y="49219"/>
                </a:lnTo>
                <a:lnTo>
                  <a:pt x="139887" y="75114"/>
                </a:lnTo>
                <a:lnTo>
                  <a:pt x="105346" y="105584"/>
                </a:lnTo>
                <a:lnTo>
                  <a:pt x="74943" y="140201"/>
                </a:lnTo>
                <a:lnTo>
                  <a:pt x="49106" y="178533"/>
                </a:lnTo>
                <a:lnTo>
                  <a:pt x="28265" y="220152"/>
                </a:lnTo>
                <a:lnTo>
                  <a:pt x="12848" y="264627"/>
                </a:lnTo>
                <a:lnTo>
                  <a:pt x="3283" y="311528"/>
                </a:lnTo>
                <a:lnTo>
                  <a:pt x="0" y="360425"/>
                </a:lnTo>
                <a:lnTo>
                  <a:pt x="3283" y="409323"/>
                </a:lnTo>
                <a:lnTo>
                  <a:pt x="12848" y="456224"/>
                </a:lnTo>
                <a:lnTo>
                  <a:pt x="28265" y="500699"/>
                </a:lnTo>
                <a:lnTo>
                  <a:pt x="49106" y="542318"/>
                </a:lnTo>
                <a:lnTo>
                  <a:pt x="74943" y="580650"/>
                </a:lnTo>
                <a:lnTo>
                  <a:pt x="105346" y="615267"/>
                </a:lnTo>
                <a:lnTo>
                  <a:pt x="139887" y="645737"/>
                </a:lnTo>
                <a:lnTo>
                  <a:pt x="178138" y="671632"/>
                </a:lnTo>
                <a:lnTo>
                  <a:pt x="219670" y="692521"/>
                </a:lnTo>
                <a:lnTo>
                  <a:pt x="264054" y="707973"/>
                </a:lnTo>
                <a:lnTo>
                  <a:pt x="310861" y="717560"/>
                </a:lnTo>
                <a:lnTo>
                  <a:pt x="359664" y="720851"/>
                </a:lnTo>
                <a:lnTo>
                  <a:pt x="408466" y="717560"/>
                </a:lnTo>
                <a:lnTo>
                  <a:pt x="455273" y="707973"/>
                </a:lnTo>
                <a:lnTo>
                  <a:pt x="499657" y="692521"/>
                </a:lnTo>
                <a:lnTo>
                  <a:pt x="541189" y="671632"/>
                </a:lnTo>
                <a:lnTo>
                  <a:pt x="579440" y="645737"/>
                </a:lnTo>
                <a:lnTo>
                  <a:pt x="613981" y="615267"/>
                </a:lnTo>
                <a:lnTo>
                  <a:pt x="644384" y="580650"/>
                </a:lnTo>
                <a:lnTo>
                  <a:pt x="670221" y="542318"/>
                </a:lnTo>
                <a:lnTo>
                  <a:pt x="691062" y="500699"/>
                </a:lnTo>
                <a:lnTo>
                  <a:pt x="706479" y="456224"/>
                </a:lnTo>
                <a:lnTo>
                  <a:pt x="716044" y="409323"/>
                </a:lnTo>
                <a:lnTo>
                  <a:pt x="719327" y="360425"/>
                </a:lnTo>
                <a:lnTo>
                  <a:pt x="716044" y="311528"/>
                </a:lnTo>
                <a:lnTo>
                  <a:pt x="706479" y="264627"/>
                </a:lnTo>
                <a:lnTo>
                  <a:pt x="691062" y="220152"/>
                </a:lnTo>
                <a:lnTo>
                  <a:pt x="670221" y="178533"/>
                </a:lnTo>
                <a:lnTo>
                  <a:pt x="644384" y="140201"/>
                </a:lnTo>
                <a:lnTo>
                  <a:pt x="613981" y="105584"/>
                </a:lnTo>
                <a:lnTo>
                  <a:pt x="579440" y="75114"/>
                </a:lnTo>
                <a:lnTo>
                  <a:pt x="541189" y="49219"/>
                </a:lnTo>
                <a:lnTo>
                  <a:pt x="499657" y="28330"/>
                </a:lnTo>
                <a:lnTo>
                  <a:pt x="455273" y="12878"/>
                </a:lnTo>
                <a:lnTo>
                  <a:pt x="408466" y="3291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7647" y="544068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233933" y="0"/>
                </a:moveTo>
                <a:lnTo>
                  <a:pt x="186799" y="4754"/>
                </a:lnTo>
                <a:lnTo>
                  <a:pt x="142892" y="18389"/>
                </a:lnTo>
                <a:lnTo>
                  <a:pt x="103156" y="39962"/>
                </a:lnTo>
                <a:lnTo>
                  <a:pt x="68532" y="68532"/>
                </a:lnTo>
                <a:lnTo>
                  <a:pt x="39962" y="103156"/>
                </a:lnTo>
                <a:lnTo>
                  <a:pt x="18389" y="142892"/>
                </a:lnTo>
                <a:lnTo>
                  <a:pt x="4754" y="186799"/>
                </a:lnTo>
                <a:lnTo>
                  <a:pt x="0" y="233934"/>
                </a:lnTo>
                <a:lnTo>
                  <a:pt x="4754" y="281068"/>
                </a:lnTo>
                <a:lnTo>
                  <a:pt x="18389" y="324975"/>
                </a:lnTo>
                <a:lnTo>
                  <a:pt x="39962" y="364711"/>
                </a:lnTo>
                <a:lnTo>
                  <a:pt x="68532" y="399335"/>
                </a:lnTo>
                <a:lnTo>
                  <a:pt x="103156" y="427905"/>
                </a:lnTo>
                <a:lnTo>
                  <a:pt x="142892" y="449478"/>
                </a:lnTo>
                <a:lnTo>
                  <a:pt x="186799" y="463113"/>
                </a:lnTo>
                <a:lnTo>
                  <a:pt x="233933" y="467868"/>
                </a:lnTo>
                <a:lnTo>
                  <a:pt x="281068" y="463113"/>
                </a:lnTo>
                <a:lnTo>
                  <a:pt x="324975" y="449478"/>
                </a:lnTo>
                <a:lnTo>
                  <a:pt x="364711" y="427905"/>
                </a:lnTo>
                <a:lnTo>
                  <a:pt x="399335" y="399335"/>
                </a:lnTo>
                <a:lnTo>
                  <a:pt x="427905" y="364711"/>
                </a:lnTo>
                <a:lnTo>
                  <a:pt x="449478" y="324975"/>
                </a:lnTo>
                <a:lnTo>
                  <a:pt x="463113" y="281068"/>
                </a:lnTo>
                <a:lnTo>
                  <a:pt x="467868" y="233934"/>
                </a:lnTo>
                <a:lnTo>
                  <a:pt x="463113" y="186799"/>
                </a:lnTo>
                <a:lnTo>
                  <a:pt x="449478" y="142892"/>
                </a:lnTo>
                <a:lnTo>
                  <a:pt x="427905" y="103156"/>
                </a:lnTo>
                <a:lnTo>
                  <a:pt x="399335" y="68532"/>
                </a:lnTo>
                <a:lnTo>
                  <a:pt x="364711" y="39962"/>
                </a:lnTo>
                <a:lnTo>
                  <a:pt x="324975" y="18389"/>
                </a:lnTo>
                <a:lnTo>
                  <a:pt x="281068" y="4754"/>
                </a:lnTo>
                <a:lnTo>
                  <a:pt x="23393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3131" y="928116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179832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2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4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0800" y="609600"/>
            <a:ext cx="3429380" cy="862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6527" y="1829689"/>
            <a:ext cx="914399" cy="38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6127" y="1829689"/>
            <a:ext cx="2743835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6527" y="2560904"/>
            <a:ext cx="914399" cy="382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6127" y="2560904"/>
            <a:ext cx="3353435" cy="382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6527" y="3293109"/>
            <a:ext cx="914399" cy="3825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6127" y="3293109"/>
            <a:ext cx="6706870" cy="3825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6527" y="4024884"/>
            <a:ext cx="914399" cy="382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86127" y="4024884"/>
            <a:ext cx="3048635" cy="382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29963" y="4024884"/>
            <a:ext cx="914400" cy="382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37108" y="1825116"/>
            <a:ext cx="326390" cy="330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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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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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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76527" y="4756403"/>
            <a:ext cx="914399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6127" y="4756403"/>
            <a:ext cx="2438780" cy="382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28600"/>
            <a:ext cx="6859016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7183" y="1895855"/>
            <a:ext cx="1653539" cy="416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7183" y="2536189"/>
            <a:ext cx="1653539" cy="416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7183" y="3176270"/>
            <a:ext cx="8261096" cy="416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7183" y="3572205"/>
            <a:ext cx="2646044" cy="416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7183" y="4212971"/>
            <a:ext cx="2315337" cy="4160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6978" y="1891791"/>
            <a:ext cx="285750" cy="3363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Wingdings"/>
                <a:cs typeface="Wingdings"/>
              </a:rPr>
              <a:t></a:t>
            </a:r>
            <a:endParaRPr sz="2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600" dirty="0">
                <a:latin typeface="Wingdings"/>
                <a:cs typeface="Wingdings"/>
              </a:rPr>
              <a:t></a:t>
            </a:r>
            <a:endParaRPr sz="2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600" dirty="0">
                <a:latin typeface="Wingdings"/>
                <a:cs typeface="Wingdings"/>
              </a:rPr>
              <a:t></a:t>
            </a:r>
            <a:endParaRPr sz="26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2600" dirty="0">
                <a:latin typeface="Wingdings"/>
                <a:cs typeface="Wingdings"/>
              </a:rPr>
              <a:t></a:t>
            </a:r>
            <a:endParaRPr sz="2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600" dirty="0">
                <a:latin typeface="Wingdings"/>
                <a:cs typeface="Wingdings"/>
              </a:rPr>
              <a:t>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7183" y="4853304"/>
            <a:ext cx="1653539" cy="416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</TotalTime>
  <Words>34</Words>
  <Application>Microsoft Office PowerPoint</Application>
  <PresentationFormat>A4 紙張 (210x297 公釐)</PresentationFormat>
  <Paragraphs>44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旅程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呂昭瑩</dc:creator>
  <cp:lastModifiedBy>user</cp:lastModifiedBy>
  <cp:revision>3</cp:revision>
  <dcterms:created xsi:type="dcterms:W3CDTF">2016-01-11T16:24:55Z</dcterms:created>
  <dcterms:modified xsi:type="dcterms:W3CDTF">2016-01-11T15:31:37Z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2016-01-11T00:00:00Z</vt:filetime>
  </property>
</Properties>
</file>