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2" r:id="rId9"/>
    <p:sldId id="260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B31E-9A06-4B3D-AEBC-28E4CCB63639}" type="datetimeFigureOut">
              <a:rPr lang="zh-TW" altLang="en-US" smtClean="0"/>
              <a:pPr/>
              <a:t>2013/4/25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A7AF-C806-4246-A282-48CCEED707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B31E-9A06-4B3D-AEBC-28E4CCB63639}" type="datetimeFigureOut">
              <a:rPr lang="zh-TW" altLang="en-US" smtClean="0"/>
              <a:pPr/>
              <a:t>2013/4/25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A7AF-C806-4246-A282-48CCEED707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B31E-9A06-4B3D-AEBC-28E4CCB63639}" type="datetimeFigureOut">
              <a:rPr lang="zh-TW" altLang="en-US" smtClean="0"/>
              <a:pPr/>
              <a:t>2013/4/25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A7AF-C806-4246-A282-48CCEED707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B31E-9A06-4B3D-AEBC-28E4CCB63639}" type="datetimeFigureOut">
              <a:rPr lang="zh-TW" altLang="en-US" smtClean="0"/>
              <a:pPr/>
              <a:t>2013/4/25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A7AF-C806-4246-A282-48CCEED707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B31E-9A06-4B3D-AEBC-28E4CCB63639}" type="datetimeFigureOut">
              <a:rPr lang="zh-TW" altLang="en-US" smtClean="0"/>
              <a:pPr/>
              <a:t>2013/4/25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A7AF-C806-4246-A282-48CCEED707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B31E-9A06-4B3D-AEBC-28E4CCB63639}" type="datetimeFigureOut">
              <a:rPr lang="zh-TW" altLang="en-US" smtClean="0"/>
              <a:pPr/>
              <a:t>2013/4/25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A7AF-C806-4246-A282-48CCEED707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B31E-9A06-4B3D-AEBC-28E4CCB63639}" type="datetimeFigureOut">
              <a:rPr lang="zh-TW" altLang="en-US" smtClean="0"/>
              <a:pPr/>
              <a:t>2013/4/25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A7AF-C806-4246-A282-48CCEED707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B31E-9A06-4B3D-AEBC-28E4CCB63639}" type="datetimeFigureOut">
              <a:rPr lang="zh-TW" altLang="en-US" smtClean="0"/>
              <a:pPr/>
              <a:t>2013/4/25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A7AF-C806-4246-A282-48CCEED707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B31E-9A06-4B3D-AEBC-28E4CCB63639}" type="datetimeFigureOut">
              <a:rPr lang="zh-TW" altLang="en-US" smtClean="0"/>
              <a:pPr/>
              <a:t>2013/4/25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A7AF-C806-4246-A282-48CCEED707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B31E-9A06-4B3D-AEBC-28E4CCB63639}" type="datetimeFigureOut">
              <a:rPr lang="zh-TW" altLang="en-US" smtClean="0"/>
              <a:pPr/>
              <a:t>2013/4/25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A7AF-C806-4246-A282-48CCEED707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B31E-9A06-4B3D-AEBC-28E4CCB63639}" type="datetimeFigureOut">
              <a:rPr lang="zh-TW" altLang="en-US" smtClean="0"/>
              <a:pPr/>
              <a:t>2013/4/25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A7AF-C806-4246-A282-48CCEED707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7B31E-9A06-4B3D-AEBC-28E4CCB63639}" type="datetimeFigureOut">
              <a:rPr lang="zh-TW" altLang="en-US" smtClean="0"/>
              <a:pPr/>
              <a:t>2013/4/25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3A7AF-C806-4246-A282-48CCEED707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國文期中報告</a:t>
            </a:r>
            <a:endParaRPr lang="zh-TW" alt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2276872"/>
            <a:ext cx="6840760" cy="352839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組員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王文杰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謝政憲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徐兆德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許元禹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黃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棨煬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   指導老師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張秀惠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好望角考察過程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我們先到延平國中，對面是優美的林蔭步道，一開始經過時我們並沒特別注意，但仔細一看，發現那裡相當美麗！</a:t>
            </a:r>
            <a:endParaRPr lang="en-US" altLang="zh-TW" dirty="0" smtClean="0"/>
          </a:p>
        </p:txBody>
      </p:sp>
      <p:pic>
        <p:nvPicPr>
          <p:cNvPr id="6" name="內容版面配置區 5" descr="好望角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音樂廳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接著我們到中山公園附近尋找音樂廳，但因為公園太大了，我們繞著繞著迷路了。在迷路的路上，我們發現公園的美麗，最後尋得這音樂廳！</a:t>
            </a:r>
            <a:endParaRPr lang="zh-TW" altLang="en-US" dirty="0"/>
          </a:p>
        </p:txBody>
      </p:sp>
      <p:pic>
        <p:nvPicPr>
          <p:cNvPr id="7" name="內容版面配置區 6" descr="好望角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4573" y="1600200"/>
            <a:ext cx="254585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水城台北    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舒國治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/>
              <a:t>老台北，到處是小河小橋？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en-US" altLang="zh-TW" dirty="0" smtClean="0"/>
          </a:p>
          <a:p>
            <a:r>
              <a:rPr lang="zh-TW" altLang="en-US" dirty="0" smtClean="0"/>
              <a:t>想要</a:t>
            </a:r>
            <a:r>
              <a:rPr lang="zh-TW" altLang="en-US" dirty="0"/>
              <a:t>知道街巷曲折、阡陌構成的舊日台北？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/>
              <a:t>　　</a:t>
            </a:r>
            <a:endParaRPr lang="en-US" altLang="zh-TW" dirty="0" smtClean="0"/>
          </a:p>
          <a:p>
            <a:r>
              <a:rPr lang="zh-TW" altLang="en-US" dirty="0" smtClean="0"/>
              <a:t>台北</a:t>
            </a:r>
            <a:r>
              <a:rPr lang="zh-TW" altLang="en-US" dirty="0"/>
              <a:t>，眾人皆知，是一個盆地。而這盆子，不是個乾盆子，是一個還盛了點水的盆子。這幾十年來台北的成長工作，其實是把這盆子裡還剩的一泓淺水給倒倒乾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/>
              <a:t>淨</a:t>
            </a:r>
            <a:r>
              <a:rPr lang="en-US" altLang="zh-TW" dirty="0"/>
              <a:t>……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/>
              <a:t>　　</a:t>
            </a:r>
            <a:endParaRPr lang="en-US" altLang="zh-TW" dirty="0" smtClean="0"/>
          </a:p>
          <a:p>
            <a:r>
              <a:rPr lang="zh-TW" altLang="en-US" dirty="0" smtClean="0"/>
              <a:t>六十</a:t>
            </a:r>
            <a:r>
              <a:rPr lang="zh-TW" altLang="en-US" dirty="0"/>
              <a:t>年代的台北，曾是水渠密布、水田處處的台北。舒國治謂，四十年來台北最大的改變可得一句話：由水城變成陸城。從此「水城台北」只能留存在記憶中了。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/>
              <a:t>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2448272" cy="3480955"/>
          </a:xfrm>
          <a:prstGeom prst="rect">
            <a:avLst/>
          </a:prstGeom>
          <a:noFill/>
        </p:spPr>
      </p:pic>
      <p:pic>
        <p:nvPicPr>
          <p:cNvPr id="1027" name="Picture 3" descr="C:\Users\user\Desktop\1593169_23341902297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908720"/>
            <a:ext cx="2952328" cy="4149308"/>
          </a:xfrm>
          <a:prstGeom prst="rect">
            <a:avLst/>
          </a:prstGeom>
          <a:noFill/>
        </p:spPr>
      </p:pic>
      <p:pic>
        <p:nvPicPr>
          <p:cNvPr id="1028" name="Picture 4" descr="C:\Users\user\Desktop\下載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861048"/>
            <a:ext cx="411193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讀後心得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城市的成長 必有所犧牲 從 水田</a:t>
            </a:r>
            <a:r>
              <a:rPr lang="zh-TW" altLang="en-US" dirty="0" smtClean="0"/>
              <a:t>小溪 變公寓</a:t>
            </a:r>
            <a:r>
              <a:rPr lang="zh-TW" altLang="en-US" dirty="0"/>
              <a:t>大廈 到現在 變繁華的大都市 完全喪失 以前的所有風貌 也許可以考慮 找個平衡點 但人們 也喜歡便利的感覺 所以一切變得更難取捨了 </a:t>
            </a:r>
            <a:r>
              <a:rPr lang="en-US" altLang="zh-TW" dirty="0" smtClean="0"/>
              <a:t>!</a:t>
            </a:r>
            <a:endParaRPr lang="zh-TW" altLang="en-US" dirty="0"/>
          </a:p>
          <a:p>
            <a:r>
              <a:rPr lang="zh-TW" altLang="en-US" dirty="0"/>
              <a:t>生活機能的提昇，代價是人與人的距離增大，從溪邊浣衣，轉變成按下按鈕自動洗衣，雖然方便了很多，但同時也變得寂寞了！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鄉愁滋味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也許我們的經歷不夠多，所以沒辦法體會到鄉鎮的大轉變，鄰居的三合院變成透天厝、農夫耕作的田地越來越少了、以前游泳抓魚的水溝如今以變成殘破不堪的模樣、以前親切打招呼的阿姨們已經變成阿婆了、小時候青梅竹馬的玩伴如今已經各奔東西了。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台南街巷的特色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在台南城市裡，有些小巷還保留舊有年代的樣貌，像神農街、傀儡巷、新化老街、安平老街。</a:t>
            </a:r>
            <a:endParaRPr lang="en-US" altLang="zh-TW" dirty="0" smtClean="0"/>
          </a:p>
          <a:p>
            <a:r>
              <a:rPr lang="zh-TW" altLang="en-US" dirty="0" smtClean="0"/>
              <a:t>在安平老街裡，假日時還是非常的熱鬧，遊客絡繹不絕，有許多當地有名的小吃，像棺材板、擔仔麵，非常之貴阿！但是來到這裡還是得嚐鮮一下！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錯置的旅行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過去的農村台灣，走在農村的路上一路的山勢路線秀麗多變美不勝收，還有東海岸山陵線的風景，是一種美麗的事情。但是現在的台灣雜亂的街道， 電線桿、過度開發的山坡地、密集的高樓大廈，讓那些古香古色都消失了。而有些鄉下的地方還有保存的以前的風景會讓人有一種懷念的感覺。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9336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715404" cy="6308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3666304063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864590" cy="6429420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3357554" y="2643182"/>
            <a:ext cx="461665" cy="15121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/>
              <a:t>和緯林蔭步道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643042" y="2714620"/>
            <a:ext cx="461665" cy="1080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/>
              <a:t>音樂廣場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85720" y="2571744"/>
            <a:ext cx="461665" cy="22322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/>
              <a:t>綠精靈協奏曲第二章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413</Words>
  <Application>Microsoft Office PowerPoint</Application>
  <PresentationFormat>如螢幕大小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國文期中報告</vt:lpstr>
      <vt:lpstr>水城台北      舒國治</vt:lpstr>
      <vt:lpstr>PowerPoint 簡報</vt:lpstr>
      <vt:lpstr>讀後心得</vt:lpstr>
      <vt:lpstr>鄉愁滋味</vt:lpstr>
      <vt:lpstr>台南街巷的特色</vt:lpstr>
      <vt:lpstr>錯置的旅行</vt:lpstr>
      <vt:lpstr>PowerPoint 簡報</vt:lpstr>
      <vt:lpstr>PowerPoint 簡報</vt:lpstr>
      <vt:lpstr>好望角考察過程</vt:lpstr>
      <vt:lpstr>音樂廳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國文期中報告</dc:title>
  <dc:creator>user</dc:creator>
  <cp:lastModifiedBy>Raphael</cp:lastModifiedBy>
  <cp:revision>16</cp:revision>
  <dcterms:created xsi:type="dcterms:W3CDTF">2013-04-22T10:58:26Z</dcterms:created>
  <dcterms:modified xsi:type="dcterms:W3CDTF">2013-04-25T03:17:02Z</dcterms:modified>
</cp:coreProperties>
</file>