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6988" algn="l"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班級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晶片四甲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26988" algn="l"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學號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: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4A137902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26988" algn="l"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姓名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李家宇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	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組員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同學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  <a:p>
            <a:pPr marL="26988" algn="l">
              <a:defRPr/>
            </a:pP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指導老師</a:t>
            </a:r>
            <a:r>
              <a:rPr lang="en-US" altLang="zh-TW" sz="2400" dirty="0">
                <a:solidFill>
                  <a:schemeClr val="tx1"/>
                </a:solidFill>
                <a:latin typeface="+mn-ea"/>
              </a:rPr>
              <a:t>: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唐蔚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設計美學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496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dirty="0" smtClean="0"/>
              <a:t>心得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322712" cy="456510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來這個漂亮的</a:t>
            </a:r>
            <a:r>
              <a:rPr lang="zh-TW" altLang="en-US" dirty="0" smtClean="0"/>
              <a:t>台南市讀書，都已經邁入最後的學期生活，還沒去過這些名勝古蹟。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所幸是有這個報告，讓我有機會在閒暇之餘好好的到這些地方走走散散步，認真的去了解這些地方的美麗，更可以追朔到過去的歷史和故事。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讓我更了解到保護好古蹟的</a:t>
            </a:r>
            <a:r>
              <a:rPr lang="zh-TW" altLang="en-US" dirty="0" smtClean="0"/>
              <a:t>意義，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這些</a:t>
            </a:r>
            <a:r>
              <a:rPr lang="zh-TW" altLang="en-US" dirty="0" smtClean="0"/>
              <a:t>建築都是歷史和文化，是要傳承下去的，過去古人的建築和藝術，在我們現在的技術來說都可以堪稱是鬼斧神工的藝術品了。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680080" cy="31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6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3" y="3406766"/>
            <a:ext cx="2960373" cy="19774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dirty="0" smtClean="0"/>
              <a:t>台南遊古蹟建築</a:t>
            </a:r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9031"/>
            <a:ext cx="2940994" cy="19644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95" y="3403523"/>
            <a:ext cx="2861324" cy="19889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944" y="1421015"/>
            <a:ext cx="2847175" cy="198250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25" y="1421014"/>
            <a:ext cx="2001870" cy="39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2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全台首府</a:t>
            </a:r>
            <a:r>
              <a:rPr lang="en-US" altLang="zh-TW" dirty="0" smtClean="0"/>
              <a:t>-</a:t>
            </a:r>
            <a:r>
              <a:rPr lang="zh-TW" altLang="en-US" dirty="0" smtClean="0"/>
              <a:t>孔廟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54684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臺灣第一座孔廟興建於臺南 </a:t>
            </a:r>
            <a:r>
              <a:rPr lang="en-US" altLang="zh-TW" dirty="0"/>
              <a:t>(</a:t>
            </a:r>
            <a:r>
              <a:rPr lang="zh-TW" altLang="en-US" dirty="0"/>
              <a:t>現址臺南市南門路</a:t>
            </a:r>
            <a:r>
              <a:rPr lang="en-US" altLang="zh-TW" dirty="0"/>
              <a:t>2</a:t>
            </a:r>
            <a:r>
              <a:rPr lang="zh-TW" altLang="en-US" dirty="0"/>
              <a:t>號</a:t>
            </a:r>
            <a:r>
              <a:rPr lang="en-US" altLang="zh-TW" dirty="0"/>
              <a:t>)</a:t>
            </a:r>
            <a:r>
              <a:rPr lang="zh-TW" altLang="en-US" dirty="0"/>
              <a:t>，是鄭成功之子鄭經主政時期，於永曆</a:t>
            </a:r>
            <a:r>
              <a:rPr lang="en-US" altLang="zh-TW" dirty="0"/>
              <a:t>20</a:t>
            </a:r>
            <a:r>
              <a:rPr lang="zh-TW" altLang="en-US" dirty="0"/>
              <a:t>年（西元</a:t>
            </a:r>
            <a:r>
              <a:rPr lang="en-US" altLang="zh-TW" dirty="0"/>
              <a:t>1666</a:t>
            </a:r>
            <a:r>
              <a:rPr lang="zh-TW" altLang="en-US" dirty="0"/>
              <a:t>年），參軍陳永華在臺南府城興建，又稱全臺首學。 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>建築物以祭祀孔子的「先師聖廟」為主體，旁設「明倫堂」。</a:t>
            </a:r>
            <a:r>
              <a:rPr lang="en-US" altLang="zh-TW" dirty="0"/>
              <a:t>1684</a:t>
            </a:r>
            <a:r>
              <a:rPr lang="zh-TW" altLang="en-US" dirty="0"/>
              <a:t>年</a:t>
            </a:r>
            <a:r>
              <a:rPr lang="en-US" altLang="zh-TW" dirty="0"/>
              <a:t>(</a:t>
            </a:r>
            <a:r>
              <a:rPr lang="zh-TW" altLang="en-US" dirty="0"/>
              <a:t>康熙</a:t>
            </a:r>
            <a:r>
              <a:rPr lang="en-US" altLang="zh-TW" dirty="0"/>
              <a:t>23</a:t>
            </a:r>
            <a:r>
              <a:rPr lang="zh-TW" altLang="en-US" dirty="0"/>
              <a:t>年</a:t>
            </a:r>
            <a:r>
              <a:rPr lang="en-US" altLang="zh-TW" dirty="0"/>
              <a:t>)</a:t>
            </a:r>
            <a:r>
              <a:rPr lang="zh-TW" altLang="en-US" dirty="0"/>
              <a:t>臺灣納入清廷版圖，由巡臺厦兵備道周昌等捐銀整修，改名「先師廟」，題康熙御書「萬世師表」匾額於正殿中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1200" dirty="0" smtClean="0"/>
              <a:t>資料來源</a:t>
            </a:r>
            <a:r>
              <a:rPr lang="en-US" altLang="zh-TW" sz="1200" dirty="0"/>
              <a:t>:http://www.ct.taipei.gov.tw/zh-tw/C/About/History/1/2/2.htm</a:t>
            </a:r>
            <a:endParaRPr lang="zh-TW" altLang="en-US" sz="1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4374" y="548680"/>
            <a:ext cx="3817390" cy="254989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01008"/>
            <a:ext cx="2631572" cy="175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1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安平古堡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771800" y="764704"/>
            <a:ext cx="3528392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臺灣城又稱王城、赤嵌城、安平城。原為荷蘭人所建，早期的漢人稱荷蘭人為紅毛，所以把這座巍峨的域稱為紅毛城。日治時期改建後，稱為安平古堡，沿用至今。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北側有小門及樓梯，可下地下室的彈藥庫。上下兩層富有雉堞，突出的稜堡附設有瞭望塔，稜堡作為砲塔之用，各有大砲五門。整座城堡係以糯米汁、糖漿、砂與牡蠣殼粉調製而成。現存城牆數段及半圓形之稜堡殘蹟各一，其中以目前安平古堡殘蹟規模最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sz="1200" dirty="0" smtClean="0"/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1200" dirty="0" smtClean="0"/>
              <a:t>資料來源</a:t>
            </a:r>
            <a:r>
              <a:rPr lang="en-US" altLang="zh-TW" sz="1200" dirty="0"/>
              <a:t>:http://tour.tainan.gov.tw/</a:t>
            </a:r>
            <a:r>
              <a:rPr lang="en-US" altLang="zh-TW" sz="1200" dirty="0" err="1"/>
              <a:t>view.aspx?sn</a:t>
            </a:r>
            <a:r>
              <a:rPr lang="en-US" altLang="zh-TW" sz="1200" dirty="0"/>
              <a:t>=305</a:t>
            </a:r>
            <a:r>
              <a:rPr lang="zh-TW" altLang="en-US" sz="1200" dirty="0" smtClean="0"/>
              <a:t> </a:t>
            </a:r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482861" cy="37170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1556792"/>
            <a:ext cx="248286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2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安平樹屋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英</a:t>
            </a:r>
            <a:r>
              <a:rPr lang="zh-TW" altLang="en-US" dirty="0"/>
              <a:t>商德記洋行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468052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樹</a:t>
            </a:r>
            <a:r>
              <a:rPr lang="zh-TW" altLang="en-US" dirty="0" smtClean="0"/>
              <a:t>屋</a:t>
            </a:r>
            <a:r>
              <a:rPr lang="en-US" altLang="zh-TW" dirty="0" smtClean="0"/>
              <a:t>:</a:t>
            </a:r>
            <a:r>
              <a:rPr lang="zh-TW" altLang="en-US" dirty="0" smtClean="0"/>
              <a:t>位於</a:t>
            </a:r>
            <a:r>
              <a:rPr lang="zh-TW" altLang="en-US" dirty="0"/>
              <a:t>德記洋行旁，最初為洋行倉庫，從砌牆古磚取自熱蘭遮城紅磚，及門楣花崗石、窗框基石與木屋架構判定，推測最早應建於十九世紀末及日治初期，作為「大日本鹽業株式會社」出張所倉庫，現況規模即為日本人增建。 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德記</a:t>
            </a:r>
            <a:r>
              <a:rPr lang="zh-TW" altLang="en-US" dirty="0" smtClean="0"/>
              <a:t>洋行</a:t>
            </a:r>
            <a:r>
              <a:rPr lang="en-US" altLang="zh-TW" dirty="0" smtClean="0"/>
              <a:t>:</a:t>
            </a:r>
            <a:r>
              <a:rPr lang="zh-TW" altLang="en-US" dirty="0" smtClean="0"/>
              <a:t>整</a:t>
            </a:r>
            <a:r>
              <a:rPr lang="zh-TW" altLang="en-US" dirty="0"/>
              <a:t>棟建築坐北朝南，樓高三層，主樓梯設於正向中央，一樓原為行員宿舍，走道居中，左右各有三間房間，東西南三面均繞以拱廊，二樓空間與一樓房間相似，但走廊圍以綠釉瓶飾欄杆，加上白色粉牆，在風貌上與安平傳統之民宅完全不同。 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1200" dirty="0"/>
              <a:t>資料來源</a:t>
            </a:r>
            <a:r>
              <a:rPr lang="en-US" altLang="zh-TW" sz="1200" dirty="0"/>
              <a:t>: http://</a:t>
            </a:r>
            <a:r>
              <a:rPr lang="en-US" altLang="zh-TW" sz="1200" dirty="0" smtClean="0"/>
              <a:t>tour.tainan.gov.tw/view.aspx?sn=460</a:t>
            </a:r>
          </a:p>
          <a:p>
            <a:pPr marL="0" indent="0">
              <a:buNone/>
            </a:pPr>
            <a:r>
              <a:rPr lang="en-US" altLang="zh-TW" sz="1200" dirty="0" smtClean="0"/>
              <a:t> </a:t>
            </a:r>
            <a:r>
              <a:rPr lang="en-US" altLang="zh-TW" sz="1200" dirty="0"/>
              <a:t>http://tour.tainan.gov.tw/view.aspx?sn=323</a:t>
            </a:r>
            <a:endParaRPr lang="zh-TW" altLang="en-US" sz="1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0" y="281843"/>
            <a:ext cx="4248596" cy="28379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60" y="3119772"/>
            <a:ext cx="4236785" cy="27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50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延平郡王祠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5536" y="1617929"/>
            <a:ext cx="3600400" cy="4918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明永曆十五年</a:t>
            </a:r>
            <a:r>
              <a:rPr lang="en-US" altLang="zh-TW" dirty="0"/>
              <a:t>(1661)</a:t>
            </a:r>
            <a:r>
              <a:rPr lang="zh-TW" altLang="en-US" dirty="0"/>
              <a:t>國姓爺鄭成功來台驅荷成功，隔年國姓爺鄭成功去世後，府城居民為感念鄭氏來台驅荷、開疆拓土的功績與精神，便在今延平郡王祠之處立廟奉祀國姓爺，爾後因顧慮清政府，而不敢光明正大奉祀國姓爺，而以「開山王廟」稱呼 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1200" dirty="0" smtClean="0"/>
              <a:t>資料來源</a:t>
            </a:r>
            <a:r>
              <a:rPr lang="en-US" altLang="zh-TW" sz="1200" dirty="0"/>
              <a:t>:http://tour.tainan.gov.tw/</a:t>
            </a:r>
            <a:r>
              <a:rPr lang="en-US" altLang="zh-TW" sz="1200" dirty="0" err="1"/>
              <a:t>view.aspx?sn</a:t>
            </a:r>
            <a:r>
              <a:rPr lang="en-US" altLang="zh-TW" sz="1200" dirty="0"/>
              <a:t>=445</a:t>
            </a:r>
            <a:endParaRPr lang="zh-TW" altLang="en-US" sz="1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1"/>
            <a:ext cx="2910639" cy="19442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6" y="2132858"/>
            <a:ext cx="2910642" cy="19442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7"/>
            <a:ext cx="291064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9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億載金城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97889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億載金城位於</a:t>
            </a:r>
            <a:r>
              <a:rPr lang="zh-TW" altLang="en-US" b="1" dirty="0"/>
              <a:t>台南市</a:t>
            </a:r>
            <a:r>
              <a:rPr lang="zh-TW" altLang="en-US" dirty="0"/>
              <a:t>金城里，在台南安平附近，億載金城是台灣島第一座西式砲台，也是第一座配備</a:t>
            </a:r>
            <a:r>
              <a:rPr lang="en-US" altLang="zh-TW" dirty="0"/>
              <a:t>『</a:t>
            </a:r>
            <a:r>
              <a:rPr lang="zh-TW" altLang="en-US" dirty="0"/>
              <a:t>阿姆斯壯大砲</a:t>
            </a:r>
            <a:r>
              <a:rPr lang="en-US" altLang="zh-TW" dirty="0"/>
              <a:t>』</a:t>
            </a:r>
            <a:r>
              <a:rPr lang="zh-TW" altLang="en-US" dirty="0"/>
              <a:t>的砲台，可說是台灣砲台史上劃時代的里程碑；億載金城古稱</a:t>
            </a:r>
            <a:r>
              <a:rPr lang="en-US" altLang="zh-TW" dirty="0"/>
              <a:t>『</a:t>
            </a:r>
            <a:r>
              <a:rPr lang="zh-TW" altLang="en-US" dirty="0"/>
              <a:t>二鯤鯓砲台</a:t>
            </a:r>
            <a:r>
              <a:rPr lang="en-US" altLang="zh-TW" dirty="0"/>
              <a:t>』</a:t>
            </a:r>
            <a:r>
              <a:rPr lang="zh-TW" altLang="en-US" dirty="0"/>
              <a:t>，也有人稱做</a:t>
            </a:r>
            <a:r>
              <a:rPr lang="en-US" altLang="zh-TW" dirty="0"/>
              <a:t>『</a:t>
            </a:r>
            <a:r>
              <a:rPr lang="zh-TW" altLang="en-US" dirty="0"/>
              <a:t>三鯤鯓砲台</a:t>
            </a:r>
            <a:r>
              <a:rPr lang="en-US" altLang="zh-TW" dirty="0"/>
              <a:t>』</a:t>
            </a:r>
            <a:r>
              <a:rPr lang="zh-TW" altLang="en-US" dirty="0"/>
              <a:t>，所謂的二鯤身即是昔日羅列在台江西岸的沙洲島名，當時</a:t>
            </a:r>
            <a:r>
              <a:rPr lang="zh-TW" altLang="en-US" b="1" dirty="0"/>
              <a:t>安平古堡</a:t>
            </a:r>
            <a:r>
              <a:rPr lang="zh-TW" altLang="en-US" dirty="0"/>
              <a:t>位於一鯤身，億載金城位在二鯤身。不過後來因為港口淤積，所以沙洲也就慢慢的連在一起。當時建造的原因，就是對付日本人的侵台，億載金城是中國人花錢蓋，請法國設計師設計，作戰時則用英國、德國的砲、美國的步槍，洋味十足</a:t>
            </a:r>
            <a:r>
              <a:rPr lang="zh-TW" altLang="en-US" dirty="0" smtClean="0"/>
              <a:t>！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1200" dirty="0"/>
              <a:t>資料</a:t>
            </a:r>
            <a:r>
              <a:rPr lang="zh-TW" altLang="en-US" sz="1200" dirty="0" smtClean="0"/>
              <a:t>來源</a:t>
            </a:r>
            <a:r>
              <a:rPr lang="en-US" altLang="zh-TW" sz="1200" dirty="0"/>
              <a:t>:http://travel.network.com.tw/</a:t>
            </a:r>
            <a:r>
              <a:rPr lang="en-US" altLang="zh-TW" sz="1200" dirty="0" err="1"/>
              <a:t>tourguide</a:t>
            </a:r>
            <a:r>
              <a:rPr lang="en-US" altLang="zh-TW" sz="1200" dirty="0"/>
              <a:t>/point/</a:t>
            </a:r>
            <a:r>
              <a:rPr lang="en-US" altLang="zh-TW" sz="1200" dirty="0" err="1"/>
              <a:t>showpage</a:t>
            </a:r>
            <a:r>
              <a:rPr lang="en-US" altLang="zh-TW" sz="1200" dirty="0"/>
              <a:t>/148.html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386184" cy="22618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780928"/>
            <a:ext cx="3386184" cy="22618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1661361" cy="11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7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dirty="0" smtClean="0"/>
              <a:t>與古蹟合照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987824" y="4149080"/>
            <a:ext cx="5690592" cy="235800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在延平</a:t>
            </a:r>
            <a:r>
              <a:rPr lang="zh-TW" altLang="en-US" dirty="0" smtClean="0"/>
              <a:t>郡王古蹟的一個小側門拍照，這裡有很古色古香的味道，通過這個小門彷彿回到過去一樣。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 smtClean="0"/>
              <a:t>外面騎著戰馬的鄭成功，就像是在抵擋敵人的入侵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8" y="1216785"/>
            <a:ext cx="2160240" cy="27809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8767"/>
            <a:ext cx="1595741" cy="23889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8768"/>
            <a:ext cx="3427180" cy="2388946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244804" y="4284457"/>
            <a:ext cx="2454988" cy="2358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 smtClean="0"/>
              <a:t>安平古堡雄偉的英雄雕像，他就豎立在古堡旁，感覺好像在守護古堡一樣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384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200" dirty="0" smtClean="0"/>
              <a:t>與古蹟</a:t>
            </a:r>
            <a:r>
              <a:rPr lang="zh-TW" altLang="en-US" sz="3200" dirty="0"/>
              <a:t>合照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07504" y="4697760"/>
            <a:ext cx="8914920" cy="10640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進入億載金城的小隧道，很像進入禁區一樣，裡面守護的嚴謹，望眼望去多門大砲和過去一樣在監視著安平港，可見這之前是有多重視這個基地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39" y="1340768"/>
            <a:ext cx="2146168" cy="32849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91787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4141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67</TotalTime>
  <Words>778</Words>
  <Application>Microsoft Office PowerPoint</Application>
  <PresentationFormat>如螢幕大小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地平線</vt:lpstr>
      <vt:lpstr>設計美學</vt:lpstr>
      <vt:lpstr>台南遊古蹟建築</vt:lpstr>
      <vt:lpstr>全台首府-孔廟</vt:lpstr>
      <vt:lpstr>安平古堡</vt:lpstr>
      <vt:lpstr>安平樹屋&amp;英商德記洋行</vt:lpstr>
      <vt:lpstr>延平郡王祠</vt:lpstr>
      <vt:lpstr>億載金城</vt:lpstr>
      <vt:lpstr>與古蹟合照</vt:lpstr>
      <vt:lpstr>與古蹟合照</vt:lpstr>
      <vt:lpstr>心得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設計美學</dc:title>
  <dc:creator>User</dc:creator>
  <cp:lastModifiedBy>User</cp:lastModifiedBy>
  <cp:revision>9</cp:revision>
  <dcterms:created xsi:type="dcterms:W3CDTF">2016-01-02T16:42:22Z</dcterms:created>
  <dcterms:modified xsi:type="dcterms:W3CDTF">2016-01-03T11:06:54Z</dcterms:modified>
</cp:coreProperties>
</file>