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536" r:id="rId4"/>
    <p:sldId id="537" r:id="rId5"/>
    <p:sldId id="623" r:id="rId6"/>
    <p:sldId id="553" r:id="rId7"/>
    <p:sldId id="554" r:id="rId8"/>
    <p:sldId id="552" r:id="rId9"/>
    <p:sldId id="656" r:id="rId10"/>
    <p:sldId id="556" r:id="rId11"/>
    <p:sldId id="539" r:id="rId12"/>
    <p:sldId id="541" r:id="rId13"/>
    <p:sldId id="542" r:id="rId14"/>
    <p:sldId id="543" r:id="rId15"/>
    <p:sldId id="544" r:id="rId16"/>
    <p:sldId id="545" r:id="rId17"/>
    <p:sldId id="557" r:id="rId18"/>
    <p:sldId id="572" r:id="rId19"/>
    <p:sldId id="640" r:id="rId20"/>
    <p:sldId id="558" r:id="rId21"/>
    <p:sldId id="642" r:id="rId22"/>
    <p:sldId id="580" r:id="rId23"/>
    <p:sldId id="561" r:id="rId24"/>
    <p:sldId id="562" r:id="rId25"/>
    <p:sldId id="659" r:id="rId26"/>
    <p:sldId id="270" r:id="rId27"/>
    <p:sldId id="652" r:id="rId28"/>
    <p:sldId id="564" r:id="rId29"/>
    <p:sldId id="566" r:id="rId30"/>
    <p:sldId id="595" r:id="rId31"/>
    <p:sldId id="611" r:id="rId32"/>
    <p:sldId id="655" r:id="rId33"/>
    <p:sldId id="488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5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9" autoAdjust="0"/>
    <p:restoredTop sz="94672" autoAdjust="0"/>
  </p:normalViewPr>
  <p:slideViewPr>
    <p:cSldViewPr>
      <p:cViewPr varScale="1">
        <p:scale>
          <a:sx n="102" d="100"/>
          <a:sy n="102" d="100"/>
        </p:scale>
        <p:origin x="-1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635D-B59E-4DE1-8339-0B1B42FB334D}" type="datetimeFigureOut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73CF4-CA7A-4F42-A3D5-6123A00D00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7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3CF4-CA7A-4F42-A3D5-6123A00D0052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21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AB2CE-C8B7-4EAB-ABFC-A3C66C0FA7B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CFACD-5F80-49E2-9F31-6CA1A49E4E6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2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A44B3-EA58-4424-9B9B-88DA9E784D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70465-4FDC-43B5-9169-8835920A677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0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91FC-627D-4CF9-A500-E12FDB3DF78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A497A-889B-4207-8278-AD2627D6F97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97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8CD92-7550-4179-92CE-DA332C802FC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BAFD0-8B66-44E7-A4F8-68F270915A0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77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E6AD3-16C0-435D-BC0C-725A887EBF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83DAC-C3DF-4370-A06B-9B088636128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2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9984C-1073-492D-B5BF-D6ECE118C2E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0F491-AE3D-4C55-BD27-19AD124ACB6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3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9019D-40A1-4018-A39F-A13725AC298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63717-0869-4614-B031-DAB5C594F40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1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F8792-B081-46DF-A681-186F75005E4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1C31-0FAF-4D93-ADEA-8C8A2818757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8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B68CB-85E1-4241-B58A-058F3C380CD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F8D73-3152-4AF4-A360-9B3BFBF11B1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CD33-CA6D-40E0-9D2E-8289D3F6BB9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E56E6-427E-47EE-AF1E-F58E912FCC7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7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1095A-E3FF-47A9-9B96-F07773EDA08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70F63-0836-455E-9CE8-B801DCE4415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4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045158A-BAF9-43F7-BD42-0F0A5947BD1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2016/4/6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5138F93-F58A-4EE5-9EF7-B17992C1416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0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476673"/>
            <a:ext cx="8496944" cy="2088231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從國家檔案探索南海爭端的緣起</a:t>
            </a:r>
            <a:r>
              <a:rPr lang="zh-TW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4104456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</a:t>
            </a:r>
            <a:r>
              <a:rPr lang="zh-TW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臺科技大學</a:t>
            </a:r>
            <a:endParaRPr lang="en-US" altLang="zh-TW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技專校院推動通識課程革新計畫</a:t>
            </a:r>
            <a:endParaRPr lang="en-US" altLang="zh-TW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─當代國際關係與全球觀察</a:t>
            </a:r>
            <a:endParaRPr lang="en-US" altLang="zh-TW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國家發展委員會</a:t>
            </a:r>
            <a:endParaRPr lang="en-US" altLang="zh-TW" b="1" dirty="0" smtClean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檔案管理局研究員</a:t>
            </a:r>
            <a:endParaRPr lang="en-US" altLang="zh-TW" b="1" dirty="0" smtClean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許峰</a:t>
            </a:r>
            <a:r>
              <a:rPr lang="zh-TW" altLang="en-US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源</a:t>
            </a:r>
            <a:endParaRPr lang="en-US" altLang="zh-TW" sz="2600" dirty="0" smtClean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2016.3.30</a:t>
            </a:r>
            <a:endParaRPr lang="en-US" altLang="zh-TW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0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中華民國南疆史料特展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台北國史館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檔案管理局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國父紀念館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台中文化創意園區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高雄大東文藝中心</a:t>
            </a:r>
            <a:endParaRPr lang="zh-TW" altLang="en-US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391562"/>
              </p:ext>
            </p:extLst>
          </p:nvPr>
        </p:nvGraphicFramePr>
        <p:xfrm>
          <a:off x="4644008" y="1412776"/>
          <a:ext cx="4248472" cy="5301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1" name="Acrobat Document" r:id="rId3" imgW="19068480" imgH="27019800" progId="AcroExch.Document.7">
                  <p:embed/>
                </p:oleObj>
              </mc:Choice>
              <mc:Fallback>
                <p:oleObj name="Acrobat Document" r:id="rId3" imgW="19068480" imgH="27019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412776"/>
                        <a:ext cx="4248472" cy="53012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93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從國家檔案探索南海爭議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algn="ctr"/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清政府</a:t>
            </a: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捍衛</a:t>
            </a:r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東沙島主權</a:t>
            </a:r>
            <a:endParaRPr lang="en-US" altLang="zh-TW" sz="3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1920-30</a:t>
            </a:r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年代的南海爭議</a:t>
            </a:r>
            <a:endParaRPr lang="en-US" altLang="zh-TW" sz="3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戰後中國接收南海諸島</a:t>
            </a:r>
            <a:endParaRPr lang="en-US" altLang="zh-TW" sz="3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我國</a:t>
            </a: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</a:t>
            </a:r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次進駐南沙群島</a:t>
            </a:r>
            <a:endParaRPr lang="en-US" altLang="zh-TW" sz="3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我國對南海諸島的</a:t>
            </a: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經營</a:t>
            </a:r>
            <a:endParaRPr lang="en-US" altLang="zh-TW" sz="3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清政府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捍衛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東沙島主權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日人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西澤吉次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在東沙島活動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兩廣總督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張人駿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注意東沙島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中日展開東沙島主權之交涉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袁</a:t>
            </a:r>
            <a:r>
              <a: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樹勛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收回東沙主權與經營</a:t>
            </a:r>
            <a:endParaRPr lang="zh-TW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日人西澤吉次在東沙島活動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開發基隆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拓展航運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發現東沙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經營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磷礦</a:t>
            </a:r>
            <a:endParaRPr lang="en-US" altLang="zh-TW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採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海人草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，捕撈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海產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占無人島，命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西澤島</a:t>
            </a:r>
            <a:endParaRPr lang="en-US" altLang="zh-TW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輕軌道、工廠與碼頭</a:t>
            </a:r>
            <a:endParaRPr lang="zh-TW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兩廣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總督張人駿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注意東沙島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張人駿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與二辰丸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事件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端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得悉日人在東沙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外務部令張人駿勘查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張人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駿指派水師前往</a:t>
            </a:r>
            <a:endParaRPr lang="zh-TW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中日展開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東沙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島主權的交涉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公說公有理，婆說婆有理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各自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引經據典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，互不相讓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晚清地方督撫之外交展現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引用</a:t>
            </a:r>
            <a:r>
              <a: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第三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方地圖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解決爭議</a:t>
            </a:r>
            <a:endParaRPr lang="zh-TW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袁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樹勛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收回東沙主權與經營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廣東省購回了東沙島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←如二</a:t>
            </a:r>
            <a:r>
              <a: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辰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丸事件</a:t>
            </a:r>
            <a:endParaRPr lang="en-US" altLang="zh-TW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確立西沙群島的主權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←李準洞悉南疆</a:t>
            </a:r>
            <a:endParaRPr lang="en-US" altLang="zh-TW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商人向廣東申請開發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←袁樹勛未積極</a:t>
            </a:r>
            <a:endParaRPr lang="en-US" altLang="zh-TW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商人無力開發東沙島</a:t>
            </a: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←技術尚未嫻熟</a:t>
            </a:r>
            <a:endParaRPr lang="en-US" altLang="zh-TW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1920-30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年代的南海爭議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zh-TW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1920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年代設置氣象臺</a:t>
            </a:r>
            <a:endParaRPr lang="en-US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日本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潛伏東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西沙群島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法國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占領南海諸小島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水陸地圖審查委員會</a:t>
            </a:r>
            <a:endParaRPr lang="zh-TW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35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1920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年代設置氣象台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英國爭取設置無線電氣象台</a:t>
            </a:r>
            <a:endParaRPr lang="en-US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北京政府派員赴東沙島勘察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東沙島無線電氣象台的設置</a:t>
            </a:r>
            <a:endParaRPr lang="en-US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驅逐在東沙島活動的日本人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中國強化國際海洋事務合作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1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1930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年東西沙群島氣象觀測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algn="ctr"/>
            <a:r>
              <a:rPr lang="en-US" altLang="zh-TW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1930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香港遠東氣象會議</a:t>
            </a:r>
            <a:endParaRPr lang="en-US" altLang="zh-TW" sz="36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讚揚東沙島提供氣象資訊</a:t>
            </a:r>
            <a:endParaRPr lang="en-US" altLang="zh-TW" sz="36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請國府搭建西沙島氣象台</a:t>
            </a:r>
            <a:endParaRPr lang="en-US" altLang="zh-TW" sz="36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835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自我介紹</a:t>
            </a:r>
            <a:endParaRPr lang="zh-TW" altLang="en-US" b="1" dirty="0">
              <a:solidFill>
                <a:schemeClr val="tx2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興大歷史學士、碩士</a:t>
            </a:r>
            <a:endParaRPr lang="en-US" altLang="zh-TW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政大歷史系博士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國發會檔案局研究員</a:t>
            </a:r>
            <a:endParaRPr lang="en-US" altLang="zh-TW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政大人文中心外交史研究群</a:t>
            </a:r>
            <a:endParaRPr lang="en-US" altLang="zh-TW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輔大兼任助理教授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日人在東西南沙群島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日商暗中勾結粵商赴東沙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島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日在東西沙群島爭議不斷</a:t>
            </a:r>
            <a:endParaRPr lang="en-US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日本以武力支持日商的活動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1937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年日本占領東西沙群島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1939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年將南沙歸為新南群島</a:t>
            </a:r>
            <a:endParaRPr lang="zh-TW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80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法國占領南海諸島嶼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法國占領越南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法國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出兵西沙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法國占領南沙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中法外交斡旋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建設西沙氣象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預伏日後衝突</a:t>
            </a:r>
            <a:endParaRPr lang="zh-TW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2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影響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明定海域疆界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劃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入南沙群島</a:t>
            </a:r>
            <a:endParaRPr lang="en-US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戰後繪圖基礎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外交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談判根基</a:t>
            </a:r>
            <a:endParaRPr lang="en-US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5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戰後中國接收南海諸島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臺灣省行政長官公署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廣東省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政府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內政部方域司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中華民國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海軍進駐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海南特別行政區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臺灣省行政長官公署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日治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時期→高雄州新南群島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接收→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南海諸島？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灣省行政長官公署→南海諸島？</a:t>
            </a:r>
            <a:endParaRPr lang="zh-TW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南海主權爭議再起</a:t>
            </a:r>
            <a:endParaRPr lang="zh-TW" altLang="en-US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菲律賓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拓展新勢力</a:t>
            </a:r>
            <a:endParaRPr lang="en-US" altLang="zh-TW" sz="36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法國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恢復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南海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勢力</a:t>
            </a:r>
            <a:endParaRPr lang="en-US" altLang="zh-TW" sz="36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南海諸島主權爭端</a:t>
            </a:r>
            <a:endParaRPr lang="en-US" altLang="zh-TW" sz="36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國民政府各項作為</a:t>
            </a:r>
            <a:endParaRPr lang="en-US" altLang="zh-TW" sz="36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95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八段線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630340\Desktop\內政部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5328592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十一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段線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630340\Desktop\B5018230601=0035=061.8=3030=virtual006=virtual008=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51845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1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海軍接收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軍隊接收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軍艦命名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人員命名</a:t>
            </a:r>
            <a:endParaRPr lang="zh-TW" altLang="en-US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1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海南特別行政區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國共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戰事緊張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海南掌理南海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1949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年大撤退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全力守衛台灣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忽略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南海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經營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16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研究主題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南京</a:t>
            </a:r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國民政府與國際聯盟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世界衛生組織</a:t>
            </a:r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與臺灣瘧疾</a:t>
            </a:r>
            <a:endParaRPr lang="en-US" altLang="zh-TW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近代中國與國際博覽會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中華民國與聯合國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南海主權爭議</a:t>
            </a:r>
            <a:endParaRPr lang="en-US" altLang="zh-TW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1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我國再次進駐南沙群島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南越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在南沙諸島的活動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菲律賓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克洛馬擅自登島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中共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在南海發展新勢力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中華民國對南海的重視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海軍二次進駐南海諸島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我國對南海諸島的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經營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磷礦開發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打撈沉船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採海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草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設氣象臺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交通建設</a:t>
            </a:r>
            <a:endParaRPr lang="zh-TW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太平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島棄不棄？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鞭長莫及</a:t>
            </a:r>
            <a:r>
              <a:rPr lang="zh-TW" altLang="en-US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費力又引起國際糾紛</a:t>
            </a:r>
            <a:endParaRPr lang="zh-TW" altLang="en-US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捍衛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主權</a:t>
            </a:r>
            <a:r>
              <a:rPr lang="zh-TW" altLang="en-US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無論如何要固守領土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其他</a:t>
            </a:r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考量</a:t>
            </a:r>
            <a:r>
              <a:rPr lang="zh-TW" altLang="en-US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zh-TW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漁業利益、航空訓練</a:t>
            </a:r>
            <a:endParaRPr lang="en-US" altLang="zh-TW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4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72067" y="4941168"/>
            <a:ext cx="7408333" cy="1184994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US" altLang="zh-TW" sz="67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Thanks for your </a:t>
            </a:r>
            <a:r>
              <a:rPr lang="en-US" altLang="zh-TW" sz="67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attention</a:t>
            </a:r>
            <a:r>
              <a:rPr lang="en-US" altLang="zh-TW" sz="6000" dirty="0" smtClean="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6000" dirty="0" smtClean="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6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sz="6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國家檔案典藏與應用</a:t>
            </a:r>
            <a:endParaRPr lang="zh-TW" altLang="en-US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機關</a:t>
            </a:r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</a:t>
            </a:r>
            <a:endParaRPr lang="en-US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國家檔案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檔案徵集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檔案典藏</a:t>
            </a:r>
            <a:endParaRPr lang="en-US" altLang="zh-TW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檔案應用</a:t>
            </a:r>
            <a:endParaRPr lang="zh-TW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檔案應用</a:t>
            </a:r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→檔案樂活情報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098" name="Picture 2" descr="\\10.2.10.1\應用服務組共用區\許峰源\浮水印\樂活報69期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17646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60240"/>
            <a:ext cx="3888432" cy="50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99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應用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加值出版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31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檔案應用→</a:t>
            </a:r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歷史教學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49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1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檔案應用→</a:t>
            </a:r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檔案展覽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zh-TW" altLang="en-US" dirty="0"/>
          </a:p>
          <a:p>
            <a:pPr lvl="0"/>
            <a:endParaRPr lang="zh-TW" altLang="en-US" dirty="0"/>
          </a:p>
          <a:p>
            <a:endParaRPr lang="zh-TW" altLang="en-US" dirty="0"/>
          </a:p>
        </p:txBody>
      </p:sp>
      <p:pic>
        <p:nvPicPr>
          <p:cNvPr id="44037" name="Picture 5" descr="http://www.archives.gov.tw/UserFiles/File/%E6%B5%B7%E5%A0%B11041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91883"/>
            <a:ext cx="4464496" cy="508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04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檔案應用</a:t>
            </a:r>
            <a:r>
              <a:rPr lang="zh-TW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線上</a:t>
            </a:r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展覽</a:t>
            </a:r>
            <a:endParaRPr lang="zh-TW" alt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4737"/>
            <a:ext cx="8640960" cy="490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755576" y="1988840"/>
            <a:ext cx="7931224" cy="4137323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118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3433</TotalTime>
  <Words>746</Words>
  <Application>Microsoft Office PowerPoint</Application>
  <PresentationFormat>如螢幕大小 (4:3)</PresentationFormat>
  <Paragraphs>150</Paragraphs>
  <Slides>33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5" baseType="lpstr">
      <vt:lpstr>1_Office 佈景主題</vt:lpstr>
      <vt:lpstr>Acrobat Document</vt:lpstr>
      <vt:lpstr>從國家檔案探索南海爭端的緣起 </vt:lpstr>
      <vt:lpstr>自我介紹</vt:lpstr>
      <vt:lpstr>研究主題</vt:lpstr>
      <vt:lpstr>國家檔案典藏與應用</vt:lpstr>
      <vt:lpstr>檔案應用→檔案樂活情報</vt:lpstr>
      <vt:lpstr>檔案應用→加值出版</vt:lpstr>
      <vt:lpstr>檔案應用→歷史教學</vt:lpstr>
      <vt:lpstr>檔案應用→檔案展覽</vt:lpstr>
      <vt:lpstr>檔案應用→線上展覽</vt:lpstr>
      <vt:lpstr>中華民國南疆史料特展</vt:lpstr>
      <vt:lpstr>從國家檔案探索南海爭議</vt:lpstr>
      <vt:lpstr>清政府捍衛東沙島主權</vt:lpstr>
      <vt:lpstr>日人西澤吉次在東沙島活動</vt:lpstr>
      <vt:lpstr>兩廣總督張人駿注意東沙島</vt:lpstr>
      <vt:lpstr>中日展開東沙島主權的交涉</vt:lpstr>
      <vt:lpstr>袁樹勛收回東沙主權與經營</vt:lpstr>
      <vt:lpstr>1920-30年代的南海爭議</vt:lpstr>
      <vt:lpstr>1920年代設置氣象台</vt:lpstr>
      <vt:lpstr>1930年東西沙群島氣象觀測</vt:lpstr>
      <vt:lpstr>日人在東西南沙群島</vt:lpstr>
      <vt:lpstr>法國占領南海諸島嶼</vt:lpstr>
      <vt:lpstr>影響</vt:lpstr>
      <vt:lpstr>戰後中國接收南海諸島</vt:lpstr>
      <vt:lpstr>臺灣省行政長官公署</vt:lpstr>
      <vt:lpstr>南海主權爭議再起</vt:lpstr>
      <vt:lpstr>八段線</vt:lpstr>
      <vt:lpstr>十一段線</vt:lpstr>
      <vt:lpstr>海軍接收</vt:lpstr>
      <vt:lpstr>海南特別行政區</vt:lpstr>
      <vt:lpstr>我國再次進駐南沙群島</vt:lpstr>
      <vt:lpstr>我國對南海諸島的經營</vt:lpstr>
      <vt:lpstr>太平島棄不棄？</vt:lpstr>
      <vt:lpstr>Thanks for your attention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國家檔案與高中歷史教學之運用</dc:title>
  <dc:creator>許峰源</dc:creator>
  <cp:lastModifiedBy>許峰源</cp:lastModifiedBy>
  <cp:revision>171</cp:revision>
  <dcterms:created xsi:type="dcterms:W3CDTF">2014-09-05T01:34:45Z</dcterms:created>
  <dcterms:modified xsi:type="dcterms:W3CDTF">2016-04-06T03:16:17Z</dcterms:modified>
</cp:coreProperties>
</file>