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67" r:id="rId4"/>
    <p:sldId id="271" r:id="rId5"/>
    <p:sldId id="273" r:id="rId6"/>
    <p:sldId id="259" r:id="rId7"/>
    <p:sldId id="260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59632" y="1988840"/>
            <a:ext cx="7272808" cy="1894362"/>
          </a:xfrm>
        </p:spPr>
        <p:txBody>
          <a:bodyPr>
            <a:noAutofit/>
          </a:bodyPr>
          <a:lstStyle/>
          <a:p>
            <a:pPr marL="360000"/>
            <a:r>
              <a:rPr lang="zh-TW" altLang="en-US" sz="400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第八單元    </a:t>
            </a: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台灣</a:t>
            </a:r>
            <a: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當代舞團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63688" y="5013176"/>
            <a:ext cx="7704856" cy="13716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            林懷民與雲門舞集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653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-14808"/>
            <a:ext cx="7467600" cy="1143000"/>
          </a:xfrm>
        </p:spPr>
        <p:txBody>
          <a:bodyPr/>
          <a:lstStyle/>
          <a:p>
            <a:r>
              <a:rPr lang="zh-TW" altLang="en-US" dirty="0" smtClean="0"/>
              <a:t>                                雲</a:t>
            </a:r>
            <a:r>
              <a:rPr lang="zh-TW" altLang="en-US" dirty="0"/>
              <a:t>門舞集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台灣現代舞的代表</a:t>
            </a:r>
          </a:p>
          <a:p>
            <a:endParaRPr lang="zh-TW" altLang="en-US" dirty="0"/>
          </a:p>
          <a:p>
            <a:endParaRPr lang="zh-TW" altLang="en-US" dirty="0"/>
          </a:p>
          <a:p>
            <a:r>
              <a:rPr lang="zh-TW" altLang="en-US" dirty="0"/>
              <a:t>台灣的文化大使</a:t>
            </a:r>
          </a:p>
          <a:p>
            <a:endParaRPr lang="zh-TW" altLang="en-US" dirty="0"/>
          </a:p>
          <a:p>
            <a:endParaRPr lang="zh-TW" altLang="en-US" dirty="0"/>
          </a:p>
          <a:p>
            <a:r>
              <a:rPr lang="zh-TW" altLang="en-US" dirty="0"/>
              <a:t>國際舞台上的台灣</a:t>
            </a:r>
          </a:p>
        </p:txBody>
      </p:sp>
    </p:spTree>
    <p:extLst>
      <p:ext uri="{BB962C8B-B14F-4D97-AF65-F5344CB8AC3E}">
        <p14:creationId xmlns:p14="http://schemas.microsoft.com/office/powerpoint/2010/main" val="90390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zh-TW" altLang="en-US" dirty="0" smtClean="0"/>
              <a:t>雲門舞集的簡介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7467600" cy="5976664"/>
          </a:xfrm>
        </p:spPr>
        <p:txBody>
          <a:bodyPr>
            <a:normAutofit lnSpcReduction="10000"/>
          </a:bodyPr>
          <a:lstStyle/>
          <a:p>
            <a:pPr indent="360000">
              <a:spcAft>
                <a:spcPts val="600"/>
              </a:spcAft>
            </a:pPr>
            <a:r>
              <a:rPr lang="en-US" altLang="zh-TW" dirty="0" smtClean="0"/>
              <a:t>1.</a:t>
            </a:r>
            <a:r>
              <a:rPr lang="zh-TW" altLang="en-US" dirty="0"/>
              <a:t>一九七三年春天，林懷民以中國最古老的舞名，雲門，作為現代舞團的名稱。這是台灣第一個職業舞團，也是所有華語社會的第一個當代舞團。</a:t>
            </a:r>
          </a:p>
          <a:p>
            <a:pPr indent="360000">
              <a:spcAft>
                <a:spcPts val="600"/>
              </a:spcAft>
            </a:pPr>
            <a:r>
              <a:rPr lang="zh-TW" altLang="en-US" dirty="0"/>
              <a:t>中國傳統文化是雲門舞集藝術的母體；文學經典、歷史、傳說和民間故事，都是林懷民創作的泉源。多齣舞作因受歡迎，一再搬演，成為兩三代人的共同記憶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indent="360000">
              <a:spcAft>
                <a:spcPts val="600"/>
              </a:spcAft>
            </a:pPr>
            <a:r>
              <a:rPr lang="zh-TW" altLang="en-US" dirty="0" smtClean="0"/>
              <a:t>他們</a:t>
            </a:r>
            <a:r>
              <a:rPr lang="zh-TW" altLang="en-US" dirty="0"/>
              <a:t>的訓練包括現代舞、芭蕾、京劇動作、太極導引、靜坐、拳術與書法；他們以精湛的舞技和獨特的身體語言，在國際上備受好評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indent="360000">
              <a:spcAft>
                <a:spcPts val="600"/>
              </a:spcAft>
            </a:pPr>
            <a:r>
              <a:rPr lang="zh-TW" altLang="en-US" dirty="0" smtClean="0"/>
              <a:t>雲</a:t>
            </a:r>
            <a:r>
              <a:rPr lang="zh-TW" altLang="en-US" dirty="0"/>
              <a:t>門是國際重要藝術節的常客，多年來，在歐美亞澳各洲舞台上演出一千六百多</a:t>
            </a:r>
            <a:r>
              <a:rPr lang="zh-TW" altLang="en-US" dirty="0" smtClean="0"/>
              <a:t>場</a:t>
            </a:r>
            <a:endParaRPr lang="en-US" altLang="zh-TW" dirty="0" smtClean="0"/>
          </a:p>
          <a:p>
            <a:pPr indent="360000">
              <a:spcAft>
                <a:spcPts val="600"/>
              </a:spcAft>
            </a:pPr>
            <a:r>
              <a:rPr lang="zh-TW" altLang="en-US" dirty="0" smtClean="0"/>
              <a:t>歐美</a:t>
            </a:r>
            <a:r>
              <a:rPr lang="zh-TW" altLang="en-US" dirty="0"/>
              <a:t>舞評認為雲門是「亞洲第一當代舞團」（倫敦時報），讚譽「雲門之舞，舉世無雙！」（歐洲舞蹈雜誌</a:t>
            </a:r>
            <a:r>
              <a:rPr lang="zh-TW" altLang="en-US" dirty="0" smtClean="0"/>
              <a:t>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238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76872"/>
            <a:ext cx="1905000" cy="44767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雲門舞集創辦人</a:t>
            </a:r>
            <a:r>
              <a:rPr lang="en-US" altLang="zh-TW" dirty="0"/>
              <a:t>-</a:t>
            </a:r>
            <a:r>
              <a:rPr lang="zh-TW" altLang="en-US" dirty="0"/>
              <a:t>林懷民</a:t>
            </a:r>
          </a:p>
        </p:txBody>
      </p:sp>
      <p:pic>
        <p:nvPicPr>
          <p:cNvPr id="1027" name="Picture 3" descr="C:\Users\ussr\Desktop\people_lin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484784"/>
            <a:ext cx="1905000" cy="44767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9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林懷民簡介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雲門舞集創辦人暨藝術總監</a:t>
            </a:r>
          </a:p>
          <a:p>
            <a:r>
              <a:rPr lang="zh-TW" altLang="en-US" dirty="0"/>
              <a:t>享譽國際的台灣編舞家林懷民，十四歲發表第一篇小說，是六、七○年代台北文壇矚目的作家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他</a:t>
            </a:r>
            <a:r>
              <a:rPr lang="zh-TW" altLang="en-US" dirty="0"/>
              <a:t>在留學美國期間，修習現代舞，一九七三年在台北創辦「雲門舞集」，帶動了台灣現代表演藝術的發展。</a:t>
            </a:r>
          </a:p>
          <a:p>
            <a:r>
              <a:rPr lang="zh-TW" altLang="en-US" dirty="0"/>
              <a:t>在他七十多齣舞蹈作品中，</a:t>
            </a:r>
            <a:r>
              <a:rPr lang="en-US" altLang="zh-TW" dirty="0"/>
              <a:t>《</a:t>
            </a:r>
            <a:r>
              <a:rPr lang="zh-TW" altLang="en-US" dirty="0"/>
              <a:t>行草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行草  貳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竹夢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水月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家族合唱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流浪者之歌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九歌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紅樓夢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白蛇傳</a:t>
            </a:r>
            <a:r>
              <a:rPr lang="en-US" altLang="zh-TW" dirty="0"/>
              <a:t>》</a:t>
            </a:r>
            <a:r>
              <a:rPr lang="zh-TW" altLang="en-US" dirty="0"/>
              <a:t>，皆已出版</a:t>
            </a:r>
            <a:r>
              <a:rPr lang="en-US" altLang="zh-TW" dirty="0"/>
              <a:t>DVD</a:t>
            </a:r>
            <a:r>
              <a:rPr lang="zh-TW" altLang="en-US" dirty="0"/>
              <a:t>，發行全球。</a:t>
            </a:r>
          </a:p>
          <a:p>
            <a:endParaRPr lang="zh-TW" altLang="en-US" dirty="0"/>
          </a:p>
          <a:p>
            <a:r>
              <a:rPr lang="en-US" altLang="zh-TW" dirty="0"/>
              <a:t>《</a:t>
            </a:r>
            <a:r>
              <a:rPr lang="zh-TW" altLang="en-US" dirty="0"/>
              <a:t>歐洲舞蹈</a:t>
            </a:r>
            <a:r>
              <a:rPr lang="en-US" altLang="zh-TW" dirty="0"/>
              <a:t>》</a:t>
            </a:r>
            <a:r>
              <a:rPr lang="zh-TW" altLang="en-US" dirty="0"/>
              <a:t>雜誌在一九九一年將林懷民選為「二十世紀編舞名家」，</a:t>
            </a:r>
            <a:r>
              <a:rPr lang="en-US" altLang="zh-TW" dirty="0"/>
              <a:t>《</a:t>
            </a:r>
            <a:r>
              <a:rPr lang="zh-TW" altLang="en-US" dirty="0"/>
              <a:t>柏林晨報</a:t>
            </a:r>
            <a:r>
              <a:rPr lang="en-US" altLang="zh-TW" dirty="0"/>
              <a:t>》</a:t>
            </a:r>
            <a:r>
              <a:rPr lang="zh-TW" altLang="en-US" dirty="0"/>
              <a:t>認為他是「亞洲最重要的編舞家」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林懷民</a:t>
            </a:r>
            <a:r>
              <a:rPr lang="zh-TW" altLang="en-US" dirty="0"/>
              <a:t>的其他獎項及榮銜，包括有「亞洲諾貝爾獎」之稱的麥格塞塞獎、</a:t>
            </a:r>
            <a:r>
              <a:rPr lang="en-US" altLang="zh-TW" dirty="0"/>
              <a:t>《</a:t>
            </a:r>
            <a:r>
              <a:rPr lang="zh-TW" altLang="en-US" dirty="0"/>
              <a:t>時代</a:t>
            </a:r>
            <a:r>
              <a:rPr lang="en-US" altLang="zh-TW" dirty="0"/>
              <a:t>》</a:t>
            </a:r>
            <a:r>
              <a:rPr lang="zh-TW" altLang="en-US" dirty="0"/>
              <a:t>雜誌「亞洲英雄人物」</a:t>
            </a:r>
            <a:r>
              <a:rPr lang="zh-TW" altLang="en-US" dirty="0" smtClean="0"/>
              <a:t>、世界</a:t>
            </a:r>
            <a:r>
              <a:rPr lang="zh-TW" altLang="en-US" dirty="0"/>
              <a:t>十大傑出青年、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274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zh-TW" altLang="en-US" dirty="0" smtClean="0"/>
              <a:t>   從古典到現代</a:t>
            </a:r>
            <a:r>
              <a:rPr lang="en-US" altLang="zh-TW" dirty="0" smtClean="0"/>
              <a:t>~</a:t>
            </a:r>
            <a:r>
              <a:rPr lang="zh-TW" altLang="en-US" dirty="0" smtClean="0"/>
              <a:t>雲門舞集作品簡介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147248" cy="561662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白蛇傳</a:t>
            </a:r>
            <a:r>
              <a:rPr lang="en-US" altLang="zh-TW" dirty="0" smtClean="0"/>
              <a:t>:</a:t>
            </a:r>
            <a:r>
              <a:rPr lang="zh-TW" altLang="en-US" dirty="0" smtClean="0"/>
              <a:t>取材</a:t>
            </a:r>
            <a:r>
              <a:rPr lang="zh-TW" altLang="en-US" dirty="0"/>
              <a:t>自家喻戶曉的</a:t>
            </a:r>
            <a:r>
              <a:rPr lang="zh-TW" altLang="en-US" dirty="0" smtClean="0"/>
              <a:t>民間故事</a:t>
            </a:r>
            <a:endParaRPr lang="en-US" altLang="zh-TW" dirty="0" smtClean="0"/>
          </a:p>
          <a:p>
            <a:r>
              <a:rPr lang="zh-TW" altLang="en-US" dirty="0" smtClean="0"/>
              <a:t>紅樓夢</a:t>
            </a:r>
            <a:r>
              <a:rPr lang="en-US" altLang="zh-TW" dirty="0" smtClean="0"/>
              <a:t>:</a:t>
            </a:r>
            <a:r>
              <a:rPr lang="zh-TW" altLang="en-US" dirty="0" smtClean="0"/>
              <a:t>取材自著名古典文學作品</a:t>
            </a:r>
            <a:endParaRPr lang="en-US" altLang="zh-TW" dirty="0" smtClean="0"/>
          </a:p>
          <a:p>
            <a:r>
              <a:rPr lang="zh-TW" altLang="en-US" dirty="0"/>
              <a:t>九</a:t>
            </a:r>
            <a:r>
              <a:rPr lang="zh-TW" altLang="en-US" dirty="0" smtClean="0"/>
              <a:t>歌</a:t>
            </a:r>
            <a:r>
              <a:rPr lang="en-US" altLang="zh-TW" dirty="0" smtClean="0"/>
              <a:t>:</a:t>
            </a:r>
            <a:r>
              <a:rPr lang="zh-TW" altLang="en-US" dirty="0" smtClean="0"/>
              <a:t>由</a:t>
            </a:r>
            <a:r>
              <a:rPr lang="zh-TW" altLang="en-US" dirty="0"/>
              <a:t>屈原的</a:t>
            </a:r>
            <a:r>
              <a:rPr lang="en-US" altLang="zh-TW" dirty="0"/>
              <a:t>《</a:t>
            </a:r>
            <a:r>
              <a:rPr lang="zh-TW" altLang="en-US" dirty="0"/>
              <a:t>九歌</a:t>
            </a:r>
            <a:r>
              <a:rPr lang="en-US" altLang="zh-TW" dirty="0"/>
              <a:t>》</a:t>
            </a:r>
            <a:r>
              <a:rPr lang="zh-TW" altLang="en-US" dirty="0"/>
              <a:t>出發，發展出融合古今、荷花與燭光、神話與詩的舞作。</a:t>
            </a:r>
            <a:endParaRPr lang="en-US" altLang="zh-TW" dirty="0" smtClean="0"/>
          </a:p>
          <a:p>
            <a:r>
              <a:rPr lang="zh-TW" altLang="en-US" dirty="0" smtClean="0"/>
              <a:t>流浪者</a:t>
            </a:r>
            <a:r>
              <a:rPr lang="zh-TW" altLang="en-US" dirty="0"/>
              <a:t>之</a:t>
            </a:r>
            <a:r>
              <a:rPr lang="zh-TW" altLang="en-US" dirty="0" smtClean="0"/>
              <a:t>歌</a:t>
            </a:r>
            <a:r>
              <a:rPr lang="en-US" altLang="zh-TW" dirty="0" smtClean="0"/>
              <a:t>:</a:t>
            </a:r>
            <a:r>
              <a:rPr lang="zh-TW" altLang="en-US" dirty="0"/>
              <a:t>被譽為林懷民的「黃金之舞</a:t>
            </a:r>
            <a:r>
              <a:rPr lang="zh-TW" altLang="en-US" dirty="0" smtClean="0"/>
              <a:t>」</a:t>
            </a:r>
            <a:endParaRPr lang="en-US" altLang="zh-TW" dirty="0" smtClean="0"/>
          </a:p>
          <a:p>
            <a:r>
              <a:rPr lang="zh-TW" altLang="en-US" dirty="0"/>
              <a:t>水</a:t>
            </a:r>
            <a:r>
              <a:rPr lang="zh-TW" altLang="en-US" dirty="0" smtClean="0"/>
              <a:t>月</a:t>
            </a:r>
            <a:r>
              <a:rPr lang="en-US" altLang="zh-TW" dirty="0" smtClean="0"/>
              <a:t>:</a:t>
            </a:r>
            <a:r>
              <a:rPr lang="zh-TW" altLang="en-US" dirty="0"/>
              <a:t>由「鏡花水月畢竟總成空」的偈語獲得靈感作舞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行</a:t>
            </a:r>
            <a:r>
              <a:rPr lang="zh-TW" altLang="en-US" dirty="0" smtClean="0"/>
              <a:t>草</a:t>
            </a:r>
            <a:r>
              <a:rPr lang="en-US" altLang="zh-TW" dirty="0" smtClean="0"/>
              <a:t>:</a:t>
            </a:r>
            <a:r>
              <a:rPr lang="zh-TW" altLang="en-US" dirty="0"/>
              <a:t>是ㄧ齣由書法汲取靈感舞出水墨的靈</a:t>
            </a:r>
            <a:r>
              <a:rPr lang="zh-TW" altLang="en-US" dirty="0" smtClean="0"/>
              <a:t>動之美。</a:t>
            </a:r>
            <a:endParaRPr lang="en-US" altLang="zh-TW" dirty="0" smtClean="0"/>
          </a:p>
          <a:p>
            <a:r>
              <a:rPr lang="zh-TW" altLang="en-US" dirty="0"/>
              <a:t>薪傳：明代天啟四年，顏思齊在今天的嘉義縣境內，建立了笨港十寨。這是先民在台灣建立基業的開端</a:t>
            </a:r>
          </a:p>
          <a:p>
            <a:r>
              <a:rPr lang="zh-TW" altLang="en-US" dirty="0"/>
              <a:t>射</a:t>
            </a:r>
            <a:r>
              <a:rPr lang="zh-TW" altLang="en-US" dirty="0" smtClean="0"/>
              <a:t>日</a:t>
            </a:r>
            <a:r>
              <a:rPr lang="en-US" altLang="zh-TW" dirty="0" smtClean="0"/>
              <a:t>:</a:t>
            </a:r>
            <a:r>
              <a:rPr lang="zh-TW" altLang="en-US" dirty="0"/>
              <a:t>取材自泰雅族的神話</a:t>
            </a:r>
            <a:endParaRPr lang="en-US" altLang="zh-TW" dirty="0" smtClean="0"/>
          </a:p>
          <a:p>
            <a:r>
              <a:rPr lang="zh-TW" altLang="en-US" dirty="0"/>
              <a:t>家族</a:t>
            </a:r>
            <a:r>
              <a:rPr lang="zh-TW" altLang="en-US" dirty="0" smtClean="0"/>
              <a:t>合唱</a:t>
            </a:r>
            <a:r>
              <a:rPr lang="en-US" altLang="zh-TW" dirty="0" smtClean="0"/>
              <a:t>:</a:t>
            </a:r>
            <a:r>
              <a:rPr lang="zh-TW" altLang="en-US" dirty="0"/>
              <a:t>以近兩百幅台灣老照片和各種方言口述歷史為背景的舞劇，描繪出台灣的「視覺風景」</a:t>
            </a:r>
            <a:br>
              <a:rPr lang="zh-TW" altLang="en-US" dirty="0"/>
            </a:b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0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704856" cy="720080"/>
          </a:xfrm>
        </p:spPr>
        <p:txBody>
          <a:bodyPr>
            <a:normAutofit fontScale="90000"/>
          </a:bodyPr>
          <a:lstStyle/>
          <a:p>
            <a:r>
              <a:rPr lang="zh-TW" altLang="en-US" smtClean="0"/>
              <a:t>欣賞「薪傳」   </a:t>
            </a:r>
            <a:r>
              <a:rPr lang="en-US" altLang="zh-TW" dirty="0" smtClean="0"/>
              <a:t>~</a:t>
            </a:r>
            <a:r>
              <a:rPr lang="zh-TW" altLang="en-US" dirty="0" smtClean="0"/>
              <a:t>  舞台灣的歷史  跳先民的故事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877272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明代天啟四年，顏思齊率漳泉人士，在今天的嘉義縣境內，建立了笨港十寨。這是先民在台灣建立基業的開端。</a:t>
            </a:r>
          </a:p>
          <a:p>
            <a:endParaRPr lang="zh-TW" altLang="en-US" dirty="0"/>
          </a:p>
          <a:p>
            <a:r>
              <a:rPr lang="zh-TW" altLang="en-US" dirty="0"/>
              <a:t>為了紀念這一段歷史，一九七八年十二月十六日，雲門舞集特別挑選嘉義體育館，作為「薪傳」首演的地方。</a:t>
            </a:r>
          </a:p>
          <a:p>
            <a:endParaRPr lang="zh-TW" altLang="en-US" dirty="0"/>
          </a:p>
          <a:p>
            <a:r>
              <a:rPr lang="zh-TW" altLang="en-US" dirty="0"/>
              <a:t>「薪傳」共分「序幕」、「唐山」、「渡海」、「拓荒」、「野地的祝福」、「死亡與新生」、「耕種與豐收」與「節慶」等八段，段落之間不落幕，不休息。</a:t>
            </a:r>
          </a:p>
          <a:p>
            <a:endParaRPr lang="zh-TW" altLang="en-US" dirty="0"/>
          </a:p>
          <a:p>
            <a:r>
              <a:rPr lang="zh-TW" altLang="en-US" dirty="0"/>
              <a:t>為了紀念這一段歷史，一九七八年十二月十六日，雲門舞集特別挑選嘉義體育館，作為「薪傳」首演的地方</a:t>
            </a:r>
          </a:p>
        </p:txBody>
      </p:sp>
    </p:spTree>
    <p:extLst>
      <p:ext uri="{BB962C8B-B14F-4D97-AF65-F5344CB8AC3E}">
        <p14:creationId xmlns:p14="http://schemas.microsoft.com/office/powerpoint/2010/main" val="15362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271</TotalTime>
  <Words>755</Words>
  <Application>Microsoft Office PowerPoint</Application>
  <PresentationFormat>如螢幕大小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壁窗</vt:lpstr>
      <vt:lpstr>第八單元    台灣當代舞團</vt:lpstr>
      <vt:lpstr>                                雲門舞集</vt:lpstr>
      <vt:lpstr>雲門舞集的簡介</vt:lpstr>
      <vt:lpstr>雲門舞集創辦人-林懷民</vt:lpstr>
      <vt:lpstr>林懷民簡介</vt:lpstr>
      <vt:lpstr>   從古典到現代~雲門舞集作品簡介</vt:lpstr>
      <vt:lpstr>欣賞「薪傳」   ~  舞台灣的歷史  跳先民的故事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藝術的故事 </dc:title>
  <dc:creator>ussr</dc:creator>
  <cp:lastModifiedBy>ussr</cp:lastModifiedBy>
  <cp:revision>63</cp:revision>
  <dcterms:created xsi:type="dcterms:W3CDTF">2012-08-30T12:54:45Z</dcterms:created>
  <dcterms:modified xsi:type="dcterms:W3CDTF">2012-08-31T04:55:05Z</dcterms:modified>
</cp:coreProperties>
</file>