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B78-FE38-401D-A30E-93F18516178A}" type="datetimeFigureOut">
              <a:rPr lang="zh-TW" altLang="en-US" smtClean="0"/>
              <a:pPr/>
              <a:t>2011/12/20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86AF5-4981-400B-BF45-6D7720E577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控制電子學期末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電腦鼠硬體介紹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400800" cy="3209932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系統三甲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王信勝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學號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:49839058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陳銘宏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學號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49836042</a:t>
            </a:r>
          </a:p>
          <a:p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AU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黎靖</a:t>
            </a:r>
          </a:p>
          <a:p>
            <a:pPr algn="just"/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電源電路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1-1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，用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IC 7805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穩壓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5V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提供給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8051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使用，感測器電壓則由另一個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IC 7805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提供，這樣可以避免雜訊干擾。而馬達電源則使用未穩壓電源。</a:t>
            </a:r>
          </a:p>
          <a:p>
            <a:endParaRPr lang="zh-TW" altLang="en-US" dirty="0"/>
          </a:p>
        </p:txBody>
      </p:sp>
      <p:pic>
        <p:nvPicPr>
          <p:cNvPr id="2050" name="Picture 2" descr="未命名-5"/>
          <p:cNvPicPr>
            <a:picLocks noChangeAspect="1" noChangeArrowheads="1"/>
          </p:cNvPicPr>
          <p:nvPr/>
        </p:nvPicPr>
        <p:blipFill>
          <a:blip r:embed="rId2" cstate="print"/>
          <a:srcRect l="39493" b="52545"/>
          <a:stretch>
            <a:fillRect/>
          </a:stretch>
        </p:blipFill>
        <p:spPr bwMode="auto">
          <a:xfrm>
            <a:off x="2214546" y="3714752"/>
            <a:ext cx="3929090" cy="29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001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5300" dirty="0" smtClean="0">
                <a:latin typeface="標楷體" pitchFamily="65" charset="-120"/>
                <a:ea typeface="標楷體" pitchFamily="65" charset="-120"/>
              </a:rPr>
              <a:t>感</a:t>
            </a:r>
            <a:r>
              <a:rPr lang="zh-TW" altLang="en-US" sz="5300" dirty="0">
                <a:latin typeface="標楷體" pitchFamily="65" charset="-120"/>
                <a:ea typeface="標楷體" pitchFamily="65" charset="-120"/>
              </a:rPr>
              <a:t>測</a:t>
            </a:r>
            <a:r>
              <a:rPr lang="zh-TW" altLang="en-US" sz="5300" dirty="0" smtClean="0">
                <a:latin typeface="標楷體" pitchFamily="65" charset="-120"/>
                <a:ea typeface="標楷體" pitchFamily="65" charset="-120"/>
              </a:rPr>
              <a:t>電路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sz="1800" dirty="0">
                <a:latin typeface="標楷體" pitchFamily="65" charset="-120"/>
                <a:ea typeface="標楷體" pitchFamily="65" charset="-120"/>
              </a:rPr>
              <a:t>2-1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為較常見的感測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器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3489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680087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基本感測裝置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感測方式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6800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機械式感測器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開關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觸角是否碰到壁面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6800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光感測器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發光元件</a:t>
                      </a:r>
                      <a:r>
                        <a:rPr lang="en-US" sz="2000" kern="1200" dirty="0" smtClean="0"/>
                        <a:t>/</a:t>
                      </a:r>
                      <a:r>
                        <a:rPr lang="zh-TW" altLang="en-US" sz="2000" kern="1200" dirty="0" smtClean="0"/>
                        <a:t>感光元件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/>
                        <a:t>發出光線，再由感光元件檢出穿透光、反射光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6800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超音波感測器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超音波發射器</a:t>
                      </a:r>
                      <a:r>
                        <a:rPr lang="en-US" sz="2000" kern="1200" dirty="0" smtClean="0"/>
                        <a:t>/</a:t>
                      </a:r>
                      <a:r>
                        <a:rPr lang="zh-TW" altLang="en-US" sz="2000" kern="1200" dirty="0" smtClean="0"/>
                        <a:t>接收器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/>
                        <a:t>發出超音波，並接收牆壁反彈回來的超音波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680087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/>
                        <a:t>CCD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/>
                        <a:t>攝影機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kern="1200" dirty="0" smtClean="0"/>
                        <a:t>感應光線，並將影像轉變成數位訊號，判斷牆壁有無及距離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感測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電路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光感測元件因為體積小，價格便宜，容易操作，且解析度不錯的優點，所以，通常做為電腦鼠的感測元件。只是容易受到其他光源干擾，發生錯誤，是一大致命傷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但若使用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CNY 70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此光感元件，則能獲得改善，因為它只會接收紅外線，能過濾其他光線，減少誤判。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感測電路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2-1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CNY 70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接腳圖，圖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2-2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為基本感測電路。</a:t>
            </a:r>
          </a:p>
          <a:p>
            <a:endParaRPr lang="zh-TW" altLang="en-US" dirty="0"/>
          </a:p>
        </p:txBody>
      </p:sp>
      <p:pic>
        <p:nvPicPr>
          <p:cNvPr id="3074" name="Picture 2" descr="未命名-4"/>
          <p:cNvPicPr>
            <a:picLocks noChangeAspect="1" noChangeArrowheads="1"/>
          </p:cNvPicPr>
          <p:nvPr/>
        </p:nvPicPr>
        <p:blipFill>
          <a:blip r:embed="rId2"/>
          <a:srcRect r="70163" b="59822"/>
          <a:stretch>
            <a:fillRect/>
          </a:stretch>
        </p:blipFill>
        <p:spPr bwMode="auto">
          <a:xfrm>
            <a:off x="571472" y="2500306"/>
            <a:ext cx="3536159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未命名-2"/>
          <p:cNvPicPr>
            <a:picLocks noChangeAspect="1" noChangeArrowheads="1"/>
          </p:cNvPicPr>
          <p:nvPr/>
        </p:nvPicPr>
        <p:blipFill>
          <a:blip r:embed="rId3"/>
          <a:srcRect l="28932" r="20073" b="53612"/>
          <a:stretch>
            <a:fillRect/>
          </a:stretch>
        </p:blipFill>
        <p:spPr bwMode="auto">
          <a:xfrm>
            <a:off x="4500562" y="2571744"/>
            <a:ext cx="4404212" cy="38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感測電路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標楷體" pitchFamily="65" charset="-120"/>
                <a:ea typeface="標楷體" pitchFamily="65" charset="-120"/>
              </a:rPr>
              <a:t>+5V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經由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180Ω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（限流電阻）供給紅外線光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穩定的電壓，使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能夠發射紅外線，若是亮面，紅外線反射至光電晶體接收，光電晶體飽和，使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VE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接近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+5V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，再經由史密特反相觸發器，使輸出等於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2-3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。而當紅外線未反射至光電晶體時，光電晶體工作於截止區，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VE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0V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，經由史密特反相觸發器，使輸出為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+5V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亮，如圖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2-4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感測電路</a:t>
            </a:r>
            <a:endParaRPr lang="zh-TW" altLang="en-US" dirty="0"/>
          </a:p>
        </p:txBody>
      </p:sp>
      <p:pic>
        <p:nvPicPr>
          <p:cNvPr id="4098" name="Picture 2" descr="未命名-4"/>
          <p:cNvPicPr>
            <a:picLocks noChangeAspect="1" noChangeArrowheads="1"/>
          </p:cNvPicPr>
          <p:nvPr/>
        </p:nvPicPr>
        <p:blipFill>
          <a:blip r:embed="rId2"/>
          <a:srcRect l="63290" b="49107"/>
          <a:stretch>
            <a:fillRect/>
          </a:stretch>
        </p:blipFill>
        <p:spPr bwMode="auto">
          <a:xfrm>
            <a:off x="285720" y="1857365"/>
            <a:ext cx="3943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594726" cy="434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馬達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電路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標楷體" pitchFamily="65" charset="-120"/>
                <a:ea typeface="標楷體" pitchFamily="65" charset="-120"/>
              </a:rPr>
              <a:t>4584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是一個緩衝器，能避免大電流流入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CPU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而使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CPU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燒毀，且能放大電流，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SLA4061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是將電流更加大，以致能步進馬達。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基本馬達電路</a:t>
            </a:r>
          </a:p>
        </p:txBody>
      </p:sp>
      <p:pic>
        <p:nvPicPr>
          <p:cNvPr id="5122" name="Picture 2" descr="未命名-3"/>
          <p:cNvPicPr>
            <a:picLocks noChangeAspect="1" noChangeArrowheads="1"/>
          </p:cNvPicPr>
          <p:nvPr/>
        </p:nvPicPr>
        <p:blipFill>
          <a:blip r:embed="rId2" cstate="print"/>
          <a:srcRect l="40688"/>
          <a:stretch>
            <a:fillRect/>
          </a:stretch>
        </p:blipFill>
        <p:spPr bwMode="auto">
          <a:xfrm>
            <a:off x="2571736" y="1428736"/>
            <a:ext cx="3850020" cy="50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參考資料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龍華科技大學碩士學位論文，電腦鼠的設計與實作，研究生：林國恩。</a:t>
            </a:r>
          </a:p>
          <a:p>
            <a:pPr lvl="0"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南台科技大學實務專題報告，人工智慧電腦鼠，專題學生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鄭勝中、黃信強、陳致剛、王宏益、鐘楨治、宋附鍠。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摘  要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本文主要探討電腦鼠硬體電路，分析電子元件及電路部分，電腦鼠主要四大電路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電源電路、感測電路、馬達電路、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CPU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電路，明白各硬體的作用及其規格，了解電子元件之特性，每一部分對於電腦鼠的運作都是相當重要的，缺一不可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電腦鼠介紹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電腦鼠是一個能自主行動的機器人，在一個由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方塊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×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方塊組成的迷宮中，從起點出發，搜尋迷宮的終點，再利用搜尋時儲存的資料尋找起點到終點最短的路徑，並以最快的速度從起點移動至終點。構成迷宮的正方塊邊長為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18cm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，牆壁高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5cm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度</a:t>
            </a:r>
            <a:r>
              <a:rPr lang="en-US" sz="2800" dirty="0">
                <a:latin typeface="標楷體" pitchFamily="65" charset="-120"/>
                <a:ea typeface="標楷體" pitchFamily="65" charset="-120"/>
              </a:rPr>
              <a:t>1.2cm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、地面顏色為黑色，牆面為白色。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電腦鼠基本組成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要件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感測器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驅動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系統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控制電路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方塊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圖</a:t>
            </a:r>
          </a:p>
        </p:txBody>
      </p:sp>
      <p:pic>
        <p:nvPicPr>
          <p:cNvPr id="1026" name="Picture 2" descr="未命名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742952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感測器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感測器就像人的眼睛，它幫電腦鼠偵測迷宮狀況並將資訊回傳給微處理機。將資料傳送給搜尋程式，決定下一步如何行動，並記錄迷宮資料，使程式產生最快的路徑。如果左、右各裝有多顆感測器，可以利用牆壁與牆壁之間的相對位置，判斷目前位置是否有偏左或右的情形，修正位置以防止發生錯誤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驅動系統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電腦鼠所使用的馬達盡量輕巧，才不會增加電腦鼠重量，拖累加速度。就此因素，較輕的直流馬達是最符合需求的選擇。相較之下笨重的步進馬達在這方面較為劣勢，不過在走迷宮時所需的準確性，步進馬達因為能夠將電壓訊號轉成很精確的轉動量，因此也成為常用的驅動馬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控制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電路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控制電路，就像是人的頭腦，為了能夠抵達迷宮終點，它依照軟體設計者所設計的策略，並分析感測器所傳來的訊號，下達指令給馬達，還要能夠記住整張迷宮的資料。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硬體架構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電源電路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感測電路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馬達電路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858</Words>
  <Application>Microsoft Office PowerPoint</Application>
  <PresentationFormat>如螢幕大小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控制電子學期末報告 電腦鼠硬體介紹</vt:lpstr>
      <vt:lpstr>摘  要</vt:lpstr>
      <vt:lpstr>電腦鼠介紹</vt:lpstr>
      <vt:lpstr>電腦鼠基本組成要件</vt:lpstr>
      <vt:lpstr>系統方塊圖</vt:lpstr>
      <vt:lpstr>感測器</vt:lpstr>
      <vt:lpstr>驅動系統</vt:lpstr>
      <vt:lpstr>控制電路</vt:lpstr>
      <vt:lpstr>硬體架構</vt:lpstr>
      <vt:lpstr>電源電路</vt:lpstr>
      <vt:lpstr>感測電路 表2-1為較常見的感測器 </vt:lpstr>
      <vt:lpstr>感測電路</vt:lpstr>
      <vt:lpstr>感測電路</vt:lpstr>
      <vt:lpstr>感測電路</vt:lpstr>
      <vt:lpstr>感測電路</vt:lpstr>
      <vt:lpstr>馬達電路</vt:lpstr>
      <vt:lpstr>基本馬達電路</vt:lpstr>
      <vt:lpstr>參考資料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控制電子學期末報告 電腦鼠硬體介紹</dc:title>
  <dc:creator>WinxpSp3</dc:creator>
  <cp:lastModifiedBy>WinxpSp3</cp:lastModifiedBy>
  <cp:revision>10</cp:revision>
  <dcterms:created xsi:type="dcterms:W3CDTF">2011-12-20T11:58:22Z</dcterms:created>
  <dcterms:modified xsi:type="dcterms:W3CDTF">2011-12-20T14:51:27Z</dcterms:modified>
</cp:coreProperties>
</file>