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7" r:id="rId2"/>
  </p:sldMasterIdLst>
  <p:notesMasterIdLst>
    <p:notesMasterId r:id="rId40"/>
  </p:notesMasterIdLst>
  <p:handoutMasterIdLst>
    <p:handoutMasterId r:id="rId41"/>
  </p:handoutMasterIdLst>
  <p:sldIdLst>
    <p:sldId id="260" r:id="rId3"/>
    <p:sldId id="261" r:id="rId4"/>
    <p:sldId id="322" r:id="rId5"/>
    <p:sldId id="506" r:id="rId6"/>
    <p:sldId id="507" r:id="rId7"/>
    <p:sldId id="640" r:id="rId8"/>
    <p:sldId id="641" r:id="rId9"/>
    <p:sldId id="645" r:id="rId10"/>
    <p:sldId id="508" r:id="rId11"/>
    <p:sldId id="510" r:id="rId12"/>
    <p:sldId id="440" r:id="rId13"/>
    <p:sldId id="426" r:id="rId14"/>
    <p:sldId id="613" r:id="rId15"/>
    <p:sldId id="515" r:id="rId16"/>
    <p:sldId id="558" r:id="rId17"/>
    <p:sldId id="644" r:id="rId18"/>
    <p:sldId id="589" r:id="rId19"/>
    <p:sldId id="604" r:id="rId20"/>
    <p:sldId id="587" r:id="rId21"/>
    <p:sldId id="643" r:id="rId22"/>
    <p:sldId id="627" r:id="rId23"/>
    <p:sldId id="509" r:id="rId24"/>
    <p:sldId id="503" r:id="rId25"/>
    <p:sldId id="646" r:id="rId26"/>
    <p:sldId id="594" r:id="rId27"/>
    <p:sldId id="595" r:id="rId28"/>
    <p:sldId id="596" r:id="rId29"/>
    <p:sldId id="597" r:id="rId30"/>
    <p:sldId id="599" r:id="rId31"/>
    <p:sldId id="663" r:id="rId32"/>
    <p:sldId id="665" r:id="rId33"/>
    <p:sldId id="601" r:id="rId34"/>
    <p:sldId id="602" r:id="rId35"/>
    <p:sldId id="671" r:id="rId36"/>
    <p:sldId id="666" r:id="rId37"/>
    <p:sldId id="668" r:id="rId38"/>
    <p:sldId id="672" r:id="rId3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F3F3F3"/>
    <a:srgbClr val="F8FAFA"/>
    <a:srgbClr val="F7F7F7"/>
    <a:srgbClr val="F4F4F4"/>
    <a:srgbClr val="0033CC"/>
    <a:srgbClr val="FBFB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3734" autoAdjust="0"/>
  </p:normalViewPr>
  <p:slideViewPr>
    <p:cSldViewPr>
      <p:cViewPr>
        <p:scale>
          <a:sx n="75" d="100"/>
          <a:sy n="75" d="100"/>
        </p:scale>
        <p:origin x="-122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74"/>
    </p:cViewPr>
  </p:sorterViewPr>
  <p:notesViewPr>
    <p:cSldViewPr>
      <p:cViewPr varScale="1">
        <p:scale>
          <a:sx n="58" d="100"/>
          <a:sy n="58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zh.wikipedia.org/wiki/%E6%90%9C%E5%B0%8B%E5%BC%95%E6%93%8E%E6%9C%80%E4%BD%B3%E5%8C%9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F0980-1006-4608-B1EE-821B9521DDC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E41BEA7-94DC-4224-907F-8FDE95EC85BD}">
      <dgm:prSet phldrT="[文字]"/>
      <dgm:spPr>
        <a:solidFill>
          <a:srgbClr val="993300"/>
        </a:solidFill>
      </dgm:spPr>
      <dgm:t>
        <a:bodyPr/>
        <a:lstStyle/>
        <a:p>
          <a:pPr algn="ctr"/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主講老師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E15349BA-6DE6-40A2-888C-9EED82F5B03F}" type="parTrans" cxnId="{52DEE2B4-A436-4494-A328-8C14746A3A9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88578DD-D14E-4717-8B0D-4DB8599C0440}" type="sibTrans" cxnId="{52DEE2B4-A436-4494-A328-8C14746A3A9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4791795-5301-488C-AD7E-FB62B669E4C2}">
      <dgm:prSet phldrT="[文字]"/>
      <dgm:spPr>
        <a:solidFill>
          <a:srgbClr val="002060"/>
        </a:solidFill>
      </dgm:spPr>
      <dgm:t>
        <a:bodyPr/>
        <a:lstStyle/>
        <a:p>
          <a:pPr algn="ctr"/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2012/04/25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3A994C5B-D946-403E-86D2-144B7D7EB417}" type="parTrans" cxnId="{A73066D9-5C2C-4897-B66A-992A4821EF9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DCF5F74-DDDC-4E87-A3D8-C25F7CA12E5E}" type="sibTrans" cxnId="{A73066D9-5C2C-4897-B66A-992A4821EF9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7E08E08-425F-4187-A341-0F47E06EC0BC}">
      <dgm:prSet phldrT="[文字]"/>
      <dgm:spPr>
        <a:solidFill>
          <a:srgbClr val="C00000"/>
        </a:solidFill>
        <a:ln>
          <a:noFill/>
        </a:ln>
      </dgm:spPr>
      <dgm:t>
        <a:bodyPr/>
        <a:lstStyle/>
        <a:p>
          <a:pPr algn="ctr"/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陳建文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E6F77A3-F477-4CDF-AB16-BDD6690EED2E}" type="parTrans" cxnId="{0D394FE9-F001-4143-9187-65FB07577AF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20E5A2B-CF06-4A26-80EF-E61C535E8EB9}" type="sibTrans" cxnId="{0D394FE9-F001-4143-9187-65FB07577AF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9B29A4-A431-4D9B-92F0-7629557DC55F}" type="pres">
      <dgm:prSet presAssocID="{B15F0980-1006-4608-B1EE-821B9521D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D18F3C-4C02-4CDF-B777-28F8F9964158}" type="pres">
      <dgm:prSet presAssocID="{EE41BEA7-94DC-4224-907F-8FDE95EC85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43ED77-36A6-4FE0-8EDA-4DE4A3E68EAC}" type="pres">
      <dgm:prSet presAssocID="{E88578DD-D14E-4717-8B0D-4DB8599C0440}" presName="spacer" presStyleCnt="0"/>
      <dgm:spPr/>
    </dgm:pt>
    <dgm:pt modelId="{AFF98436-EBDA-4D9C-8A3C-C83C976FFE6B}" type="pres">
      <dgm:prSet presAssocID="{07E08E08-425F-4187-A341-0F47E06EC0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8322B-1988-4655-95E2-9F0CF3DD3DA3}" type="pres">
      <dgm:prSet presAssocID="{920E5A2B-CF06-4A26-80EF-E61C535E8EB9}" presName="spacer" presStyleCnt="0"/>
      <dgm:spPr/>
    </dgm:pt>
    <dgm:pt modelId="{2DDADF5A-5571-4A08-8ECB-D926A1D85502}" type="pres">
      <dgm:prSet presAssocID="{94791795-5301-488C-AD7E-FB62B669E4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394FE9-F001-4143-9187-65FB07577AF0}" srcId="{B15F0980-1006-4608-B1EE-821B9521DDC4}" destId="{07E08E08-425F-4187-A341-0F47E06EC0BC}" srcOrd="1" destOrd="0" parTransId="{FE6F77A3-F477-4CDF-AB16-BDD6690EED2E}" sibTransId="{920E5A2B-CF06-4A26-80EF-E61C535E8EB9}"/>
    <dgm:cxn modelId="{ED62C9BF-8BA0-49B5-9E32-D6162ED51748}" type="presOf" srcId="{B15F0980-1006-4608-B1EE-821B9521DDC4}" destId="{629B29A4-A431-4D9B-92F0-7629557DC55F}" srcOrd="0" destOrd="0" presId="urn:microsoft.com/office/officeart/2005/8/layout/vList2"/>
    <dgm:cxn modelId="{08B9322A-08DB-4814-8459-4349001D6EDB}" type="presOf" srcId="{94791795-5301-488C-AD7E-FB62B669E4C2}" destId="{2DDADF5A-5571-4A08-8ECB-D926A1D85502}" srcOrd="0" destOrd="0" presId="urn:microsoft.com/office/officeart/2005/8/layout/vList2"/>
    <dgm:cxn modelId="{52DEE2B4-A436-4494-A328-8C14746A3A9A}" srcId="{B15F0980-1006-4608-B1EE-821B9521DDC4}" destId="{EE41BEA7-94DC-4224-907F-8FDE95EC85BD}" srcOrd="0" destOrd="0" parTransId="{E15349BA-6DE6-40A2-888C-9EED82F5B03F}" sibTransId="{E88578DD-D14E-4717-8B0D-4DB8599C0440}"/>
    <dgm:cxn modelId="{ABE6B7E5-AF3B-4544-BA34-FC78F930B19C}" type="presOf" srcId="{EE41BEA7-94DC-4224-907F-8FDE95EC85BD}" destId="{75D18F3C-4C02-4CDF-B777-28F8F9964158}" srcOrd="0" destOrd="0" presId="urn:microsoft.com/office/officeart/2005/8/layout/vList2"/>
    <dgm:cxn modelId="{A73066D9-5C2C-4897-B66A-992A4821EF98}" srcId="{B15F0980-1006-4608-B1EE-821B9521DDC4}" destId="{94791795-5301-488C-AD7E-FB62B669E4C2}" srcOrd="2" destOrd="0" parTransId="{3A994C5B-D946-403E-86D2-144B7D7EB417}" sibTransId="{4DCF5F74-DDDC-4E87-A3D8-C25F7CA12E5E}"/>
    <dgm:cxn modelId="{B30377D2-C54E-4CEB-BD6B-3DD77BE0E8D7}" type="presOf" srcId="{07E08E08-425F-4187-A341-0F47E06EC0BC}" destId="{AFF98436-EBDA-4D9C-8A3C-C83C976FFE6B}" srcOrd="0" destOrd="0" presId="urn:microsoft.com/office/officeart/2005/8/layout/vList2"/>
    <dgm:cxn modelId="{E84E6DCF-F6D1-4F19-910E-BB59B9DC84F1}" type="presParOf" srcId="{629B29A4-A431-4D9B-92F0-7629557DC55F}" destId="{75D18F3C-4C02-4CDF-B777-28F8F9964158}" srcOrd="0" destOrd="0" presId="urn:microsoft.com/office/officeart/2005/8/layout/vList2"/>
    <dgm:cxn modelId="{78433F66-8F26-4D22-867D-1373A203A40F}" type="presParOf" srcId="{629B29A4-A431-4D9B-92F0-7629557DC55F}" destId="{2C43ED77-36A6-4FE0-8EDA-4DE4A3E68EAC}" srcOrd="1" destOrd="0" presId="urn:microsoft.com/office/officeart/2005/8/layout/vList2"/>
    <dgm:cxn modelId="{FAF0FCCD-DF13-425B-A801-D21DDDC354BD}" type="presParOf" srcId="{629B29A4-A431-4D9B-92F0-7629557DC55F}" destId="{AFF98436-EBDA-4D9C-8A3C-C83C976FFE6B}" srcOrd="2" destOrd="0" presId="urn:microsoft.com/office/officeart/2005/8/layout/vList2"/>
    <dgm:cxn modelId="{59DDA79E-8208-4619-8280-F3B4B5CFB96B}" type="presParOf" srcId="{629B29A4-A431-4D9B-92F0-7629557DC55F}" destId="{18A8322B-1988-4655-95E2-9F0CF3DD3DA3}" srcOrd="3" destOrd="0" presId="urn:microsoft.com/office/officeart/2005/8/layout/vList2"/>
    <dgm:cxn modelId="{BBB575FD-7156-4BE8-96F7-E61575BD4B21}" type="presParOf" srcId="{629B29A4-A431-4D9B-92F0-7629557DC55F}" destId="{2DDADF5A-5571-4A08-8ECB-D926A1D85502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A4BE8F-0E4C-4537-8C13-68BD098BDCD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DD98D7A-E351-402F-979A-6D040A1D43D3}">
      <dgm:prSet custT="1"/>
      <dgm:spPr/>
      <dgm:t>
        <a:bodyPr/>
        <a:lstStyle/>
        <a:p>
          <a:pPr rtl="0"/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SEO</a:t>
          </a:r>
          <a:endParaRPr kumimoji="1" 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A2334990-58D4-4D5B-BDCB-212634F72937}" type="parTrans" cxnId="{8075CB1A-9DD5-4307-921A-0F5A0B460613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C0EB0F5D-4223-4CA6-B09B-808FD2846F39}" type="sibTrans" cxnId="{8075CB1A-9DD5-4307-921A-0F5A0B460613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ADC6A620-EC8C-4237-AFAE-B5DC52E64421}">
      <dgm:prSet custT="1"/>
      <dgm:spPr/>
      <dgm:t>
        <a:bodyPr/>
        <a:lstStyle/>
        <a:p>
          <a:pPr rtl="0"/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CSS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68FDAB65-7AC3-4754-828E-6AAB8A66352E}" type="parTrans" cxnId="{EDAE7F20-5363-4D80-9D71-E98000388EB7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F8EE029D-3A4B-48EE-A97F-70400BF79592}" type="sibTrans" cxnId="{EDAE7F20-5363-4D80-9D71-E98000388EB7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DBC5168E-8683-4768-B7A8-D88EE7BD7348}">
      <dgm:prSet custT="1"/>
      <dgm:spPr/>
      <dgm:t>
        <a:bodyPr/>
        <a:lstStyle/>
        <a:p>
          <a:pPr rtl="0"/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W3C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9545AA8-B433-459A-AE8D-4EBEB7CF3133}" type="parTrans" cxnId="{51F5A242-8196-428A-AA8D-FD279A945A85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DD3BD7E6-C233-4C08-98CE-AA314A64AC4E}" type="sibTrans" cxnId="{51F5A242-8196-428A-AA8D-FD279A945A85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791C6658-69D0-44A4-8698-C52CC82025BC}">
      <dgm:prSet custT="1"/>
      <dgm:spPr/>
      <dgm:t>
        <a:bodyPr/>
        <a:lstStyle/>
        <a:p>
          <a:pPr rtl="0"/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XML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FB754A1-D6C0-4305-9BB7-90081037FF52}" type="parTrans" cxnId="{42BB5265-315E-446E-B393-CC292767EA4F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D958B1E3-76CC-44CF-9F19-8765634AF44D}" type="sibTrans" cxnId="{42BB5265-315E-446E-B393-CC292767EA4F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BC9EB49D-8DF3-4784-9F4E-7F12BF8044B8}">
      <dgm:prSet custT="1"/>
      <dgm:spPr/>
      <dgm:t>
        <a:bodyPr/>
        <a:lstStyle/>
        <a:p>
          <a:pPr rtl="0"/>
          <a:r>
            <a:rPr kumimoji="1" lang="zh-TW" sz="16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Search Engine Optimization</a:t>
          </a:r>
          <a:r>
            <a:rPr kumimoji="1" lang="zh-TW" sz="16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kumimoji="1" lang="zh-TW" sz="1600" b="1" dirty="0" smtClean="0">
              <a:latin typeface="微軟正黑體" pitchFamily="34" charset="-120"/>
              <a:ea typeface="微軟正黑體" pitchFamily="34" charset="-120"/>
              <a:hlinkClick xmlns:r="http://schemas.openxmlformats.org/officeDocument/2006/relationships" r:id="rId1"/>
            </a:rPr>
            <a:t>搜尋引擎最佳化</a:t>
          </a:r>
          <a:r>
            <a:rPr kumimoji="1" lang="en-US" sz="1600" b="1" dirty="0" smtClean="0">
              <a:latin typeface="微軟正黑體" pitchFamily="34" charset="-120"/>
              <a:ea typeface="微軟正黑體" pitchFamily="34" charset="-120"/>
            </a:rPr>
            <a:t>) </a:t>
          </a:r>
          <a:r>
            <a:rPr kumimoji="1" lang="zh-TW" sz="1600" b="1" dirty="0" smtClean="0">
              <a:latin typeface="微軟正黑體" pitchFamily="34" charset="-120"/>
              <a:ea typeface="微軟正黑體" pitchFamily="34" charset="-120"/>
            </a:rPr>
            <a:t>的縮寫，透過網頁編輯的技術，並調整修改網頁中格式與內容，協助網站能更符合搜尋引擎的抓取規則，讓搜尋引擎能更正確地索引網站內容</a:t>
          </a:r>
          <a:endParaRPr kumimoji="1" 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56691546-C490-4EA5-9E06-46B1A01414CD}" type="parTrans" cxnId="{F5B589B7-1E70-4F4E-AEA9-2A85BF2ACE67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0A95AF0E-7BF0-41F6-9844-6FEC20F856A4}" type="sibTrans" cxnId="{F5B589B7-1E70-4F4E-AEA9-2A85BF2ACE67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52937687-E2F6-4B46-827E-C18FCA06AD7E}">
      <dgm:prSet custT="1"/>
      <dgm:spPr/>
      <dgm:t>
        <a:bodyPr/>
        <a:lstStyle/>
        <a:p>
          <a:pPr rtl="0"/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Cascading Style Sheets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 串樣式列表，簡稱</a:t>
          </a:r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CSS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。由</a:t>
          </a:r>
          <a:r>
            <a:rPr lang="en-US" altLang="zh-TW" sz="1600" b="1" dirty="0" smtClean="0">
              <a:latin typeface="微軟正黑體" pitchFamily="34" charset="-120"/>
              <a:ea typeface="微軟正黑體" pitchFamily="34" charset="-120"/>
            </a:rPr>
            <a:t>W3C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定義和維護的標準，它是一種結構化的文字檔，可添加樣式，如字體、顏色、間距等等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FE969FA-E4D3-4799-A63C-2781C024D997}" type="parTrans" cxnId="{17EF3E71-345E-416F-8B54-71D7F5AD44A2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13B28893-2120-4957-80D9-D3B750B282D7}" type="sibTrans" cxnId="{17EF3E71-345E-416F-8B54-71D7F5AD44A2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81FD1DB3-6EC5-48AF-B675-488D68E29F66}">
      <dgm:prSet custT="1"/>
      <dgm:spPr/>
      <dgm:t>
        <a:bodyPr/>
        <a:lstStyle/>
        <a:p>
          <a:pPr rtl="0"/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網際網路聯盟</a:t>
          </a:r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World Wide Web Consortium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，簡稱</a:t>
          </a:r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W3C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4D7922-F891-4D85-9949-4F92E179726B}" type="parTrans" cxnId="{1982BD70-E970-453F-B76B-40BD155A4834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86379850-D8EB-4148-AD8E-91EE231D8BB7}" type="sibTrans" cxnId="{1982BD70-E970-453F-B76B-40BD155A4834}">
      <dgm:prSet/>
      <dgm:spPr/>
      <dgm:t>
        <a:bodyPr/>
        <a:lstStyle/>
        <a:p>
          <a:endParaRPr lang="zh-TW" altLang="en-US" sz="1600" b="1">
            <a:latin typeface="微軟正黑體" pitchFamily="34" charset="-120"/>
            <a:ea typeface="微軟正黑體" pitchFamily="34" charset="-120"/>
          </a:endParaRPr>
        </a:p>
      </dgm:t>
    </dgm:pt>
    <dgm:pt modelId="{6B79DFD2-1687-4691-936B-E8333C2F16EF}">
      <dgm:prSet custT="1"/>
      <dgm:spPr/>
      <dgm:t>
        <a:bodyPr/>
        <a:lstStyle/>
        <a:p>
          <a:pPr rtl="0"/>
          <a:r>
            <a:rPr lang="en-US" sz="1600" b="1" dirty="0" err="1" smtClean="0">
              <a:latin typeface="微軟正黑體" pitchFamily="34" charset="-120"/>
              <a:ea typeface="微軟正黑體" pitchFamily="34" charset="-120"/>
            </a:rPr>
            <a:t>eXtensible</a:t>
          </a:r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 Markup Language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可擴展標記語言，簡稱</a:t>
          </a:r>
          <a:r>
            <a:rPr lang="en-US" sz="1600" b="1" dirty="0" smtClean="0">
              <a:latin typeface="微軟正黑體" pitchFamily="34" charset="-120"/>
              <a:ea typeface="微軟正黑體" pitchFamily="34" charset="-120"/>
            </a:rPr>
            <a:t>XML</a:t>
          </a: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。它是用來作為跨平台之間交互數據的形式</a:t>
          </a:r>
          <a:endParaRPr lang="zh-TW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DA871F63-F6D7-41DC-8F5A-8041BB97F0B9}" type="parTrans" cxnId="{DB80D580-17DA-4C2C-A9F2-33DAED1BB56B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F5A61825-14D9-4F67-82DF-D71C922A4EE3}" type="sibTrans" cxnId="{DB80D580-17DA-4C2C-A9F2-33DAED1BB56B}">
      <dgm:prSet/>
      <dgm:spPr/>
      <dgm:t>
        <a:bodyPr/>
        <a:lstStyle/>
        <a:p>
          <a:endParaRPr lang="zh-TW" altLang="en-US" sz="2400" b="1">
            <a:latin typeface="微軟正黑體" pitchFamily="34" charset="-120"/>
            <a:ea typeface="微軟正黑體" pitchFamily="34" charset="-120"/>
          </a:endParaRPr>
        </a:p>
      </dgm:t>
    </dgm:pt>
    <dgm:pt modelId="{22E7B578-E64E-4F79-B8D2-6B476343D26B}" type="pres">
      <dgm:prSet presAssocID="{69A4BE8F-0E4C-4537-8C13-68BD098BD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292923-16F6-4408-B5CD-F4C1CF8566FF}" type="pres">
      <dgm:prSet presAssocID="{FDD98D7A-E351-402F-979A-6D040A1D43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136D6A-065F-47EC-BBDB-94268ED06318}" type="pres">
      <dgm:prSet presAssocID="{FDD98D7A-E351-402F-979A-6D040A1D43D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B5F968-88EA-4C06-A42E-1DE4777D58E1}" type="pres">
      <dgm:prSet presAssocID="{ADC6A620-EC8C-4237-AFAE-B5DC52E644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DFDFF6-8C94-4C28-8DC5-7A12530EC681}" type="pres">
      <dgm:prSet presAssocID="{ADC6A620-EC8C-4237-AFAE-B5DC52E6442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89E5CA-1393-49D5-A2E9-5B1A23130C6D}" type="pres">
      <dgm:prSet presAssocID="{DBC5168E-8683-4768-B7A8-D88EE7BD73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590654-3AA9-4FEA-B09A-88FC08CD7A9C}" type="pres">
      <dgm:prSet presAssocID="{DBC5168E-8683-4768-B7A8-D88EE7BD734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193D75-12FD-4598-A494-C1E4F8617BC0}" type="pres">
      <dgm:prSet presAssocID="{791C6658-69D0-44A4-8698-C52CC82025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28AF4-0E87-4008-8E9E-747A7A9D6789}" type="pres">
      <dgm:prSet presAssocID="{791C6658-69D0-44A4-8698-C52CC82025B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EF6A9C-B5B0-4432-B367-529E072EE496}" type="presOf" srcId="{791C6658-69D0-44A4-8698-C52CC82025BC}" destId="{5E193D75-12FD-4598-A494-C1E4F8617BC0}" srcOrd="0" destOrd="0" presId="urn:microsoft.com/office/officeart/2005/8/layout/vList2"/>
    <dgm:cxn modelId="{F5B589B7-1E70-4F4E-AEA9-2A85BF2ACE67}" srcId="{FDD98D7A-E351-402F-979A-6D040A1D43D3}" destId="{BC9EB49D-8DF3-4784-9F4E-7F12BF8044B8}" srcOrd="0" destOrd="0" parTransId="{56691546-C490-4EA5-9E06-46B1A01414CD}" sibTransId="{0A95AF0E-7BF0-41F6-9844-6FEC20F856A4}"/>
    <dgm:cxn modelId="{EDAE7F20-5363-4D80-9D71-E98000388EB7}" srcId="{69A4BE8F-0E4C-4537-8C13-68BD098BDCDA}" destId="{ADC6A620-EC8C-4237-AFAE-B5DC52E64421}" srcOrd="1" destOrd="0" parTransId="{68FDAB65-7AC3-4754-828E-6AAB8A66352E}" sibTransId="{F8EE029D-3A4B-48EE-A97F-70400BF79592}"/>
    <dgm:cxn modelId="{877D4EF6-C763-41EA-9884-122814F6B6D1}" type="presOf" srcId="{BC9EB49D-8DF3-4784-9F4E-7F12BF8044B8}" destId="{49136D6A-065F-47EC-BBDB-94268ED06318}" srcOrd="0" destOrd="0" presId="urn:microsoft.com/office/officeart/2005/8/layout/vList2"/>
    <dgm:cxn modelId="{96217CBB-3EA7-4CEF-966A-1507EE8E59DA}" type="presOf" srcId="{52937687-E2F6-4B46-827E-C18FCA06AD7E}" destId="{68DFDFF6-8C94-4C28-8DC5-7A12530EC681}" srcOrd="0" destOrd="0" presId="urn:microsoft.com/office/officeart/2005/8/layout/vList2"/>
    <dgm:cxn modelId="{F175145D-C8EE-4E5A-B999-A54EF0494FD2}" type="presOf" srcId="{DBC5168E-8683-4768-B7A8-D88EE7BD7348}" destId="{8689E5CA-1393-49D5-A2E9-5B1A23130C6D}" srcOrd="0" destOrd="0" presId="urn:microsoft.com/office/officeart/2005/8/layout/vList2"/>
    <dgm:cxn modelId="{EC154E43-5708-4E12-8D0E-CADDFBA7A21D}" type="presOf" srcId="{69A4BE8F-0E4C-4537-8C13-68BD098BDCDA}" destId="{22E7B578-E64E-4F79-B8D2-6B476343D26B}" srcOrd="0" destOrd="0" presId="urn:microsoft.com/office/officeart/2005/8/layout/vList2"/>
    <dgm:cxn modelId="{17EF3E71-345E-416F-8B54-71D7F5AD44A2}" srcId="{ADC6A620-EC8C-4237-AFAE-B5DC52E64421}" destId="{52937687-E2F6-4B46-827E-C18FCA06AD7E}" srcOrd="0" destOrd="0" parTransId="{FFE969FA-E4D3-4799-A63C-2781C024D997}" sibTransId="{13B28893-2120-4957-80D9-D3B750B282D7}"/>
    <dgm:cxn modelId="{642BC245-1A7A-427D-B1B2-38C35B27CFEE}" type="presOf" srcId="{6B79DFD2-1687-4691-936B-E8333C2F16EF}" destId="{87628AF4-0E87-4008-8E9E-747A7A9D6789}" srcOrd="0" destOrd="0" presId="urn:microsoft.com/office/officeart/2005/8/layout/vList2"/>
    <dgm:cxn modelId="{DB80D580-17DA-4C2C-A9F2-33DAED1BB56B}" srcId="{791C6658-69D0-44A4-8698-C52CC82025BC}" destId="{6B79DFD2-1687-4691-936B-E8333C2F16EF}" srcOrd="0" destOrd="0" parTransId="{DA871F63-F6D7-41DC-8F5A-8041BB97F0B9}" sibTransId="{F5A61825-14D9-4F67-82DF-D71C922A4EE3}"/>
    <dgm:cxn modelId="{4218B714-A294-496E-98E0-7D569E7B19D3}" type="presOf" srcId="{81FD1DB3-6EC5-48AF-B675-488D68E29F66}" destId="{65590654-3AA9-4FEA-B09A-88FC08CD7A9C}" srcOrd="0" destOrd="0" presId="urn:microsoft.com/office/officeart/2005/8/layout/vList2"/>
    <dgm:cxn modelId="{8075CB1A-9DD5-4307-921A-0F5A0B460613}" srcId="{69A4BE8F-0E4C-4537-8C13-68BD098BDCDA}" destId="{FDD98D7A-E351-402F-979A-6D040A1D43D3}" srcOrd="0" destOrd="0" parTransId="{A2334990-58D4-4D5B-BDCB-212634F72937}" sibTransId="{C0EB0F5D-4223-4CA6-B09B-808FD2846F39}"/>
    <dgm:cxn modelId="{1982BD70-E970-453F-B76B-40BD155A4834}" srcId="{DBC5168E-8683-4768-B7A8-D88EE7BD7348}" destId="{81FD1DB3-6EC5-48AF-B675-488D68E29F66}" srcOrd="0" destOrd="0" parTransId="{3F4D7922-F891-4D85-9949-4F92E179726B}" sibTransId="{86379850-D8EB-4148-AD8E-91EE231D8BB7}"/>
    <dgm:cxn modelId="{42BB5265-315E-446E-B393-CC292767EA4F}" srcId="{69A4BE8F-0E4C-4537-8C13-68BD098BDCDA}" destId="{791C6658-69D0-44A4-8698-C52CC82025BC}" srcOrd="3" destOrd="0" parTransId="{FFB754A1-D6C0-4305-9BB7-90081037FF52}" sibTransId="{D958B1E3-76CC-44CF-9F19-8765634AF44D}"/>
    <dgm:cxn modelId="{F2BD95C0-6EED-47B6-B306-0BE7AB3526F6}" type="presOf" srcId="{FDD98D7A-E351-402F-979A-6D040A1D43D3}" destId="{A0292923-16F6-4408-B5CD-F4C1CF8566FF}" srcOrd="0" destOrd="0" presId="urn:microsoft.com/office/officeart/2005/8/layout/vList2"/>
    <dgm:cxn modelId="{F07F572F-C5F0-440D-85DB-40D0D6D57FB9}" type="presOf" srcId="{ADC6A620-EC8C-4237-AFAE-B5DC52E64421}" destId="{E6B5F968-88EA-4C06-A42E-1DE4777D58E1}" srcOrd="0" destOrd="0" presId="urn:microsoft.com/office/officeart/2005/8/layout/vList2"/>
    <dgm:cxn modelId="{51F5A242-8196-428A-AA8D-FD279A945A85}" srcId="{69A4BE8F-0E4C-4537-8C13-68BD098BDCDA}" destId="{DBC5168E-8683-4768-B7A8-D88EE7BD7348}" srcOrd="2" destOrd="0" parTransId="{39545AA8-B433-459A-AE8D-4EBEB7CF3133}" sibTransId="{DD3BD7E6-C233-4C08-98CE-AA314A64AC4E}"/>
    <dgm:cxn modelId="{9DEEB12F-5C7A-4420-91C1-68EDF9844F07}" type="presParOf" srcId="{22E7B578-E64E-4F79-B8D2-6B476343D26B}" destId="{A0292923-16F6-4408-B5CD-F4C1CF8566FF}" srcOrd="0" destOrd="0" presId="urn:microsoft.com/office/officeart/2005/8/layout/vList2"/>
    <dgm:cxn modelId="{1EBC4336-3887-42C0-B9BA-5FCC9BD8CE97}" type="presParOf" srcId="{22E7B578-E64E-4F79-B8D2-6B476343D26B}" destId="{49136D6A-065F-47EC-BBDB-94268ED06318}" srcOrd="1" destOrd="0" presId="urn:microsoft.com/office/officeart/2005/8/layout/vList2"/>
    <dgm:cxn modelId="{C4A83658-7F72-476E-AEBA-F8237106482F}" type="presParOf" srcId="{22E7B578-E64E-4F79-B8D2-6B476343D26B}" destId="{E6B5F968-88EA-4C06-A42E-1DE4777D58E1}" srcOrd="2" destOrd="0" presId="urn:microsoft.com/office/officeart/2005/8/layout/vList2"/>
    <dgm:cxn modelId="{D071E348-07CF-408A-966B-E0D01FF90CAE}" type="presParOf" srcId="{22E7B578-E64E-4F79-B8D2-6B476343D26B}" destId="{68DFDFF6-8C94-4C28-8DC5-7A12530EC681}" srcOrd="3" destOrd="0" presId="urn:microsoft.com/office/officeart/2005/8/layout/vList2"/>
    <dgm:cxn modelId="{7B71573B-06E7-4336-A24F-0DE8829FDE9C}" type="presParOf" srcId="{22E7B578-E64E-4F79-B8D2-6B476343D26B}" destId="{8689E5CA-1393-49D5-A2E9-5B1A23130C6D}" srcOrd="4" destOrd="0" presId="urn:microsoft.com/office/officeart/2005/8/layout/vList2"/>
    <dgm:cxn modelId="{2C3EF32A-ECD4-4B2E-AA26-74B742D199B5}" type="presParOf" srcId="{22E7B578-E64E-4F79-B8D2-6B476343D26B}" destId="{65590654-3AA9-4FEA-B09A-88FC08CD7A9C}" srcOrd="5" destOrd="0" presId="urn:microsoft.com/office/officeart/2005/8/layout/vList2"/>
    <dgm:cxn modelId="{D0627FCB-F1A0-45CF-8179-07A16A44CD96}" type="presParOf" srcId="{22E7B578-E64E-4F79-B8D2-6B476343D26B}" destId="{5E193D75-12FD-4598-A494-C1E4F8617BC0}" srcOrd="6" destOrd="0" presId="urn:microsoft.com/office/officeart/2005/8/layout/vList2"/>
    <dgm:cxn modelId="{FD9417CE-FE76-48C0-AEDD-7312A0BF80FD}" type="presParOf" srcId="{22E7B578-E64E-4F79-B8D2-6B476343D26B}" destId="{87628AF4-0E87-4008-8E9E-747A7A9D6789}" srcOrd="7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061D2-FD1A-44CC-BFC0-FCFB7A29DFB3}" type="doc">
      <dgm:prSet loTypeId="urn:microsoft.com/office/officeart/2005/8/layout/radial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E8DFA55-4FA6-4881-A7C8-3D97D63369DB}">
      <dgm:prSet phldrT="[文字]" custT="1"/>
      <dgm:spPr/>
      <dgm:t>
        <a:bodyPr/>
        <a:lstStyle/>
        <a:p>
          <a:r>
            <a:rPr lang="zh-TW" altLang="en-US" sz="6000" b="1" dirty="0" smtClean="0">
              <a:latin typeface="微軟正黑體" pitchFamily="34" charset="-120"/>
              <a:ea typeface="微軟正黑體" pitchFamily="34" charset="-120"/>
            </a:rPr>
            <a:t>網頁</a:t>
          </a:r>
          <a:endParaRPr lang="zh-TW" altLang="en-US" sz="6000" b="1" dirty="0">
            <a:latin typeface="微軟正黑體" pitchFamily="34" charset="-120"/>
            <a:ea typeface="微軟正黑體" pitchFamily="34" charset="-120"/>
          </a:endParaRPr>
        </a:p>
      </dgm:t>
    </dgm:pt>
    <dgm:pt modelId="{7F37C7D4-E204-4CE7-A6A5-6B9E519B7656}" type="parTrans" cxnId="{55DC24F9-E021-44A0-8420-33AFC1F7B647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BFF7CA4F-B2B1-45E2-A41B-CEAD087CE089}" type="sibTrans" cxnId="{55DC24F9-E021-44A0-8420-33AFC1F7B647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2FE4019B-06F0-4ACE-BC42-4B8FD1B05CAA}">
      <dgm:prSet phldrT="[文字]" custT="1"/>
      <dgm:spPr/>
      <dgm:t>
        <a:bodyPr/>
        <a:lstStyle/>
        <a:p>
          <a:r>
            <a:rPr lang="zh-TW" altLang="en-US" sz="1100" b="1" dirty="0" smtClean="0">
              <a:latin typeface="微軟正黑體" pitchFamily="34" charset="-120"/>
              <a:ea typeface="微軟正黑體" pitchFamily="34" charset="-120"/>
            </a:rPr>
            <a:t>結構 </a:t>
          </a:r>
          <a:r>
            <a:rPr lang="en-US" altLang="zh-TW" sz="1100" b="1" dirty="0" err="1" smtClean="0">
              <a:latin typeface="微軟正黑體" pitchFamily="34" charset="-120"/>
              <a:ea typeface="微軟正黑體" pitchFamily="34" charset="-120"/>
            </a:rPr>
            <a:t>Stucture</a:t>
          </a:r>
          <a:endParaRPr lang="zh-TW" altLang="en-US" sz="1100" b="1" dirty="0">
            <a:latin typeface="微軟正黑體" pitchFamily="34" charset="-120"/>
            <a:ea typeface="微軟正黑體" pitchFamily="34" charset="-120"/>
          </a:endParaRPr>
        </a:p>
      </dgm:t>
    </dgm:pt>
    <dgm:pt modelId="{A67462E8-EF44-4CBF-BEA8-68A299FC9CAA}" type="parTrans" cxnId="{75DAF358-D574-4A75-9560-F3505EACDF54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2026964E-1236-4528-8F30-25A16C56E9A7}" type="sibTrans" cxnId="{75DAF358-D574-4A75-9560-F3505EACDF54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C91A5FD8-D5C3-43CA-A716-6928DFA9C126}">
      <dgm:prSet phldrT="[文字]" custT="1"/>
      <dgm:spPr/>
      <dgm:t>
        <a:bodyPr/>
        <a:lstStyle/>
        <a:p>
          <a:r>
            <a:rPr lang="zh-TW" altLang="en-US" sz="1100" b="1" dirty="0" smtClean="0">
              <a:latin typeface="微軟正黑體" pitchFamily="34" charset="-120"/>
              <a:ea typeface="微軟正黑體" pitchFamily="34" charset="-120"/>
            </a:rPr>
            <a:t>表現</a:t>
          </a:r>
          <a:r>
            <a:rPr lang="en-US" altLang="zh-TW" sz="1100" b="1" dirty="0" smtClean="0">
              <a:latin typeface="微軟正黑體" pitchFamily="34" charset="-120"/>
              <a:ea typeface="微軟正黑體" pitchFamily="34" charset="-120"/>
            </a:rPr>
            <a:t>Presentation</a:t>
          </a:r>
          <a:endParaRPr lang="zh-TW" altLang="en-US" sz="1100" b="1" dirty="0">
            <a:latin typeface="微軟正黑體" pitchFamily="34" charset="-120"/>
            <a:ea typeface="微軟正黑體" pitchFamily="34" charset="-120"/>
          </a:endParaRPr>
        </a:p>
      </dgm:t>
    </dgm:pt>
    <dgm:pt modelId="{5B4B939F-1F87-424F-9531-7154FC47CF5B}" type="parTrans" cxnId="{3B257782-1ED5-4DF6-9703-416A55F88F5C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67FD4503-14CE-47D0-BE58-83C98B3F84D6}" type="sibTrans" cxnId="{3B257782-1ED5-4DF6-9703-416A55F88F5C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40C5EE80-863B-42B7-A9E2-4FCBFF44CF2F}">
      <dgm:prSet phldrT="[文字]" custT="1"/>
      <dgm:spPr/>
      <dgm:t>
        <a:bodyPr/>
        <a:lstStyle/>
        <a:p>
          <a:r>
            <a:rPr lang="zh-TW" altLang="en-US" sz="1100" b="1" dirty="0" smtClean="0">
              <a:latin typeface="微軟正黑體" pitchFamily="34" charset="-120"/>
              <a:ea typeface="微軟正黑體" pitchFamily="34" charset="-120"/>
            </a:rPr>
            <a:t>行為</a:t>
          </a:r>
          <a:r>
            <a:rPr lang="en-US" altLang="zh-TW" sz="1100" b="1" dirty="0" smtClean="0">
              <a:latin typeface="微軟正黑體" pitchFamily="34" charset="-120"/>
              <a:ea typeface="微軟正黑體" pitchFamily="34" charset="-120"/>
            </a:rPr>
            <a:t>Behavior</a:t>
          </a:r>
          <a:endParaRPr lang="zh-TW" altLang="en-US" sz="1100" b="1" dirty="0">
            <a:latin typeface="微軟正黑體" pitchFamily="34" charset="-120"/>
            <a:ea typeface="微軟正黑體" pitchFamily="34" charset="-120"/>
          </a:endParaRPr>
        </a:p>
      </dgm:t>
    </dgm:pt>
    <dgm:pt modelId="{3E3E4799-21D6-496F-A8BD-7079D5940881}" type="parTrans" cxnId="{959288ED-223B-480A-BEB6-BF2DA9949215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5945DB73-E8EE-40CE-A4F3-289A18D0EC1F}" type="sibTrans" cxnId="{959288ED-223B-480A-BEB6-BF2DA9949215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E2F5BBC6-28B4-49BF-BA99-182E63E3766F}" type="pres">
      <dgm:prSet presAssocID="{1A5061D2-FD1A-44CC-BFC0-FCFB7A29DF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6EE11F-BC87-44A9-BADA-2C507DF33F36}" type="pres">
      <dgm:prSet presAssocID="{1A5061D2-FD1A-44CC-BFC0-FCFB7A29DFB3}" presName="radial" presStyleCnt="0">
        <dgm:presLayoutVars>
          <dgm:animLvl val="ctr"/>
        </dgm:presLayoutVars>
      </dgm:prSet>
      <dgm:spPr/>
    </dgm:pt>
    <dgm:pt modelId="{F7C5E880-1665-4CE6-ABED-CE285DCFC9A1}" type="pres">
      <dgm:prSet presAssocID="{7E8DFA55-4FA6-4881-A7C8-3D97D63369DB}" presName="centerShape" presStyleLbl="vennNode1" presStyleIdx="0" presStyleCnt="4" custLinFactNeighborY="-1687"/>
      <dgm:spPr/>
      <dgm:t>
        <a:bodyPr/>
        <a:lstStyle/>
        <a:p>
          <a:endParaRPr lang="zh-TW" altLang="en-US"/>
        </a:p>
      </dgm:t>
    </dgm:pt>
    <dgm:pt modelId="{06BDF2B3-E18B-4D78-8983-2EA24E5EB631}" type="pres">
      <dgm:prSet presAssocID="{2FE4019B-06F0-4ACE-BC42-4B8FD1B05CA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848C1E-A8D2-4045-8138-EDFDEBC99833}" type="pres">
      <dgm:prSet presAssocID="{C91A5FD8-D5C3-43CA-A716-6928DFA9C126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638BEE-0BFD-498C-AD94-9816DB91FC87}" type="pres">
      <dgm:prSet presAssocID="{40C5EE80-863B-42B7-A9E2-4FCBFF44CF2F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9288ED-223B-480A-BEB6-BF2DA9949215}" srcId="{7E8DFA55-4FA6-4881-A7C8-3D97D63369DB}" destId="{40C5EE80-863B-42B7-A9E2-4FCBFF44CF2F}" srcOrd="2" destOrd="0" parTransId="{3E3E4799-21D6-496F-A8BD-7079D5940881}" sibTransId="{5945DB73-E8EE-40CE-A4F3-289A18D0EC1F}"/>
    <dgm:cxn modelId="{75DAF358-D574-4A75-9560-F3505EACDF54}" srcId="{7E8DFA55-4FA6-4881-A7C8-3D97D63369DB}" destId="{2FE4019B-06F0-4ACE-BC42-4B8FD1B05CAA}" srcOrd="0" destOrd="0" parTransId="{A67462E8-EF44-4CBF-BEA8-68A299FC9CAA}" sibTransId="{2026964E-1236-4528-8F30-25A16C56E9A7}"/>
    <dgm:cxn modelId="{6A56B595-C462-4ADE-9BDB-E8098641770B}" type="presOf" srcId="{40C5EE80-863B-42B7-A9E2-4FCBFF44CF2F}" destId="{6B638BEE-0BFD-498C-AD94-9816DB91FC87}" srcOrd="0" destOrd="0" presId="urn:microsoft.com/office/officeart/2005/8/layout/radial3"/>
    <dgm:cxn modelId="{55DC24F9-E021-44A0-8420-33AFC1F7B647}" srcId="{1A5061D2-FD1A-44CC-BFC0-FCFB7A29DFB3}" destId="{7E8DFA55-4FA6-4881-A7C8-3D97D63369DB}" srcOrd="0" destOrd="0" parTransId="{7F37C7D4-E204-4CE7-A6A5-6B9E519B7656}" sibTransId="{BFF7CA4F-B2B1-45E2-A41B-CEAD087CE089}"/>
    <dgm:cxn modelId="{3BE34971-3B34-49EC-A842-1B03AB8518BF}" type="presOf" srcId="{2FE4019B-06F0-4ACE-BC42-4B8FD1B05CAA}" destId="{06BDF2B3-E18B-4D78-8983-2EA24E5EB631}" srcOrd="0" destOrd="0" presId="urn:microsoft.com/office/officeart/2005/8/layout/radial3"/>
    <dgm:cxn modelId="{25B89DDF-D900-4A44-82F3-5EDE42FC9A2A}" type="presOf" srcId="{1A5061D2-FD1A-44CC-BFC0-FCFB7A29DFB3}" destId="{E2F5BBC6-28B4-49BF-BA99-182E63E3766F}" srcOrd="0" destOrd="0" presId="urn:microsoft.com/office/officeart/2005/8/layout/radial3"/>
    <dgm:cxn modelId="{B3CF8155-B6B3-4D00-A244-3FE88BF41AA2}" type="presOf" srcId="{7E8DFA55-4FA6-4881-A7C8-3D97D63369DB}" destId="{F7C5E880-1665-4CE6-ABED-CE285DCFC9A1}" srcOrd="0" destOrd="0" presId="urn:microsoft.com/office/officeart/2005/8/layout/radial3"/>
    <dgm:cxn modelId="{02A1FD65-D241-428E-96CE-538E579BFA7F}" type="presOf" srcId="{C91A5FD8-D5C3-43CA-A716-6928DFA9C126}" destId="{3B848C1E-A8D2-4045-8138-EDFDEBC99833}" srcOrd="0" destOrd="0" presId="urn:microsoft.com/office/officeart/2005/8/layout/radial3"/>
    <dgm:cxn modelId="{3B257782-1ED5-4DF6-9703-416A55F88F5C}" srcId="{7E8DFA55-4FA6-4881-A7C8-3D97D63369DB}" destId="{C91A5FD8-D5C3-43CA-A716-6928DFA9C126}" srcOrd="1" destOrd="0" parTransId="{5B4B939F-1F87-424F-9531-7154FC47CF5B}" sibTransId="{67FD4503-14CE-47D0-BE58-83C98B3F84D6}"/>
    <dgm:cxn modelId="{0E921B9B-ADB1-468F-AA42-878F0ABA483C}" type="presParOf" srcId="{E2F5BBC6-28B4-49BF-BA99-182E63E3766F}" destId="{816EE11F-BC87-44A9-BADA-2C507DF33F36}" srcOrd="0" destOrd="0" presId="urn:microsoft.com/office/officeart/2005/8/layout/radial3"/>
    <dgm:cxn modelId="{C3107347-DF3B-402D-B0ED-F4CFCDA6907B}" type="presParOf" srcId="{816EE11F-BC87-44A9-BADA-2C507DF33F36}" destId="{F7C5E880-1665-4CE6-ABED-CE285DCFC9A1}" srcOrd="0" destOrd="0" presId="urn:microsoft.com/office/officeart/2005/8/layout/radial3"/>
    <dgm:cxn modelId="{1033AD50-4CEE-4D1E-8286-D238631FC353}" type="presParOf" srcId="{816EE11F-BC87-44A9-BADA-2C507DF33F36}" destId="{06BDF2B3-E18B-4D78-8983-2EA24E5EB631}" srcOrd="1" destOrd="0" presId="urn:microsoft.com/office/officeart/2005/8/layout/radial3"/>
    <dgm:cxn modelId="{0E653FAC-426E-4708-80F8-2498CC7D61FD}" type="presParOf" srcId="{816EE11F-BC87-44A9-BADA-2C507DF33F36}" destId="{3B848C1E-A8D2-4045-8138-EDFDEBC99833}" srcOrd="2" destOrd="0" presId="urn:microsoft.com/office/officeart/2005/8/layout/radial3"/>
    <dgm:cxn modelId="{0CC6E3B8-739F-4BF9-BB3A-3AFDEC4009D4}" type="presParOf" srcId="{816EE11F-BC87-44A9-BADA-2C507DF33F36}" destId="{6B638BEE-0BFD-498C-AD94-9816DB91FC87}" srcOrd="3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49C80-C3BD-5B4C-A379-7C90338453C1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E0F103-25D6-4D48-BD81-179FD09DD505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市場概況</a:t>
          </a:r>
          <a:endParaRPr lang="en-US" dirty="0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E95C124A-9242-0A41-9DE9-96014C80AD1C}" type="parTrans" cxnId="{F19BF4D2-744E-0140-A022-75447FE54F07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122DA761-ADB8-7243-92DD-9396F395B15A}" type="sibTrans" cxnId="{F19BF4D2-744E-0140-A022-75447FE54F07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27330219-A60E-E846-A27C-14B22514CB7B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學習方針</a:t>
          </a:r>
          <a:endParaRPr lang="en-US" dirty="0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1CCAA750-E815-4D43-ADC3-93D48D86DD1B}" type="parTrans" cxnId="{230E01BE-FCD6-DB42-9117-81AD2DD5EB4F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36E588EB-4827-C544-99E2-24D4BD15AF46}" type="sibTrans" cxnId="{230E01BE-FCD6-DB42-9117-81AD2DD5EB4F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C9E7B977-705A-7742-A9B5-BBD083CFF676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實例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Demo</a:t>
          </a:r>
          <a:endParaRPr lang="en-US" dirty="0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6757FEE8-661B-514A-8547-DCB43B3CFC04}" type="parTrans" cxnId="{AFE4946E-05D5-5645-9282-FE84E483918A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583B4785-212D-1B45-8FB2-7633227DA704}" type="sibTrans" cxnId="{AFE4946E-05D5-5645-9282-FE84E483918A}">
      <dgm:prSet/>
      <dgm:spPr/>
      <dgm:t>
        <a:bodyPr/>
        <a:lstStyle/>
        <a:p>
          <a:endParaRPr 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648D18A5-3F49-954F-A124-1B04028D9637}">
      <dgm:prSet phldrT="[Text]"/>
      <dgm:spPr/>
      <dgm:t>
        <a:bodyPr/>
        <a:lstStyle/>
        <a:p>
          <a:r>
            <a:rPr lang="en-US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Q &amp; A</a:t>
          </a:r>
          <a:endParaRPr lang="en-US" dirty="0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FFF8DF44-F5A9-2643-A364-6D3F676462C3}" type="parTrans" cxnId="{56AB728E-AC6B-FA4F-A48C-BF908A496C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7C09F7E1-6B63-734F-A6BC-185103CAB323}" type="sibTrans" cxnId="{56AB728E-AC6B-FA4F-A48C-BF908A496C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D47D7C90-8514-43E7-BEAD-3F2D704AA04E}">
      <dgm:prSet phldrT="[Text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rPr>
            <a:t>需學習的科目</a:t>
          </a:r>
          <a:endParaRPr lang="en-US" dirty="0">
            <a:latin typeface="微軟正黑體" pitchFamily="34" charset="-120"/>
            <a:ea typeface="微軟正黑體" pitchFamily="34" charset="-120"/>
            <a:cs typeface="Arial Unicode MS" pitchFamily="34" charset="-120"/>
          </a:endParaRPr>
        </a:p>
      </dgm:t>
    </dgm:pt>
    <dgm:pt modelId="{2F0ABD10-1A7D-4893-9AA6-E9E01526690B}" type="parTrans" cxnId="{3BB05ACF-13B7-4428-B1D8-98B033FFA5EA}">
      <dgm:prSet/>
      <dgm:spPr/>
    </dgm:pt>
    <dgm:pt modelId="{29BAA2DA-7574-4E80-82DF-27C398658451}" type="sibTrans" cxnId="{3BB05ACF-13B7-4428-B1D8-98B033FFA5EA}">
      <dgm:prSet/>
      <dgm:spPr/>
      <dgm:t>
        <a:bodyPr/>
        <a:lstStyle/>
        <a:p>
          <a:endParaRPr lang="zh-TW" altLang="en-US"/>
        </a:p>
      </dgm:t>
    </dgm:pt>
    <dgm:pt modelId="{6D7BF262-17A6-984C-AC3D-1DF688140DBF}" type="pres">
      <dgm:prSet presAssocID="{07F49C80-C3BD-5B4C-A379-7C90338453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529B5-7FD6-C944-AB97-32DF808C3871}" type="pres">
      <dgm:prSet presAssocID="{07F49C80-C3BD-5B4C-A379-7C90338453C1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BAD97095-3D7C-42B0-946D-3641ED442942}" type="pres">
      <dgm:prSet presAssocID="{07F49C80-C3BD-5B4C-A379-7C90338453C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52FA3-6BB2-48A6-AA07-F3658AB0DF1C}" type="pres">
      <dgm:prSet presAssocID="{07F49C80-C3BD-5B4C-A379-7C90338453C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C6F428-8D2B-4582-AC01-512E26CD9696}" type="pres">
      <dgm:prSet presAssocID="{07F49C80-C3BD-5B4C-A379-7C90338453C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0CDF58-F5C1-433F-913C-60DAEE48F2B6}" type="pres">
      <dgm:prSet presAssocID="{07F49C80-C3BD-5B4C-A379-7C90338453C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2EFFF-47D9-4140-AB57-5DE12AFB5E57}" type="pres">
      <dgm:prSet presAssocID="{07F49C80-C3BD-5B4C-A379-7C90338453C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690E52-41D6-40E5-B838-D655446314B1}" type="pres">
      <dgm:prSet presAssocID="{07F49C80-C3BD-5B4C-A379-7C90338453C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2594FE-E6A4-42F4-9DCA-BF66C11BED68}" type="pres">
      <dgm:prSet presAssocID="{07F49C80-C3BD-5B4C-A379-7C90338453C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63A01D-05A6-41D1-BF51-218CD08AF495}" type="pres">
      <dgm:prSet presAssocID="{07F49C80-C3BD-5B4C-A379-7C90338453C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E7F3C4-DBFD-4EF6-9F57-C909149617FB}" type="pres">
      <dgm:prSet presAssocID="{07F49C80-C3BD-5B4C-A379-7C90338453C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50809E-7775-44B4-AF68-7508F6BFD8F8}" type="pres">
      <dgm:prSet presAssocID="{07F49C80-C3BD-5B4C-A379-7C90338453C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3172EA-B87E-49A5-86A9-F7291A56D372}" type="pres">
      <dgm:prSet presAssocID="{07F49C80-C3BD-5B4C-A379-7C90338453C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6C9AD-78D3-4D39-81AD-E306DD158719}" type="pres">
      <dgm:prSet presAssocID="{07F49C80-C3BD-5B4C-A379-7C90338453C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6EF16E-B8F8-4DB8-9212-BD08BD1B63C6}" type="pres">
      <dgm:prSet presAssocID="{07F49C80-C3BD-5B4C-A379-7C90338453C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96496D-679E-4EC8-A500-241B8D353391}" type="pres">
      <dgm:prSet presAssocID="{07F49C80-C3BD-5B4C-A379-7C90338453C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0C1A6F-4844-4720-BC7D-013307EFCB0C}" type="presOf" srcId="{C9E7B977-705A-7742-A9B5-BBD083CFF676}" destId="{B56EF16E-B8F8-4DB8-9212-BD08BD1B63C6}" srcOrd="1" destOrd="0" presId="urn:microsoft.com/office/officeart/2005/8/layout/vProcess5"/>
    <dgm:cxn modelId="{ED32F4D5-8ABC-4C77-A081-BD83DEFE6F6D}" type="presOf" srcId="{DCE0F103-25D6-4D48-BD81-179FD09DD505}" destId="{4350809E-7775-44B4-AF68-7508F6BFD8F8}" srcOrd="1" destOrd="0" presId="urn:microsoft.com/office/officeart/2005/8/layout/vProcess5"/>
    <dgm:cxn modelId="{AFE4946E-05D5-5645-9282-FE84E483918A}" srcId="{07F49C80-C3BD-5B4C-A379-7C90338453C1}" destId="{C9E7B977-705A-7742-A9B5-BBD083CFF676}" srcOrd="3" destOrd="0" parTransId="{6757FEE8-661B-514A-8547-DCB43B3CFC04}" sibTransId="{583B4785-212D-1B45-8FB2-7633227DA704}"/>
    <dgm:cxn modelId="{97DF024D-A1A4-4BB3-B620-F1B0ACE168E1}" type="presOf" srcId="{D47D7C90-8514-43E7-BEAD-3F2D704AA04E}" destId="{9C352FA3-6BB2-48A6-AA07-F3658AB0DF1C}" srcOrd="0" destOrd="0" presId="urn:microsoft.com/office/officeart/2005/8/layout/vProcess5"/>
    <dgm:cxn modelId="{3BB05ACF-13B7-4428-B1D8-98B033FFA5EA}" srcId="{07F49C80-C3BD-5B4C-A379-7C90338453C1}" destId="{D47D7C90-8514-43E7-BEAD-3F2D704AA04E}" srcOrd="1" destOrd="0" parTransId="{2F0ABD10-1A7D-4893-9AA6-E9E01526690B}" sibTransId="{29BAA2DA-7574-4E80-82DF-27C398658451}"/>
    <dgm:cxn modelId="{02A912CE-E06E-43DD-8236-AF0CBB2BC2CA}" type="presOf" srcId="{648D18A5-3F49-954F-A124-1B04028D9637}" destId="{A496496D-679E-4EC8-A500-241B8D353391}" srcOrd="1" destOrd="0" presId="urn:microsoft.com/office/officeart/2005/8/layout/vProcess5"/>
    <dgm:cxn modelId="{4F24DBDC-2E4E-4B32-B96A-6F7B5A0F1BB4}" type="presOf" srcId="{583B4785-212D-1B45-8FB2-7633227DA704}" destId="{17E7F3C4-DBFD-4EF6-9F57-C909149617FB}" srcOrd="0" destOrd="0" presId="urn:microsoft.com/office/officeart/2005/8/layout/vProcess5"/>
    <dgm:cxn modelId="{E08F1531-CFC0-4B66-844A-0119BA8C8456}" type="presOf" srcId="{36E588EB-4827-C544-99E2-24D4BD15AF46}" destId="{DC63A01D-05A6-41D1-BF51-218CD08AF495}" srcOrd="0" destOrd="0" presId="urn:microsoft.com/office/officeart/2005/8/layout/vProcess5"/>
    <dgm:cxn modelId="{207EB995-3D03-43F8-B956-E931CE2890C2}" type="presOf" srcId="{29BAA2DA-7574-4E80-82DF-27C398658451}" destId="{7A2594FE-E6A4-42F4-9DCA-BF66C11BED68}" srcOrd="0" destOrd="0" presId="urn:microsoft.com/office/officeart/2005/8/layout/vProcess5"/>
    <dgm:cxn modelId="{836F12DC-2834-43EC-94AB-B9E4A6468303}" type="presOf" srcId="{648D18A5-3F49-954F-A124-1B04028D9637}" destId="{F142EFFF-47D9-4140-AB57-5DE12AFB5E57}" srcOrd="0" destOrd="0" presId="urn:microsoft.com/office/officeart/2005/8/layout/vProcess5"/>
    <dgm:cxn modelId="{8F9FE130-3018-49CD-B905-FEFD36191691}" type="presOf" srcId="{122DA761-ADB8-7243-92DD-9396F395B15A}" destId="{7F690E52-41D6-40E5-B838-D655446314B1}" srcOrd="0" destOrd="0" presId="urn:microsoft.com/office/officeart/2005/8/layout/vProcess5"/>
    <dgm:cxn modelId="{230E01BE-FCD6-DB42-9117-81AD2DD5EB4F}" srcId="{07F49C80-C3BD-5B4C-A379-7C90338453C1}" destId="{27330219-A60E-E846-A27C-14B22514CB7B}" srcOrd="2" destOrd="0" parTransId="{1CCAA750-E815-4D43-ADC3-93D48D86DD1B}" sibTransId="{36E588EB-4827-C544-99E2-24D4BD15AF46}"/>
    <dgm:cxn modelId="{640FFD39-75E2-431B-B9A6-66F5072A2A9D}" type="presOf" srcId="{DCE0F103-25D6-4D48-BD81-179FD09DD505}" destId="{BAD97095-3D7C-42B0-946D-3641ED442942}" srcOrd="0" destOrd="0" presId="urn:microsoft.com/office/officeart/2005/8/layout/vProcess5"/>
    <dgm:cxn modelId="{E4D4EDF1-E6B7-4DF1-BC15-BF54D07A0DD3}" type="presOf" srcId="{27330219-A60E-E846-A27C-14B22514CB7B}" destId="{35A6C9AD-78D3-4D39-81AD-E306DD158719}" srcOrd="1" destOrd="0" presId="urn:microsoft.com/office/officeart/2005/8/layout/vProcess5"/>
    <dgm:cxn modelId="{F19BF4D2-744E-0140-A022-75447FE54F07}" srcId="{07F49C80-C3BD-5B4C-A379-7C90338453C1}" destId="{DCE0F103-25D6-4D48-BD81-179FD09DD505}" srcOrd="0" destOrd="0" parTransId="{E95C124A-9242-0A41-9DE9-96014C80AD1C}" sibTransId="{122DA761-ADB8-7243-92DD-9396F395B15A}"/>
    <dgm:cxn modelId="{EC45D3CB-5A71-42A9-9C31-D91A366375B5}" type="presOf" srcId="{C9E7B977-705A-7742-A9B5-BBD083CFF676}" destId="{F20CDF58-F5C1-433F-913C-60DAEE48F2B6}" srcOrd="0" destOrd="0" presId="urn:microsoft.com/office/officeart/2005/8/layout/vProcess5"/>
    <dgm:cxn modelId="{0C4C78BA-B70A-4961-8158-B7E87A5185C6}" type="presOf" srcId="{27330219-A60E-E846-A27C-14B22514CB7B}" destId="{E2C6F428-8D2B-4582-AC01-512E26CD9696}" srcOrd="0" destOrd="0" presId="urn:microsoft.com/office/officeart/2005/8/layout/vProcess5"/>
    <dgm:cxn modelId="{BDB10508-C785-4DC9-B155-50B4EEB2FE67}" type="presOf" srcId="{D47D7C90-8514-43E7-BEAD-3F2D704AA04E}" destId="{BF3172EA-B87E-49A5-86A9-F7291A56D372}" srcOrd="1" destOrd="0" presId="urn:microsoft.com/office/officeart/2005/8/layout/vProcess5"/>
    <dgm:cxn modelId="{127F67A4-E9F7-42CC-BD0B-95FD82F9DCE5}" type="presOf" srcId="{07F49C80-C3BD-5B4C-A379-7C90338453C1}" destId="{6D7BF262-17A6-984C-AC3D-1DF688140DBF}" srcOrd="0" destOrd="0" presId="urn:microsoft.com/office/officeart/2005/8/layout/vProcess5"/>
    <dgm:cxn modelId="{56AB728E-AC6B-FA4F-A48C-BF908A496CDF}" srcId="{07F49C80-C3BD-5B4C-A379-7C90338453C1}" destId="{648D18A5-3F49-954F-A124-1B04028D9637}" srcOrd="4" destOrd="0" parTransId="{FFF8DF44-F5A9-2643-A364-6D3F676462C3}" sibTransId="{7C09F7E1-6B63-734F-A6BC-185103CAB323}"/>
    <dgm:cxn modelId="{B5E48CEE-00ED-47B8-B619-1F4B4D5CE6D4}" type="presParOf" srcId="{6D7BF262-17A6-984C-AC3D-1DF688140DBF}" destId="{276529B5-7FD6-C944-AB97-32DF808C3871}" srcOrd="0" destOrd="0" presId="urn:microsoft.com/office/officeart/2005/8/layout/vProcess5"/>
    <dgm:cxn modelId="{3A28761D-2FB4-40B9-8C20-9F0AE7B8C736}" type="presParOf" srcId="{6D7BF262-17A6-984C-AC3D-1DF688140DBF}" destId="{BAD97095-3D7C-42B0-946D-3641ED442942}" srcOrd="1" destOrd="0" presId="urn:microsoft.com/office/officeart/2005/8/layout/vProcess5"/>
    <dgm:cxn modelId="{374B7C59-243A-44BF-BF90-F0E8CD378C39}" type="presParOf" srcId="{6D7BF262-17A6-984C-AC3D-1DF688140DBF}" destId="{9C352FA3-6BB2-48A6-AA07-F3658AB0DF1C}" srcOrd="2" destOrd="0" presId="urn:microsoft.com/office/officeart/2005/8/layout/vProcess5"/>
    <dgm:cxn modelId="{76C8794E-43D7-4E03-B272-3DC8B472D4B5}" type="presParOf" srcId="{6D7BF262-17A6-984C-AC3D-1DF688140DBF}" destId="{E2C6F428-8D2B-4582-AC01-512E26CD9696}" srcOrd="3" destOrd="0" presId="urn:microsoft.com/office/officeart/2005/8/layout/vProcess5"/>
    <dgm:cxn modelId="{0E05A204-BD00-41CC-8FCA-EF0CF4FB2BD6}" type="presParOf" srcId="{6D7BF262-17A6-984C-AC3D-1DF688140DBF}" destId="{F20CDF58-F5C1-433F-913C-60DAEE48F2B6}" srcOrd="4" destOrd="0" presId="urn:microsoft.com/office/officeart/2005/8/layout/vProcess5"/>
    <dgm:cxn modelId="{3A61FE9A-EFCF-4540-8145-29E00A2A0321}" type="presParOf" srcId="{6D7BF262-17A6-984C-AC3D-1DF688140DBF}" destId="{F142EFFF-47D9-4140-AB57-5DE12AFB5E57}" srcOrd="5" destOrd="0" presId="urn:microsoft.com/office/officeart/2005/8/layout/vProcess5"/>
    <dgm:cxn modelId="{DA784E1B-A854-4344-883D-A7C49ECC5BF1}" type="presParOf" srcId="{6D7BF262-17A6-984C-AC3D-1DF688140DBF}" destId="{7F690E52-41D6-40E5-B838-D655446314B1}" srcOrd="6" destOrd="0" presId="urn:microsoft.com/office/officeart/2005/8/layout/vProcess5"/>
    <dgm:cxn modelId="{D5EF1E53-0A15-43C2-8517-C4B544B65E81}" type="presParOf" srcId="{6D7BF262-17A6-984C-AC3D-1DF688140DBF}" destId="{7A2594FE-E6A4-42F4-9DCA-BF66C11BED68}" srcOrd="7" destOrd="0" presId="urn:microsoft.com/office/officeart/2005/8/layout/vProcess5"/>
    <dgm:cxn modelId="{88A8436C-7FF8-4470-90D0-927D626D45FA}" type="presParOf" srcId="{6D7BF262-17A6-984C-AC3D-1DF688140DBF}" destId="{DC63A01D-05A6-41D1-BF51-218CD08AF495}" srcOrd="8" destOrd="0" presId="urn:microsoft.com/office/officeart/2005/8/layout/vProcess5"/>
    <dgm:cxn modelId="{B550C0BE-0B91-4916-834F-6DDFFA0E2260}" type="presParOf" srcId="{6D7BF262-17A6-984C-AC3D-1DF688140DBF}" destId="{17E7F3C4-DBFD-4EF6-9F57-C909149617FB}" srcOrd="9" destOrd="0" presId="urn:microsoft.com/office/officeart/2005/8/layout/vProcess5"/>
    <dgm:cxn modelId="{769546DD-44B0-48B8-A4D2-4FE9ADAD0BB4}" type="presParOf" srcId="{6D7BF262-17A6-984C-AC3D-1DF688140DBF}" destId="{4350809E-7775-44B4-AF68-7508F6BFD8F8}" srcOrd="10" destOrd="0" presId="urn:microsoft.com/office/officeart/2005/8/layout/vProcess5"/>
    <dgm:cxn modelId="{23194561-2778-430D-B33F-EF7B57A0DFE3}" type="presParOf" srcId="{6D7BF262-17A6-984C-AC3D-1DF688140DBF}" destId="{BF3172EA-B87E-49A5-86A9-F7291A56D372}" srcOrd="11" destOrd="0" presId="urn:microsoft.com/office/officeart/2005/8/layout/vProcess5"/>
    <dgm:cxn modelId="{1ACB8B44-36AE-40DA-906E-AEB138329E9E}" type="presParOf" srcId="{6D7BF262-17A6-984C-AC3D-1DF688140DBF}" destId="{35A6C9AD-78D3-4D39-81AD-E306DD158719}" srcOrd="12" destOrd="0" presId="urn:microsoft.com/office/officeart/2005/8/layout/vProcess5"/>
    <dgm:cxn modelId="{2F7E97DB-BD98-455A-AD65-906ED36DE2DE}" type="presParOf" srcId="{6D7BF262-17A6-984C-AC3D-1DF688140DBF}" destId="{B56EF16E-B8F8-4DB8-9212-BD08BD1B63C6}" srcOrd="13" destOrd="0" presId="urn:microsoft.com/office/officeart/2005/8/layout/vProcess5"/>
    <dgm:cxn modelId="{89D6F8EA-9002-4E67-9ACB-1AA9BB1063F7}" type="presParOf" srcId="{6D7BF262-17A6-984C-AC3D-1DF688140DBF}" destId="{A496496D-679E-4EC8-A500-241B8D353391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6052D4-2CF9-4523-A3E8-05DACCE4E6C9}" type="doc">
      <dgm:prSet loTypeId="urn:microsoft.com/office/officeart/2005/8/layout/hProcess11" loCatId="process" qsTypeId="urn:microsoft.com/office/officeart/2005/8/quickstyle/3d1" qsCatId="3D" csTypeId="urn:microsoft.com/office/officeart/2005/8/colors/colorful3" csCatId="colorful" phldr="1"/>
      <dgm:spPr/>
    </dgm:pt>
    <dgm:pt modelId="{DFE50416-DF7A-4E05-8A2D-0642650DE4D4}">
      <dgm:prSet phldrT="[文字]"/>
      <dgm:spPr/>
      <dgm:t>
        <a:bodyPr/>
        <a:lstStyle/>
        <a:p>
          <a:r>
            <a:rPr lang="en-US" altLang="zh-TW" dirty="0" smtClean="0"/>
            <a:t>Flash 5</a:t>
          </a:r>
          <a:endParaRPr lang="zh-TW" altLang="en-US" dirty="0"/>
        </a:p>
      </dgm:t>
    </dgm:pt>
    <dgm:pt modelId="{27FD7590-20D8-4912-A151-6C16434DD027}" type="parTrans" cxnId="{0201A41C-273A-439E-8B54-73F24FAD0BFD}">
      <dgm:prSet/>
      <dgm:spPr/>
      <dgm:t>
        <a:bodyPr/>
        <a:lstStyle/>
        <a:p>
          <a:endParaRPr lang="zh-TW" altLang="en-US"/>
        </a:p>
      </dgm:t>
    </dgm:pt>
    <dgm:pt modelId="{B9197021-6D4D-4815-AEB3-389783B42E79}" type="sibTrans" cxnId="{0201A41C-273A-439E-8B54-73F24FAD0BFD}">
      <dgm:prSet/>
      <dgm:spPr/>
      <dgm:t>
        <a:bodyPr/>
        <a:lstStyle/>
        <a:p>
          <a:endParaRPr lang="zh-TW" altLang="en-US"/>
        </a:p>
      </dgm:t>
    </dgm:pt>
    <dgm:pt modelId="{5DD7768F-BACA-4134-9648-6078EA8C2880}">
      <dgm:prSet phldrT="[文字]"/>
      <dgm:spPr/>
      <dgm:t>
        <a:bodyPr/>
        <a:lstStyle/>
        <a:p>
          <a:r>
            <a:rPr lang="en-US" altLang="zh-TW" dirty="0" smtClean="0"/>
            <a:t>Flash MX2004</a:t>
          </a:r>
          <a:endParaRPr lang="zh-TW" altLang="en-US" dirty="0"/>
        </a:p>
      </dgm:t>
    </dgm:pt>
    <dgm:pt modelId="{5012F1B2-6DCD-4855-BBA8-7741339F768B}" type="parTrans" cxnId="{9B0A1F3E-E6B1-4370-B94E-2639ED13187E}">
      <dgm:prSet/>
      <dgm:spPr/>
      <dgm:t>
        <a:bodyPr/>
        <a:lstStyle/>
        <a:p>
          <a:endParaRPr lang="zh-TW" altLang="en-US"/>
        </a:p>
      </dgm:t>
    </dgm:pt>
    <dgm:pt modelId="{F3BB98BE-F27A-4977-8751-BC2DC94077B7}" type="sibTrans" cxnId="{9B0A1F3E-E6B1-4370-B94E-2639ED13187E}">
      <dgm:prSet/>
      <dgm:spPr/>
      <dgm:t>
        <a:bodyPr/>
        <a:lstStyle/>
        <a:p>
          <a:endParaRPr lang="zh-TW" altLang="en-US"/>
        </a:p>
      </dgm:t>
    </dgm:pt>
    <dgm:pt modelId="{91BA1418-297A-40EA-AC57-FDB4FC9D3CDD}">
      <dgm:prSet phldrT="[文字]"/>
      <dgm:spPr/>
      <dgm:t>
        <a:bodyPr/>
        <a:lstStyle/>
        <a:p>
          <a:r>
            <a:rPr lang="en-US" altLang="zh-TW" dirty="0" smtClean="0"/>
            <a:t>Flash CS4/5</a:t>
          </a:r>
          <a:endParaRPr lang="zh-TW" altLang="en-US" dirty="0"/>
        </a:p>
      </dgm:t>
    </dgm:pt>
    <dgm:pt modelId="{13CDA984-73F4-4B21-B385-E973A6E30766}" type="parTrans" cxnId="{EEA58CEA-B369-43A4-A5DB-DF7C258C95DB}">
      <dgm:prSet/>
      <dgm:spPr/>
      <dgm:t>
        <a:bodyPr/>
        <a:lstStyle/>
        <a:p>
          <a:endParaRPr lang="zh-TW" altLang="en-US"/>
        </a:p>
      </dgm:t>
    </dgm:pt>
    <dgm:pt modelId="{4364C67C-445B-4DC4-B771-9BA78F5DBC85}" type="sibTrans" cxnId="{EEA58CEA-B369-43A4-A5DB-DF7C258C95DB}">
      <dgm:prSet/>
      <dgm:spPr/>
      <dgm:t>
        <a:bodyPr/>
        <a:lstStyle/>
        <a:p>
          <a:endParaRPr lang="zh-TW" altLang="en-US"/>
        </a:p>
      </dgm:t>
    </dgm:pt>
    <dgm:pt modelId="{78071EFB-3844-489D-AB56-390C1E20D186}" type="pres">
      <dgm:prSet presAssocID="{F36052D4-2CF9-4523-A3E8-05DACCE4E6C9}" presName="Name0" presStyleCnt="0">
        <dgm:presLayoutVars>
          <dgm:dir/>
          <dgm:resizeHandles val="exact"/>
        </dgm:presLayoutVars>
      </dgm:prSet>
      <dgm:spPr/>
    </dgm:pt>
    <dgm:pt modelId="{38F6BCB6-52A8-48F1-9197-84ED48F1EEDB}" type="pres">
      <dgm:prSet presAssocID="{F36052D4-2CF9-4523-A3E8-05DACCE4E6C9}" presName="arrow" presStyleLbl="bgShp" presStyleIdx="0" presStyleCnt="1"/>
      <dgm:spPr/>
    </dgm:pt>
    <dgm:pt modelId="{22442764-C48F-4131-9A1B-D947953CFC60}" type="pres">
      <dgm:prSet presAssocID="{F36052D4-2CF9-4523-A3E8-05DACCE4E6C9}" presName="points" presStyleCnt="0"/>
      <dgm:spPr/>
    </dgm:pt>
    <dgm:pt modelId="{682D6D1D-85BD-4568-8BB5-AE14CC3E0140}" type="pres">
      <dgm:prSet presAssocID="{DFE50416-DF7A-4E05-8A2D-0642650DE4D4}" presName="compositeA" presStyleCnt="0"/>
      <dgm:spPr/>
    </dgm:pt>
    <dgm:pt modelId="{7A7EEF25-1365-422A-BD81-371017E5C10A}" type="pres">
      <dgm:prSet presAssocID="{DFE50416-DF7A-4E05-8A2D-0642650DE4D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993A81-5E86-47D3-B1D2-A9026D9256DF}" type="pres">
      <dgm:prSet presAssocID="{DFE50416-DF7A-4E05-8A2D-0642650DE4D4}" presName="circleA" presStyleLbl="node1" presStyleIdx="0" presStyleCnt="3"/>
      <dgm:spPr>
        <a:prstGeom prst="ellipse">
          <a:avLst/>
        </a:prstGeom>
      </dgm:spPr>
    </dgm:pt>
    <dgm:pt modelId="{CD3B9493-5806-41DD-AC45-57026489C9D5}" type="pres">
      <dgm:prSet presAssocID="{DFE50416-DF7A-4E05-8A2D-0642650DE4D4}" presName="spaceA" presStyleCnt="0"/>
      <dgm:spPr/>
    </dgm:pt>
    <dgm:pt modelId="{DD99B85F-FED5-4510-82B6-42FF8FE71A22}" type="pres">
      <dgm:prSet presAssocID="{B9197021-6D4D-4815-AEB3-389783B42E79}" presName="space" presStyleCnt="0"/>
      <dgm:spPr/>
    </dgm:pt>
    <dgm:pt modelId="{4075C3C3-EFC3-41C3-A8F5-3113EA5C95BE}" type="pres">
      <dgm:prSet presAssocID="{5DD7768F-BACA-4134-9648-6078EA8C2880}" presName="compositeB" presStyleCnt="0"/>
      <dgm:spPr/>
    </dgm:pt>
    <dgm:pt modelId="{255A135C-D28B-4C46-B98C-11CA37369B16}" type="pres">
      <dgm:prSet presAssocID="{5DD7768F-BACA-4134-9648-6078EA8C2880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F0006-643E-4433-A047-08A0DAB62F71}" type="pres">
      <dgm:prSet presAssocID="{5DD7768F-BACA-4134-9648-6078EA8C2880}" presName="circleB" presStyleLbl="node1" presStyleIdx="1" presStyleCnt="3"/>
      <dgm:spPr/>
    </dgm:pt>
    <dgm:pt modelId="{7ED54D4C-83B4-452F-AE04-6E22D5B53C22}" type="pres">
      <dgm:prSet presAssocID="{5DD7768F-BACA-4134-9648-6078EA8C2880}" presName="spaceB" presStyleCnt="0"/>
      <dgm:spPr/>
    </dgm:pt>
    <dgm:pt modelId="{03C64039-D849-4E38-A483-EAB344280D5B}" type="pres">
      <dgm:prSet presAssocID="{F3BB98BE-F27A-4977-8751-BC2DC94077B7}" presName="space" presStyleCnt="0"/>
      <dgm:spPr/>
    </dgm:pt>
    <dgm:pt modelId="{22F09CAD-D496-4CFD-AB73-1F6C9F127282}" type="pres">
      <dgm:prSet presAssocID="{91BA1418-297A-40EA-AC57-FDB4FC9D3CDD}" presName="compositeA" presStyleCnt="0"/>
      <dgm:spPr/>
    </dgm:pt>
    <dgm:pt modelId="{94D704FD-4853-463E-B608-3D92F32EBA23}" type="pres">
      <dgm:prSet presAssocID="{91BA1418-297A-40EA-AC57-FDB4FC9D3CD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A2A0BA-C708-46B7-B67A-468C39AD141E}" type="pres">
      <dgm:prSet presAssocID="{91BA1418-297A-40EA-AC57-FDB4FC9D3CDD}" presName="circleA" presStyleLbl="node1" presStyleIdx="2" presStyleCnt="3"/>
      <dgm:spPr/>
    </dgm:pt>
    <dgm:pt modelId="{3EF3789F-B372-4DAB-BFAD-6F2CEE3A8D0D}" type="pres">
      <dgm:prSet presAssocID="{91BA1418-297A-40EA-AC57-FDB4FC9D3CDD}" presName="spaceA" presStyleCnt="0"/>
      <dgm:spPr/>
    </dgm:pt>
  </dgm:ptLst>
  <dgm:cxnLst>
    <dgm:cxn modelId="{AD857D9A-A216-4D44-9521-4EAC6B06A519}" type="presOf" srcId="{91BA1418-297A-40EA-AC57-FDB4FC9D3CDD}" destId="{94D704FD-4853-463E-B608-3D92F32EBA23}" srcOrd="0" destOrd="0" presId="urn:microsoft.com/office/officeart/2005/8/layout/hProcess11"/>
    <dgm:cxn modelId="{0201A41C-273A-439E-8B54-73F24FAD0BFD}" srcId="{F36052D4-2CF9-4523-A3E8-05DACCE4E6C9}" destId="{DFE50416-DF7A-4E05-8A2D-0642650DE4D4}" srcOrd="0" destOrd="0" parTransId="{27FD7590-20D8-4912-A151-6C16434DD027}" sibTransId="{B9197021-6D4D-4815-AEB3-389783B42E79}"/>
    <dgm:cxn modelId="{C6A93400-46B1-40D1-A178-7B6DAE26481C}" type="presOf" srcId="{DFE50416-DF7A-4E05-8A2D-0642650DE4D4}" destId="{7A7EEF25-1365-422A-BD81-371017E5C10A}" srcOrd="0" destOrd="0" presId="urn:microsoft.com/office/officeart/2005/8/layout/hProcess11"/>
    <dgm:cxn modelId="{EEA58CEA-B369-43A4-A5DB-DF7C258C95DB}" srcId="{F36052D4-2CF9-4523-A3E8-05DACCE4E6C9}" destId="{91BA1418-297A-40EA-AC57-FDB4FC9D3CDD}" srcOrd="2" destOrd="0" parTransId="{13CDA984-73F4-4B21-B385-E973A6E30766}" sibTransId="{4364C67C-445B-4DC4-B771-9BA78F5DBC85}"/>
    <dgm:cxn modelId="{1A360DE8-6718-499B-99C9-76C35E3D0F5D}" type="presOf" srcId="{F36052D4-2CF9-4523-A3E8-05DACCE4E6C9}" destId="{78071EFB-3844-489D-AB56-390C1E20D186}" srcOrd="0" destOrd="0" presId="urn:microsoft.com/office/officeart/2005/8/layout/hProcess11"/>
    <dgm:cxn modelId="{9B0A1F3E-E6B1-4370-B94E-2639ED13187E}" srcId="{F36052D4-2CF9-4523-A3E8-05DACCE4E6C9}" destId="{5DD7768F-BACA-4134-9648-6078EA8C2880}" srcOrd="1" destOrd="0" parTransId="{5012F1B2-6DCD-4855-BBA8-7741339F768B}" sibTransId="{F3BB98BE-F27A-4977-8751-BC2DC94077B7}"/>
    <dgm:cxn modelId="{0D81B8FD-A9D6-42A8-9B60-A4E85BAAFC6A}" type="presOf" srcId="{5DD7768F-BACA-4134-9648-6078EA8C2880}" destId="{255A135C-D28B-4C46-B98C-11CA37369B16}" srcOrd="0" destOrd="0" presId="urn:microsoft.com/office/officeart/2005/8/layout/hProcess11"/>
    <dgm:cxn modelId="{AB2CEAC3-DAF8-46B3-9572-CEEE010E6CA6}" type="presParOf" srcId="{78071EFB-3844-489D-AB56-390C1E20D186}" destId="{38F6BCB6-52A8-48F1-9197-84ED48F1EEDB}" srcOrd="0" destOrd="0" presId="urn:microsoft.com/office/officeart/2005/8/layout/hProcess11"/>
    <dgm:cxn modelId="{5AA2A63C-B396-4EAB-8618-BEDC58A1028F}" type="presParOf" srcId="{78071EFB-3844-489D-AB56-390C1E20D186}" destId="{22442764-C48F-4131-9A1B-D947953CFC60}" srcOrd="1" destOrd="0" presId="urn:microsoft.com/office/officeart/2005/8/layout/hProcess11"/>
    <dgm:cxn modelId="{658C53AE-867E-4A20-9F12-668F9D1F25D5}" type="presParOf" srcId="{22442764-C48F-4131-9A1B-D947953CFC60}" destId="{682D6D1D-85BD-4568-8BB5-AE14CC3E0140}" srcOrd="0" destOrd="0" presId="urn:microsoft.com/office/officeart/2005/8/layout/hProcess11"/>
    <dgm:cxn modelId="{F261DB5F-80CE-4EDE-8D76-88257D01E970}" type="presParOf" srcId="{682D6D1D-85BD-4568-8BB5-AE14CC3E0140}" destId="{7A7EEF25-1365-422A-BD81-371017E5C10A}" srcOrd="0" destOrd="0" presId="urn:microsoft.com/office/officeart/2005/8/layout/hProcess11"/>
    <dgm:cxn modelId="{5AC662CF-98D9-4FF8-8AFD-D95BF4CCC8FB}" type="presParOf" srcId="{682D6D1D-85BD-4568-8BB5-AE14CC3E0140}" destId="{F4993A81-5E86-47D3-B1D2-A9026D9256DF}" srcOrd="1" destOrd="0" presId="urn:microsoft.com/office/officeart/2005/8/layout/hProcess11"/>
    <dgm:cxn modelId="{04A49B7A-6CC8-4C0F-AA73-4573175A7E36}" type="presParOf" srcId="{682D6D1D-85BD-4568-8BB5-AE14CC3E0140}" destId="{CD3B9493-5806-41DD-AC45-57026489C9D5}" srcOrd="2" destOrd="0" presId="urn:microsoft.com/office/officeart/2005/8/layout/hProcess11"/>
    <dgm:cxn modelId="{619BE2A5-23E4-4A8F-AB89-351179DECE20}" type="presParOf" srcId="{22442764-C48F-4131-9A1B-D947953CFC60}" destId="{DD99B85F-FED5-4510-82B6-42FF8FE71A22}" srcOrd="1" destOrd="0" presId="urn:microsoft.com/office/officeart/2005/8/layout/hProcess11"/>
    <dgm:cxn modelId="{8BE18AF8-7AED-4F3D-BFB5-E1B62D8251EA}" type="presParOf" srcId="{22442764-C48F-4131-9A1B-D947953CFC60}" destId="{4075C3C3-EFC3-41C3-A8F5-3113EA5C95BE}" srcOrd="2" destOrd="0" presId="urn:microsoft.com/office/officeart/2005/8/layout/hProcess11"/>
    <dgm:cxn modelId="{284CAFB2-3C53-429C-ACA1-06B555E30187}" type="presParOf" srcId="{4075C3C3-EFC3-41C3-A8F5-3113EA5C95BE}" destId="{255A135C-D28B-4C46-B98C-11CA37369B16}" srcOrd="0" destOrd="0" presId="urn:microsoft.com/office/officeart/2005/8/layout/hProcess11"/>
    <dgm:cxn modelId="{3164CBC1-216B-400E-AB40-C6972D5A49FC}" type="presParOf" srcId="{4075C3C3-EFC3-41C3-A8F5-3113EA5C95BE}" destId="{017F0006-643E-4433-A047-08A0DAB62F71}" srcOrd="1" destOrd="0" presId="urn:microsoft.com/office/officeart/2005/8/layout/hProcess11"/>
    <dgm:cxn modelId="{EB4F4C8E-1017-40F3-857B-06AC98506371}" type="presParOf" srcId="{4075C3C3-EFC3-41C3-A8F5-3113EA5C95BE}" destId="{7ED54D4C-83B4-452F-AE04-6E22D5B53C22}" srcOrd="2" destOrd="0" presId="urn:microsoft.com/office/officeart/2005/8/layout/hProcess11"/>
    <dgm:cxn modelId="{B747916B-3086-4BFB-830B-3964F553C162}" type="presParOf" srcId="{22442764-C48F-4131-9A1B-D947953CFC60}" destId="{03C64039-D849-4E38-A483-EAB344280D5B}" srcOrd="3" destOrd="0" presId="urn:microsoft.com/office/officeart/2005/8/layout/hProcess11"/>
    <dgm:cxn modelId="{8E466770-F258-4D95-A111-CFCB6C3D1A30}" type="presParOf" srcId="{22442764-C48F-4131-9A1B-D947953CFC60}" destId="{22F09CAD-D496-4CFD-AB73-1F6C9F127282}" srcOrd="4" destOrd="0" presId="urn:microsoft.com/office/officeart/2005/8/layout/hProcess11"/>
    <dgm:cxn modelId="{720E1996-0083-4B7E-83B6-A63FBC2A4DDC}" type="presParOf" srcId="{22F09CAD-D496-4CFD-AB73-1F6C9F127282}" destId="{94D704FD-4853-463E-B608-3D92F32EBA23}" srcOrd="0" destOrd="0" presId="urn:microsoft.com/office/officeart/2005/8/layout/hProcess11"/>
    <dgm:cxn modelId="{8EFADFBB-CB7F-40B7-968A-6C12D4CCC898}" type="presParOf" srcId="{22F09CAD-D496-4CFD-AB73-1F6C9F127282}" destId="{9DA2A0BA-C708-46B7-B67A-468C39AD141E}" srcOrd="1" destOrd="0" presId="urn:microsoft.com/office/officeart/2005/8/layout/hProcess11"/>
    <dgm:cxn modelId="{2C94E200-C18C-4C26-8DA6-713752F5985F}" type="presParOf" srcId="{22F09CAD-D496-4CFD-AB73-1F6C9F127282}" destId="{3EF3789F-B372-4DAB-BFAD-6F2CEE3A8D0D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FCFE9-C5C9-437C-B398-2DF9AFBA518A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1FB335A-454A-490B-8005-EC6BC488EA89}">
      <dgm:prSet/>
      <dgm:spPr/>
      <dgm:t>
        <a:bodyPr/>
        <a:lstStyle/>
        <a:p>
          <a:pPr rtl="0"/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Dreamweaver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6E3DAC9C-DE96-440B-A4F7-22DA7F39E56D}" type="parTrans" cxnId="{5456E740-1F0A-4A5C-92B2-9740CE93CB5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53830D-659A-4A87-973C-684C3AE4A7B5}" type="sibTrans" cxnId="{5456E740-1F0A-4A5C-92B2-9740CE93CB5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D60391-EFB6-449A-B7E0-EF6FC7B3D900}">
      <dgm:prSet/>
      <dgm:spPr/>
      <dgm:t>
        <a:bodyPr/>
        <a:lstStyle/>
        <a:p>
          <a:pPr rtl="0"/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Flash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2882FF13-0B3C-4921-83C1-49F411938E37}" type="parTrans" cxnId="{E847F155-3001-4452-8447-85BAE866CE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346312-4B9B-48AA-B159-765382F9F027}" type="sibTrans" cxnId="{E847F155-3001-4452-8447-85BAE866CE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8C4AF6-C3B9-4641-B367-C627BCE4474E}">
      <dgm:prSet/>
      <dgm:spPr/>
      <dgm:t>
        <a:bodyPr/>
        <a:lstStyle/>
        <a:p>
          <a:pPr rtl="0"/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Photoshop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3FB722D4-EFC7-4DB1-B49A-61E6C47FB9E7}" type="parTrans" cxnId="{01471FD6-9444-408F-90D8-B0C98D6DC2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E5685A-9F29-40D7-933C-D7AD47DE2E6D}" type="sibTrans" cxnId="{01471FD6-9444-408F-90D8-B0C98D6DC2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4CC0BE6-D7A2-4B43-BB65-CC670946A018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網頁設計</a:t>
          </a:r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,</a:t>
          </a:r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 網站前端最重要工具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404FB2AF-EFB5-4B23-ACF4-0988E2C18216}" type="parTrans" cxnId="{A42390BA-3E8E-4039-81A5-CE80A534C15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4A7C988-97D7-46DF-B233-3C73BFC3296C}" type="sibTrans" cxnId="{A42390BA-3E8E-4039-81A5-CE80A534C15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B44638-D6B8-47FE-93B4-DC00B5C03E89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動畫設計</a:t>
          </a:r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讓網頁更生動活潑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7BAA733F-F3FE-4BA5-B5E0-A7FBDE72526C}" type="parTrans" cxnId="{E724F5F1-815E-49AF-9C96-86AA929F7E8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77ED27F-FC90-411C-8E01-2D03D33AFCDE}" type="sibTrans" cxnId="{E724F5F1-815E-49AF-9C96-86AA929F7E8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331764-90A0-4C62-A687-21483F57A10C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程式部份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BFD4B5D9-591F-41EB-9F2F-70A82D094808}" type="parTrans" cxnId="{B73024A0-3856-4E19-B899-B1A54EA887AA}">
      <dgm:prSet/>
      <dgm:spPr/>
      <dgm:t>
        <a:bodyPr/>
        <a:lstStyle/>
        <a:p>
          <a:endParaRPr lang="zh-TW" altLang="en-US"/>
        </a:p>
      </dgm:t>
    </dgm:pt>
    <dgm:pt modelId="{09D701A5-FCDB-4B71-A259-164345402BB3}" type="sibTrans" cxnId="{B73024A0-3856-4E19-B899-B1A54EA887AA}">
      <dgm:prSet/>
      <dgm:spPr/>
      <dgm:t>
        <a:bodyPr/>
        <a:lstStyle/>
        <a:p>
          <a:endParaRPr lang="zh-TW" altLang="en-US"/>
        </a:p>
      </dgm:t>
    </dgm:pt>
    <dgm:pt modelId="{38973FD4-9212-4202-93BC-0BFB56FF0E53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版面設計</a:t>
          </a:r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美麗網頁主要功臣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372E11AE-8E45-4B85-9E21-EE48D873DAC2}" type="parTrans" cxnId="{A1F115FF-A6AB-4323-ABDA-DEDEA7495887}">
      <dgm:prSet/>
      <dgm:spPr/>
    </dgm:pt>
    <dgm:pt modelId="{1742349C-68D0-424F-9DB4-AE16D02CBED8}" type="sibTrans" cxnId="{A1F115FF-A6AB-4323-ABDA-DEDEA7495887}">
      <dgm:prSet/>
      <dgm:spPr/>
    </dgm:pt>
    <dgm:pt modelId="{EE690DB7-2C18-4131-9ABF-C72438109688}">
      <dgm:prSet/>
      <dgm:spPr/>
      <dgm:t>
        <a:bodyPr/>
        <a:lstStyle/>
        <a:p>
          <a:pPr rtl="0"/>
          <a:r>
            <a:rPr kumimoji="1" lang="en-US" altLang="zh-TW" dirty="0" err="1" smtClean="0">
              <a:latin typeface="微軟正黑體" pitchFamily="34" charset="-120"/>
              <a:ea typeface="微軟正黑體" pitchFamily="34" charset="-120"/>
            </a:rPr>
            <a:t>Javascript</a:t>
          </a:r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, </a:t>
          </a:r>
          <a:r>
            <a:rPr kumimoji="1" lang="en-US" altLang="zh-TW" dirty="0" err="1" smtClean="0">
              <a:latin typeface="微軟正黑體" pitchFamily="34" charset="-120"/>
              <a:ea typeface="微軟正黑體" pitchFamily="34" charset="-120"/>
            </a:rPr>
            <a:t>Actionscript</a:t>
          </a:r>
          <a:r>
            <a:rPr kumimoji="1" lang="en-US" altLang="zh-TW" dirty="0" smtClean="0">
              <a:latin typeface="微軟正黑體" pitchFamily="34" charset="-120"/>
              <a:ea typeface="微軟正黑體" pitchFamily="34" charset="-120"/>
            </a:rPr>
            <a:t>, PHP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40427A94-3145-4DC4-B49D-2777C4980D0D}" type="sibTrans" cxnId="{E03C017E-CE93-4533-957F-3BD534CBF87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8C828FE-EF41-4117-8EC9-45FE7F5002D1}" type="parTrans" cxnId="{E03C017E-CE93-4533-957F-3BD534CBF87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899362C-114F-4F6F-B8EB-C8BF223A6560}" type="pres">
      <dgm:prSet presAssocID="{6FBFCFE9-C5C9-437C-B398-2DF9AFBA51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FDAA83-C21B-49BD-B4A0-439E63880CDC}" type="pres">
      <dgm:prSet presAssocID="{51FB335A-454A-490B-8005-EC6BC488EA89}" presName="linNode" presStyleCnt="0"/>
      <dgm:spPr/>
    </dgm:pt>
    <dgm:pt modelId="{554D1477-18F4-47FF-861A-CD68E320B8C4}" type="pres">
      <dgm:prSet presAssocID="{51FB335A-454A-490B-8005-EC6BC488EA8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EC22FE-B466-4A30-A163-7DF4D7742502}" type="pres">
      <dgm:prSet presAssocID="{51FB335A-454A-490B-8005-EC6BC488EA8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036021-D6F2-469C-8B0D-098C800B515F}" type="pres">
      <dgm:prSet presAssocID="{0A53830D-659A-4A87-973C-684C3AE4A7B5}" presName="sp" presStyleCnt="0"/>
      <dgm:spPr/>
    </dgm:pt>
    <dgm:pt modelId="{637A6BEF-93E8-4B9E-A736-D7294CE0A2BE}" type="pres">
      <dgm:prSet presAssocID="{2FD60391-EFB6-449A-B7E0-EF6FC7B3D900}" presName="linNode" presStyleCnt="0"/>
      <dgm:spPr/>
    </dgm:pt>
    <dgm:pt modelId="{EA6AA18D-7CE7-4185-812C-8D7341637A94}" type="pres">
      <dgm:prSet presAssocID="{2FD60391-EFB6-449A-B7E0-EF6FC7B3D90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026791-60AD-4D80-B0FC-59312FD8BE06}" type="pres">
      <dgm:prSet presAssocID="{2FD60391-EFB6-449A-B7E0-EF6FC7B3D9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3F6E1-B153-44B3-8ECF-A38F6E73BAA4}" type="pres">
      <dgm:prSet presAssocID="{45346312-4B9B-48AA-B159-765382F9F027}" presName="sp" presStyleCnt="0"/>
      <dgm:spPr/>
    </dgm:pt>
    <dgm:pt modelId="{734ABB4C-6CA6-4071-84E0-E813FB13A24C}" type="pres">
      <dgm:prSet presAssocID="{308C4AF6-C3B9-4641-B367-C627BCE4474E}" presName="linNode" presStyleCnt="0"/>
      <dgm:spPr/>
    </dgm:pt>
    <dgm:pt modelId="{CB5C6A1A-3D9E-4548-A783-C1BC0D6B7864}" type="pres">
      <dgm:prSet presAssocID="{308C4AF6-C3B9-4641-B367-C627BCE4474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334D1-F8A9-4285-889D-5FE4794FDC22}" type="pres">
      <dgm:prSet presAssocID="{308C4AF6-C3B9-4641-B367-C627BCE4474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650FC7-2734-41BC-9BBD-B77072E44B6C}" type="pres">
      <dgm:prSet presAssocID="{C1E5685A-9F29-40D7-933C-D7AD47DE2E6D}" presName="sp" presStyleCnt="0"/>
      <dgm:spPr/>
    </dgm:pt>
    <dgm:pt modelId="{B357CC67-960F-453D-8323-19EB582212A9}" type="pres">
      <dgm:prSet presAssocID="{6C331764-90A0-4C62-A687-21483F57A10C}" presName="linNode" presStyleCnt="0"/>
      <dgm:spPr/>
    </dgm:pt>
    <dgm:pt modelId="{CBBEA775-B9DF-44CA-980B-94B511EBA0DA}" type="pres">
      <dgm:prSet presAssocID="{6C331764-90A0-4C62-A687-21483F57A10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D7E174-3A71-4729-A666-AB54385EE99D}" type="pres">
      <dgm:prSet presAssocID="{6C331764-90A0-4C62-A687-21483F57A10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2390BA-3E8E-4039-81A5-CE80A534C150}" srcId="{51FB335A-454A-490B-8005-EC6BC488EA89}" destId="{44CC0BE6-D7A2-4B43-BB65-CC670946A018}" srcOrd="0" destOrd="0" parTransId="{404FB2AF-EFB5-4B23-ACF4-0988E2C18216}" sibTransId="{14A7C988-97D7-46DF-B233-3C73BFC3296C}"/>
    <dgm:cxn modelId="{E03C017E-CE93-4533-957F-3BD534CBF87C}" srcId="{6C331764-90A0-4C62-A687-21483F57A10C}" destId="{EE690DB7-2C18-4131-9ABF-C72438109688}" srcOrd="0" destOrd="0" parTransId="{08C828FE-EF41-4117-8EC9-45FE7F5002D1}" sibTransId="{40427A94-3145-4DC4-B49D-2777C4980D0D}"/>
    <dgm:cxn modelId="{1502FC6C-D600-4C70-AABD-64900E4A3625}" type="presOf" srcId="{38973FD4-9212-4202-93BC-0BFB56FF0E53}" destId="{C37334D1-F8A9-4285-889D-5FE4794FDC22}" srcOrd="0" destOrd="0" presId="urn:microsoft.com/office/officeart/2005/8/layout/vList5"/>
    <dgm:cxn modelId="{B73024A0-3856-4E19-B899-B1A54EA887AA}" srcId="{6FBFCFE9-C5C9-437C-B398-2DF9AFBA518A}" destId="{6C331764-90A0-4C62-A687-21483F57A10C}" srcOrd="3" destOrd="0" parTransId="{BFD4B5D9-591F-41EB-9F2F-70A82D094808}" sibTransId="{09D701A5-FCDB-4B71-A259-164345402BB3}"/>
    <dgm:cxn modelId="{01471FD6-9444-408F-90D8-B0C98D6DC297}" srcId="{6FBFCFE9-C5C9-437C-B398-2DF9AFBA518A}" destId="{308C4AF6-C3B9-4641-B367-C627BCE4474E}" srcOrd="2" destOrd="0" parTransId="{3FB722D4-EFC7-4DB1-B49A-61E6C47FB9E7}" sibTransId="{C1E5685A-9F29-40D7-933C-D7AD47DE2E6D}"/>
    <dgm:cxn modelId="{CD71D5ED-0878-440B-856C-17F3F9188C4D}" type="presOf" srcId="{44CC0BE6-D7A2-4B43-BB65-CC670946A018}" destId="{F9EC22FE-B466-4A30-A163-7DF4D7742502}" srcOrd="0" destOrd="0" presId="urn:microsoft.com/office/officeart/2005/8/layout/vList5"/>
    <dgm:cxn modelId="{F6E42799-27F1-4DA3-B9C0-8D99DF248714}" type="presOf" srcId="{308C4AF6-C3B9-4641-B367-C627BCE4474E}" destId="{CB5C6A1A-3D9E-4548-A783-C1BC0D6B7864}" srcOrd="0" destOrd="0" presId="urn:microsoft.com/office/officeart/2005/8/layout/vList5"/>
    <dgm:cxn modelId="{BF522D24-4571-496B-A7C5-9AB3888D3404}" type="presOf" srcId="{6FBFCFE9-C5C9-437C-B398-2DF9AFBA518A}" destId="{2899362C-114F-4F6F-B8EB-C8BF223A6560}" srcOrd="0" destOrd="0" presId="urn:microsoft.com/office/officeart/2005/8/layout/vList5"/>
    <dgm:cxn modelId="{5456E740-1F0A-4A5C-92B2-9740CE93CB57}" srcId="{6FBFCFE9-C5C9-437C-B398-2DF9AFBA518A}" destId="{51FB335A-454A-490B-8005-EC6BC488EA89}" srcOrd="0" destOrd="0" parTransId="{6E3DAC9C-DE96-440B-A4F7-22DA7F39E56D}" sibTransId="{0A53830D-659A-4A87-973C-684C3AE4A7B5}"/>
    <dgm:cxn modelId="{AF5EA75B-CABF-47AB-A3EA-EF23277C2CAD}" type="presOf" srcId="{EE690DB7-2C18-4131-9ABF-C72438109688}" destId="{6CD7E174-3A71-4729-A666-AB54385EE99D}" srcOrd="0" destOrd="0" presId="urn:microsoft.com/office/officeart/2005/8/layout/vList5"/>
    <dgm:cxn modelId="{E847F155-3001-4452-8447-85BAE866CE54}" srcId="{6FBFCFE9-C5C9-437C-B398-2DF9AFBA518A}" destId="{2FD60391-EFB6-449A-B7E0-EF6FC7B3D900}" srcOrd="1" destOrd="0" parTransId="{2882FF13-0B3C-4921-83C1-49F411938E37}" sibTransId="{45346312-4B9B-48AA-B159-765382F9F027}"/>
    <dgm:cxn modelId="{ECAFAE5B-6750-4560-B932-B4C4133FF7F7}" type="presOf" srcId="{51FB335A-454A-490B-8005-EC6BC488EA89}" destId="{554D1477-18F4-47FF-861A-CD68E320B8C4}" srcOrd="0" destOrd="0" presId="urn:microsoft.com/office/officeart/2005/8/layout/vList5"/>
    <dgm:cxn modelId="{E724F5F1-815E-49AF-9C96-86AA929F7E87}" srcId="{2FD60391-EFB6-449A-B7E0-EF6FC7B3D900}" destId="{65B44638-D6B8-47FE-93B4-DC00B5C03E89}" srcOrd="0" destOrd="0" parTransId="{7BAA733F-F3FE-4BA5-B5E0-A7FBDE72526C}" sibTransId="{177ED27F-FC90-411C-8E01-2D03D33AFCDE}"/>
    <dgm:cxn modelId="{30F9FBDF-BEE5-4D42-B10B-72043BF2B6F5}" type="presOf" srcId="{6C331764-90A0-4C62-A687-21483F57A10C}" destId="{CBBEA775-B9DF-44CA-980B-94B511EBA0DA}" srcOrd="0" destOrd="0" presId="urn:microsoft.com/office/officeart/2005/8/layout/vList5"/>
    <dgm:cxn modelId="{51517314-DEB3-4B9B-BBED-F2B9EE22F1FC}" type="presOf" srcId="{2FD60391-EFB6-449A-B7E0-EF6FC7B3D900}" destId="{EA6AA18D-7CE7-4185-812C-8D7341637A94}" srcOrd="0" destOrd="0" presId="urn:microsoft.com/office/officeart/2005/8/layout/vList5"/>
    <dgm:cxn modelId="{4228766E-FF62-44C7-8C1F-017A0FC688BF}" type="presOf" srcId="{65B44638-D6B8-47FE-93B4-DC00B5C03E89}" destId="{6E026791-60AD-4D80-B0FC-59312FD8BE06}" srcOrd="0" destOrd="0" presId="urn:microsoft.com/office/officeart/2005/8/layout/vList5"/>
    <dgm:cxn modelId="{A1F115FF-A6AB-4323-ABDA-DEDEA7495887}" srcId="{308C4AF6-C3B9-4641-B367-C627BCE4474E}" destId="{38973FD4-9212-4202-93BC-0BFB56FF0E53}" srcOrd="0" destOrd="0" parTransId="{372E11AE-8E45-4B85-9E21-EE48D873DAC2}" sibTransId="{1742349C-68D0-424F-9DB4-AE16D02CBED8}"/>
    <dgm:cxn modelId="{EBBAC8D0-1A06-4373-AB76-3A793AEC2129}" type="presParOf" srcId="{2899362C-114F-4F6F-B8EB-C8BF223A6560}" destId="{50FDAA83-C21B-49BD-B4A0-439E63880CDC}" srcOrd="0" destOrd="0" presId="urn:microsoft.com/office/officeart/2005/8/layout/vList5"/>
    <dgm:cxn modelId="{97C43849-6D25-4A88-90DA-6BD3C6D975FD}" type="presParOf" srcId="{50FDAA83-C21B-49BD-B4A0-439E63880CDC}" destId="{554D1477-18F4-47FF-861A-CD68E320B8C4}" srcOrd="0" destOrd="0" presId="urn:microsoft.com/office/officeart/2005/8/layout/vList5"/>
    <dgm:cxn modelId="{853237BB-AE9D-46BC-AF31-CBADA538FA4D}" type="presParOf" srcId="{50FDAA83-C21B-49BD-B4A0-439E63880CDC}" destId="{F9EC22FE-B466-4A30-A163-7DF4D7742502}" srcOrd="1" destOrd="0" presId="urn:microsoft.com/office/officeart/2005/8/layout/vList5"/>
    <dgm:cxn modelId="{33E4C134-8FAC-4B59-BA8B-C91A98625ED9}" type="presParOf" srcId="{2899362C-114F-4F6F-B8EB-C8BF223A6560}" destId="{F5036021-D6F2-469C-8B0D-098C800B515F}" srcOrd="1" destOrd="0" presId="urn:microsoft.com/office/officeart/2005/8/layout/vList5"/>
    <dgm:cxn modelId="{259C60E2-E2F7-4800-81A7-1676DC6F0D2D}" type="presParOf" srcId="{2899362C-114F-4F6F-B8EB-C8BF223A6560}" destId="{637A6BEF-93E8-4B9E-A736-D7294CE0A2BE}" srcOrd="2" destOrd="0" presId="urn:microsoft.com/office/officeart/2005/8/layout/vList5"/>
    <dgm:cxn modelId="{A51E63C4-D22B-42F5-A87C-616EA4D020BB}" type="presParOf" srcId="{637A6BEF-93E8-4B9E-A736-D7294CE0A2BE}" destId="{EA6AA18D-7CE7-4185-812C-8D7341637A94}" srcOrd="0" destOrd="0" presId="urn:microsoft.com/office/officeart/2005/8/layout/vList5"/>
    <dgm:cxn modelId="{63EB6109-4668-49F8-8DB7-2F272B7AB16B}" type="presParOf" srcId="{637A6BEF-93E8-4B9E-A736-D7294CE0A2BE}" destId="{6E026791-60AD-4D80-B0FC-59312FD8BE06}" srcOrd="1" destOrd="0" presId="urn:microsoft.com/office/officeart/2005/8/layout/vList5"/>
    <dgm:cxn modelId="{8721988B-C3FF-4117-B969-555AB1FDF303}" type="presParOf" srcId="{2899362C-114F-4F6F-B8EB-C8BF223A6560}" destId="{73D3F6E1-B153-44B3-8ECF-A38F6E73BAA4}" srcOrd="3" destOrd="0" presId="urn:microsoft.com/office/officeart/2005/8/layout/vList5"/>
    <dgm:cxn modelId="{09CC4385-ECE9-4DFD-B56B-C1E0334A310F}" type="presParOf" srcId="{2899362C-114F-4F6F-B8EB-C8BF223A6560}" destId="{734ABB4C-6CA6-4071-84E0-E813FB13A24C}" srcOrd="4" destOrd="0" presId="urn:microsoft.com/office/officeart/2005/8/layout/vList5"/>
    <dgm:cxn modelId="{32A285F5-2117-4D69-8095-5E3453FF1A31}" type="presParOf" srcId="{734ABB4C-6CA6-4071-84E0-E813FB13A24C}" destId="{CB5C6A1A-3D9E-4548-A783-C1BC0D6B7864}" srcOrd="0" destOrd="0" presId="urn:microsoft.com/office/officeart/2005/8/layout/vList5"/>
    <dgm:cxn modelId="{F09094CF-BC82-4908-802F-55D197B1AA08}" type="presParOf" srcId="{734ABB4C-6CA6-4071-84E0-E813FB13A24C}" destId="{C37334D1-F8A9-4285-889D-5FE4794FDC22}" srcOrd="1" destOrd="0" presId="urn:microsoft.com/office/officeart/2005/8/layout/vList5"/>
    <dgm:cxn modelId="{F7D51345-55E9-4DE0-B0CD-BA344B62191F}" type="presParOf" srcId="{2899362C-114F-4F6F-B8EB-C8BF223A6560}" destId="{DE650FC7-2734-41BC-9BBD-B77072E44B6C}" srcOrd="5" destOrd="0" presId="urn:microsoft.com/office/officeart/2005/8/layout/vList5"/>
    <dgm:cxn modelId="{2FADD911-5982-49AC-801A-18673BBA540B}" type="presParOf" srcId="{2899362C-114F-4F6F-B8EB-C8BF223A6560}" destId="{B357CC67-960F-453D-8323-19EB582212A9}" srcOrd="6" destOrd="0" presId="urn:microsoft.com/office/officeart/2005/8/layout/vList5"/>
    <dgm:cxn modelId="{EDFFB4B5-A8F1-4A71-A4D4-AAA4EDE697C9}" type="presParOf" srcId="{B357CC67-960F-453D-8323-19EB582212A9}" destId="{CBBEA775-B9DF-44CA-980B-94B511EBA0DA}" srcOrd="0" destOrd="0" presId="urn:microsoft.com/office/officeart/2005/8/layout/vList5"/>
    <dgm:cxn modelId="{F448EC0B-1395-4169-A957-1B8E6B4DC75F}" type="presParOf" srcId="{B357CC67-960F-453D-8323-19EB582212A9}" destId="{6CD7E174-3A71-4729-A666-AB54385EE99D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A9CF2-5045-479B-8DC7-2EDF751FDE41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6D9BD2D-01C4-4F19-B98C-3B7178276635}">
      <dgm:prSet custT="1"/>
      <dgm:spPr/>
      <dgm:t>
        <a:bodyPr/>
        <a:lstStyle/>
        <a:p>
          <a:pPr rtl="0"/>
          <a:r>
            <a:rPr kumimoji="1" lang="zh-TW" altLang="en-US" sz="3600" b="1" i="1" dirty="0" smtClean="0">
              <a:latin typeface="微軟正黑體" pitchFamily="34" charset="-120"/>
              <a:ea typeface="微軟正黑體" pitchFamily="34" charset="-120"/>
            </a:rPr>
            <a:t>網站標準化設計</a:t>
          </a:r>
          <a:endParaRPr kumimoji="1" lang="zh-TW" altLang="en-US" sz="3600" b="1" i="1" dirty="0">
            <a:latin typeface="微軟正黑體" pitchFamily="34" charset="-120"/>
            <a:ea typeface="微軟正黑體" pitchFamily="34" charset="-120"/>
          </a:endParaRPr>
        </a:p>
      </dgm:t>
    </dgm:pt>
    <dgm:pt modelId="{139D5031-A5F9-4298-B0A4-ED9CD027A9EB}" type="par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BBCEE26-DFC0-443E-8036-6B63F1AD492E}" type="sib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5FC7F49-0382-4B48-A27F-E7A87DA9CD7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Flash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互動網頁設計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246A6927-608B-43BB-BC5D-BCA1ED908CEB}" type="par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1F23102-888D-41C7-AF17-DC1AC321A9A4}" type="sib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DDA7D0-F91C-4B36-A9D8-E672C743E05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PHP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資料庫網頁設計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DD2E1C0B-BE6F-4ED6-A42B-816E4E6466A0}" type="par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C5BCEB-311D-4A2E-BE73-7A1B5B08F9F9}" type="sib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AFEA89-81D9-4BA5-B833-4E35E5A8AA11}" type="pres">
      <dgm:prSet presAssocID="{B89A9CF2-5045-479B-8DC7-2EDF751FDE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7ED48D-BAA8-44B0-B917-7459C8A04AC9}" type="pres">
      <dgm:prSet presAssocID="{B89A9CF2-5045-479B-8DC7-2EDF751FDE41}" presName="arrow" presStyleLbl="bgShp" presStyleIdx="0" presStyleCnt="1"/>
      <dgm:spPr/>
    </dgm:pt>
    <dgm:pt modelId="{4C7AEF30-788B-4819-9FF3-E364ED0F15E8}" type="pres">
      <dgm:prSet presAssocID="{B89A9CF2-5045-479B-8DC7-2EDF751FDE41}" presName="linearProcess" presStyleCnt="0"/>
      <dgm:spPr/>
    </dgm:pt>
    <dgm:pt modelId="{96283400-C06F-4E30-9B37-3E1B0BA6FC1B}" type="pres">
      <dgm:prSet presAssocID="{B6D9BD2D-01C4-4F19-B98C-3B71782766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085FD-9AB6-4CF4-945D-3F349473B1DB}" type="pres">
      <dgm:prSet presAssocID="{2BBCEE26-DFC0-443E-8036-6B63F1AD492E}" presName="sibTrans" presStyleCnt="0"/>
      <dgm:spPr/>
    </dgm:pt>
    <dgm:pt modelId="{725E915F-6E23-402E-A19D-7DEA0BE59246}" type="pres">
      <dgm:prSet presAssocID="{95FC7F49-0382-4B48-A27F-E7A87DA9CD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EC12A-A3DC-443F-8AB1-94282A719B17}" type="pres">
      <dgm:prSet presAssocID="{B1F23102-888D-41C7-AF17-DC1AC321A9A4}" presName="sibTrans" presStyleCnt="0"/>
      <dgm:spPr/>
    </dgm:pt>
    <dgm:pt modelId="{2C070FED-6F53-4573-AA68-D017BFDC4CDC}" type="pres">
      <dgm:prSet presAssocID="{FFDDA7D0-F91C-4B36-A9D8-E672C743E0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AF795A-F458-4EE2-B621-9703F380E23E}" type="presOf" srcId="{95FC7F49-0382-4B48-A27F-E7A87DA9CD7F}" destId="{725E915F-6E23-402E-A19D-7DEA0BE59246}" srcOrd="0" destOrd="0" presId="urn:microsoft.com/office/officeart/2005/8/layout/hProcess9"/>
    <dgm:cxn modelId="{54B181F3-B760-42B6-929C-79C26126E9D2}" srcId="{B89A9CF2-5045-479B-8DC7-2EDF751FDE41}" destId="{FFDDA7D0-F91C-4B36-A9D8-E672C743E05F}" srcOrd="2" destOrd="0" parTransId="{DD2E1C0B-BE6F-4ED6-A42B-816E4E6466A0}" sibTransId="{B7C5BCEB-311D-4A2E-BE73-7A1B5B08F9F9}"/>
    <dgm:cxn modelId="{84E6056E-938C-4061-92A9-2F3518807102}" type="presOf" srcId="{B89A9CF2-5045-479B-8DC7-2EDF751FDE41}" destId="{5AAFEA89-81D9-4BA5-B833-4E35E5A8AA11}" srcOrd="0" destOrd="0" presId="urn:microsoft.com/office/officeart/2005/8/layout/hProcess9"/>
    <dgm:cxn modelId="{C46BC9A8-A980-4D72-8B63-F6D3F7C5DB9C}" srcId="{B89A9CF2-5045-479B-8DC7-2EDF751FDE41}" destId="{B6D9BD2D-01C4-4F19-B98C-3B7178276635}" srcOrd="0" destOrd="0" parTransId="{139D5031-A5F9-4298-B0A4-ED9CD027A9EB}" sibTransId="{2BBCEE26-DFC0-443E-8036-6B63F1AD492E}"/>
    <dgm:cxn modelId="{55834F8D-D80D-4200-8C9A-B8A1CD62DED9}" srcId="{B89A9CF2-5045-479B-8DC7-2EDF751FDE41}" destId="{95FC7F49-0382-4B48-A27F-E7A87DA9CD7F}" srcOrd="1" destOrd="0" parTransId="{246A6927-608B-43BB-BC5D-BCA1ED908CEB}" sibTransId="{B1F23102-888D-41C7-AF17-DC1AC321A9A4}"/>
    <dgm:cxn modelId="{3A0C8CF7-1545-4BBB-B055-A84388B40DBE}" type="presOf" srcId="{FFDDA7D0-F91C-4B36-A9D8-E672C743E05F}" destId="{2C070FED-6F53-4573-AA68-D017BFDC4CDC}" srcOrd="0" destOrd="0" presId="urn:microsoft.com/office/officeart/2005/8/layout/hProcess9"/>
    <dgm:cxn modelId="{DB345FE7-4F1B-4A74-B865-1247F5011496}" type="presOf" srcId="{B6D9BD2D-01C4-4F19-B98C-3B7178276635}" destId="{96283400-C06F-4E30-9B37-3E1B0BA6FC1B}" srcOrd="0" destOrd="0" presId="urn:microsoft.com/office/officeart/2005/8/layout/hProcess9"/>
    <dgm:cxn modelId="{789AE914-FBFA-4376-B753-55FD2301425C}" type="presParOf" srcId="{5AAFEA89-81D9-4BA5-B833-4E35E5A8AA11}" destId="{767ED48D-BAA8-44B0-B917-7459C8A04AC9}" srcOrd="0" destOrd="0" presId="urn:microsoft.com/office/officeart/2005/8/layout/hProcess9"/>
    <dgm:cxn modelId="{021BC04E-1870-444C-8CE1-6EF7A0351BBF}" type="presParOf" srcId="{5AAFEA89-81D9-4BA5-B833-4E35E5A8AA11}" destId="{4C7AEF30-788B-4819-9FF3-E364ED0F15E8}" srcOrd="1" destOrd="0" presId="urn:microsoft.com/office/officeart/2005/8/layout/hProcess9"/>
    <dgm:cxn modelId="{7BAF5AD5-B5FC-4838-B282-62B7CBAE78A2}" type="presParOf" srcId="{4C7AEF30-788B-4819-9FF3-E364ED0F15E8}" destId="{96283400-C06F-4E30-9B37-3E1B0BA6FC1B}" srcOrd="0" destOrd="0" presId="urn:microsoft.com/office/officeart/2005/8/layout/hProcess9"/>
    <dgm:cxn modelId="{B631A821-12BC-4896-A507-A2F3B5F37C11}" type="presParOf" srcId="{4C7AEF30-788B-4819-9FF3-E364ED0F15E8}" destId="{524085FD-9AB6-4CF4-945D-3F349473B1DB}" srcOrd="1" destOrd="0" presId="urn:microsoft.com/office/officeart/2005/8/layout/hProcess9"/>
    <dgm:cxn modelId="{0370930E-1F0E-4F1F-BAF1-DDBA3DC46BA0}" type="presParOf" srcId="{4C7AEF30-788B-4819-9FF3-E364ED0F15E8}" destId="{725E915F-6E23-402E-A19D-7DEA0BE59246}" srcOrd="2" destOrd="0" presId="urn:microsoft.com/office/officeart/2005/8/layout/hProcess9"/>
    <dgm:cxn modelId="{BDAF4E4B-FA5A-483A-A5D3-AE7B09A14650}" type="presParOf" srcId="{4C7AEF30-788B-4819-9FF3-E364ED0F15E8}" destId="{886EC12A-A3DC-443F-8AB1-94282A719B17}" srcOrd="3" destOrd="0" presId="urn:microsoft.com/office/officeart/2005/8/layout/hProcess9"/>
    <dgm:cxn modelId="{35D4E2AA-2646-4E64-AEFC-B3EE0B62C8AD}" type="presParOf" srcId="{4C7AEF30-788B-4819-9FF3-E364ED0F15E8}" destId="{2C070FED-6F53-4573-AA68-D017BFDC4CDC}" srcOrd="4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563385-DDAC-4395-8FDC-B5F8076CED51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79BE219-AED7-4821-B1E0-360A85A7B3A0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階段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00549CC-B925-438F-B7E6-B6ABD7D6CBEA}" type="parTrans" cxnId="{568067F9-5965-4852-BE89-4BBAE2CC685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769A5621-316E-4B8D-B26F-0C4490812449}" type="sibTrans" cxnId="{568067F9-5965-4852-BE89-4BBAE2CC685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F32A41F-4D91-4531-87ED-40E32217F28E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PART1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8E1E401E-1574-4631-A4CF-BADD79128A97}" type="parTrans" cxnId="{AC9EC711-6BE3-444D-95D3-BA26EAD687B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185E95F9-CD3E-4886-80FC-D25B60F3B59E}" type="sibTrans" cxnId="{AC9EC711-6BE3-444D-95D3-BA26EAD687B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192BDFA9-FFCB-4882-BF41-835A5296AB3D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PART2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99AC8AD5-3944-47AA-8265-424C53250A81}" type="parTrans" cxnId="{EED044E0-612A-4504-8F17-DB44F51BE36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FDA0C064-62EE-4163-A1F9-362E3D57B693}" type="sibTrans" cxnId="{EED044E0-612A-4504-8F17-DB44F51BE36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E7E650D-0278-4B87-9AB4-792EF2E84960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時數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1CADFACF-9C1B-4D96-A5FC-63D69F4F46BB}" type="parTrans" cxnId="{1DE0CFD1-6927-45DA-A9C0-62C33E3F13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7C74BAC-D142-40CC-BC1B-6591F02D0B10}" type="sibTrans" cxnId="{1DE0CFD1-6927-45DA-A9C0-62C33E3F13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F6A29499-8DCE-4B6A-95AD-EEEC232B3844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3HRS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60574136-0FB8-439F-812E-002E627A859F}" type="parTrans" cxnId="{10F69778-7EC1-4ECA-9D06-3DA51343139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5155CC6-81E6-4116-A6F4-57C0DF3CA1C8}" type="sibTrans" cxnId="{10F69778-7EC1-4ECA-9D06-3DA51343139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2498F9CF-225E-426C-9D43-2D9DFEEE34E8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18HRS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D2A9AE4C-D93C-48F7-9F4E-C3C3E0E92692}" type="parTrans" cxnId="{A2CB5031-1F6B-4BE0-9FA5-870BE9F3977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EB33108-37D9-4B10-8E42-6C4E5AE31703}" type="sibTrans" cxnId="{A2CB5031-1F6B-4BE0-9FA5-870BE9F3977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B264B755-C356-4639-AC38-4D0A781A7EF3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內容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BF67E56A-B6EC-487F-B3B1-80DB2824AC4A}" type="parTrans" cxnId="{BD1751EA-97CC-4E8B-90A1-E4C0516815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8682C9ED-C3A5-43AD-A110-7F74F8492DE4}" type="sibTrans" cxnId="{BD1751EA-97CC-4E8B-90A1-E4C0516815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E1EE8C6-0EEB-42E3-AA27-35AD37DAA513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認識網站架構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&amp;Dreamweaver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5FEE74E5-331F-429E-9C3F-E087C539530E}" type="parTrans" cxnId="{38350ED4-4050-4641-83CE-6A0F5F1289E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BE0CED25-4045-4424-B7B3-CAF104500C70}" type="sibTrans" cxnId="{38350ED4-4050-4641-83CE-6A0F5F1289E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B3BC97E2-1D24-4719-8DFA-81CA38005FB7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了解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Link &amp; Image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C4BBE4D1-43B4-43B2-A8C5-02BD5C3EFE24}" type="parTrans" cxnId="{C1993BB5-D5F2-4128-811F-8E682AB1596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9261570-21CA-46F0-86AF-E57971262450}" type="sibTrans" cxnId="{C1993BB5-D5F2-4128-811F-8E682AB1596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7D116154-3AF3-4D34-AFCF-AAA06CFCDCAA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使用工具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514712D-9581-416F-9148-06027ACBE26A}" type="parTrans" cxnId="{C1230489-624D-4A47-8052-225F8CCEF8C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1F79CC5-3F2B-49E0-9B37-B698B3FF9BEF}" type="sibTrans" cxnId="{C1230489-624D-4A47-8052-225F8CCEF8C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1A914B01-F08C-4DD9-BBF5-4AF6987CD378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PART3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ED30B6A1-57F1-4EF1-8097-A87DD2EA4FB4}" type="parTrans" cxnId="{A96179C7-023F-42BA-9ED3-881F2C382C6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7BBB4CAA-D1E7-44D5-9C96-D0087C748841}" type="sibTrans" cxnId="{A96179C7-023F-42BA-9ED3-881F2C382C6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35B1C81D-9F0E-430E-A5D0-ADF2A7F0ED65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PART4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9C3BB1A1-459F-4F3B-A7ED-E577639D845D}" type="parTrans" cxnId="{7718D81A-FC3C-47C0-B925-FC737C611F5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59FBFB37-1AA7-4FDE-98FB-3A61A95FCE7E}" type="sibTrans" cxnId="{7718D81A-FC3C-47C0-B925-FC737C611F5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B7EB423-4639-4494-92EB-5D860C3CDCBB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PART5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7953F4F5-66A1-465C-9270-BE2C4A1B3746}" type="parTrans" cxnId="{8CD1333F-F888-49B8-9055-5F89FD75F30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20FDB528-CDA3-4613-801E-62A5AC51D3F2}" type="sibTrans" cxnId="{8CD1333F-F888-49B8-9055-5F89FD75F30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0DE195C-1ACC-4B7D-98C0-3F857EE1E549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PART6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B14D4AEA-F976-4522-85BF-5B9476D8C629}" type="parTrans" cxnId="{52367FC2-BC7C-4D42-AD5D-E6AE30350CB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9D913036-592A-4E9D-BD25-B9095430C436}" type="sibTrans" cxnId="{52367FC2-BC7C-4D42-AD5D-E6AE30350CB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B5BE5759-E70F-4ACD-A30B-E40A0D0FF68B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PART7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4BEE50F1-2891-4146-9FEB-998EC5D014F6}" type="parTrans" cxnId="{13E047BB-6357-4C2E-95E4-F3047C25FE0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C89C94D5-B41E-4BE3-9BA4-A60AD2546638}" type="sibTrans" cxnId="{13E047BB-6357-4C2E-95E4-F3047C25FE0D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74BCAE4-01C7-436A-8750-3F3CF77C57B5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3HRS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6E5FAFB1-55DC-4FBB-BCCB-8988059F7ED6}" type="parTrans" cxnId="{D120991E-7D0C-4D9D-A605-3BAC64E7F28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2FE76CCB-A224-41EC-BD72-0F0B8B2E12F7}" type="sibTrans" cxnId="{D120991E-7D0C-4D9D-A605-3BAC64E7F28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9477E2E0-3541-460B-A5BB-10C52FB00562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9HRS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EFE8F43F-9228-42BD-B052-3DB197E442CA}" type="parTrans" cxnId="{BF23A590-3122-4744-BDA3-857CBCAB800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7A7A38CC-C2FF-49A2-AC0C-FA93BAF3DDB0}" type="sibTrans" cxnId="{BF23A590-3122-4744-BDA3-857CBCAB800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1C2EF1F-CFCF-48AD-8FFF-8520D7024699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21HRS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E6583B0C-7F42-4B7F-AC27-C0B324D4D314}" type="parTrans" cxnId="{FB3C0DEC-DFC3-4036-AA6A-B1299F83EE2C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DD911AE0-1CA7-4527-891E-346E54D63297}" type="sibTrans" cxnId="{FB3C0DEC-DFC3-4036-AA6A-B1299F83EE2C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10CAA1F-52F9-4088-860A-B1E886E9D1E9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3HRS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A4C5C59E-EBCA-4EC2-95FF-BA1D632DCB86}" type="parTrans" cxnId="{3EF5E35C-D07C-421F-A678-7B57232CDDA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7DB82276-210D-4635-9F55-9919D122BEE2}" type="sibTrans" cxnId="{3EF5E35C-D07C-421F-A678-7B57232CDDA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CD66AD8A-85F0-48D6-950D-8C56BA277D16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3HRS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6CC42C1B-834E-44FC-89F2-E0D37ABDFFC4}" type="parTrans" cxnId="{D3CBD4E4-30AC-423A-B26E-2F336D2D816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DA1F788-42ED-45C9-B069-B2EEC6E46369}" type="sibTrans" cxnId="{D3CBD4E4-30AC-423A-B26E-2F336D2D816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325D9826-AD03-4A8D-B49F-1269E363302E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版面設計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CSS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 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表格應用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855CF9E7-37CD-48C7-A237-A40A3A696E30}" type="parTrans" cxnId="{3D898E0A-2E76-4191-BCEE-C6B8831076D8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F368AB71-28F9-4329-959E-664C711A1922}" type="sibTrans" cxnId="{3D898E0A-2E76-4191-BCEE-C6B8831076D8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09435732-B59E-4AF9-9C7E-8B43A8FEA822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Spry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外部資料應用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DAC90CB3-99EC-4BB0-8440-D251E28619E3}" type="parTrans" cxnId="{7AC375D0-485A-4A66-9E1D-F11788DDC0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D0132E3E-CE66-48E1-9738-66043D59A15F}" type="sibTrans" cxnId="{7AC375D0-485A-4A66-9E1D-F11788DDC011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C33841D-0A65-4DA9-86D8-B6CA886D28DD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認識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Flash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刊頭動畫設計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網路相簿應用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B034D6C4-3F66-4D64-AD47-779BA75E26D9}" type="parTrans" cxnId="{A0041D1E-DCAF-4CB0-BDA5-3E4E61A9F2D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E0272135-0B25-400B-A67E-43A1E6E70697}" type="sibTrans" cxnId="{A0041D1E-DCAF-4CB0-BDA5-3E4E61A9F2D4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9D00BF3B-85B7-4083-AC87-3F0E1076F1AA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其它裝置應用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A031661F-A3D0-4F57-87EE-D12F481944E4}" type="parTrans" cxnId="{E6AE4B1C-17FE-4505-A545-0F73B1FF7D8B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CD3B82F1-1CC7-4046-9363-DD8FEEA63CDB}" type="sibTrans" cxnId="{E6AE4B1C-17FE-4505-A545-0F73B1FF7D8B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6CD14D48-9F61-44A5-A17B-C7CFFCEDBAF0}">
      <dgm:prSet phldrT="[文字]" custT="1"/>
      <dgm:spPr/>
      <dgm:t>
        <a:bodyPr/>
        <a:lstStyle/>
        <a:p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上傳。維護。管理。標準化檢測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F1CFBB54-23A7-433A-9CCC-BA40A53E05DF}" type="parTrans" cxnId="{8F49F041-4FFB-45F2-9780-9E481E1B6FDA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D63A52F7-FF67-4291-8051-85096FF5A93F}" type="sibTrans" cxnId="{8F49F041-4FFB-45F2-9780-9E481E1B6FDA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2536E80A-BDA6-4C01-B64D-5FBE2346DBDA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72A1CC65-ACE1-4D0E-BD21-033EA30BB499}" type="parTrans" cxnId="{341BAEA0-3FD5-4691-BE51-C0971203A10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9093B82E-B938-4D2A-9CDB-6FB4057086F7}" type="sibTrans" cxnId="{341BAEA0-3FD5-4691-BE51-C0971203A10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C5C01B73-6A25-45D4-8EEB-1A1276856FB1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6FFFD310-8946-41BC-BEA0-7DFBE387FC6C}" type="parTrans" cxnId="{B09ACDAB-6602-4120-9A59-8BA2D850B76B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CA0E1D96-94D2-40F2-BB35-7A09B5525E53}" type="sibTrans" cxnId="{B09ACDAB-6602-4120-9A59-8BA2D850B76B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EE31E81D-7B4F-4EC2-BC05-1EB461F6C5C7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FW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&amp;</a:t>
          </a:r>
          <a:r>
            <a:rPr lang="zh-TW" altLang="en-US" sz="1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PS</a:t>
          </a:r>
        </a:p>
      </dgm:t>
    </dgm:pt>
    <dgm:pt modelId="{F8E9B1BD-7D86-448C-A6BB-1F24DE22D7AB}" type="parTrans" cxnId="{BA88C2DE-B8DB-453F-8E82-BB5A737558F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5FA0D16D-6656-4395-BE9B-998617026238}" type="sibTrans" cxnId="{BA88C2DE-B8DB-453F-8E82-BB5A737558F7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848BA062-0E33-45D4-9960-B2FC13B67680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 &amp; FW &amp; PS</a:t>
          </a:r>
        </a:p>
      </dgm:t>
    </dgm:pt>
    <dgm:pt modelId="{1F5241E9-6146-461F-9856-9ACF480A75D2}" type="parTrans" cxnId="{0101E2FB-71CE-46F5-83AD-AD4BAE3E05D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8E0B3968-AFA4-477F-91CD-D6760C691F1A}" type="sibTrans" cxnId="{0101E2FB-71CE-46F5-83AD-AD4BAE3E05D9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3DD7D5C6-11F7-45BE-B1CC-8AC0FEA14D88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FL &amp; PS &amp; DW</a:t>
          </a:r>
        </a:p>
      </dgm:t>
    </dgm:pt>
    <dgm:pt modelId="{CD8E01CA-0FDA-450C-853E-D0E7312AD20A}" type="parTrans" cxnId="{A701CC33-2721-4ABB-80A0-FCBCD007BE3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FA4A8619-CF33-4FB4-8F5B-E41839D5D6B0}" type="sibTrans" cxnId="{A701CC33-2721-4ABB-80A0-FCBCD007BE32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A4E382C7-5B95-4A74-AF19-6B5B143769A1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</a:t>
          </a:r>
        </a:p>
      </dgm:t>
    </dgm:pt>
    <dgm:pt modelId="{EFE5B79A-58CF-4A97-A2CD-1A3DEAFD26ED}" type="parTrans" cxnId="{BCD85753-6B86-4D0E-A8B4-9E36DCE0F9F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897F5268-D6A0-4F8F-98F5-490CEA522631}" type="sibTrans" cxnId="{BCD85753-6B86-4D0E-A8B4-9E36DCE0F9FF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240D9534-F90E-4A13-99F1-B4CC35F9CC01}">
      <dgm:prSet phldrT="[文字]" custT="1"/>
      <dgm:spPr/>
      <dgm:t>
        <a:bodyPr/>
        <a:lstStyle/>
        <a:p>
          <a:r>
            <a:rPr lang="en-US" altLang="zh-TW" sz="1200" b="1" dirty="0" smtClean="0">
              <a:latin typeface="微軟正黑體" pitchFamily="34" charset="-120"/>
              <a:ea typeface="微軟正黑體" pitchFamily="34" charset="-120"/>
            </a:rPr>
            <a:t>DW</a:t>
          </a:r>
        </a:p>
      </dgm:t>
    </dgm:pt>
    <dgm:pt modelId="{81F42B4E-9CF1-462C-8479-24E0ECB2FE33}" type="parTrans" cxnId="{8B8CC8B9-F880-4634-B9CD-1F2F1A576B1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817804F1-08F8-4149-9F2A-D613BB177993}" type="sibTrans" cxnId="{8B8CC8B9-F880-4634-B9CD-1F2F1A576B1E}">
      <dgm:prSet/>
      <dgm:spPr/>
      <dgm:t>
        <a:bodyPr/>
        <a:lstStyle/>
        <a:p>
          <a:endParaRPr lang="zh-TW" altLang="en-US" sz="1200" b="1">
            <a:latin typeface="微軟正黑體" pitchFamily="34" charset="-120"/>
            <a:ea typeface="微軟正黑體" pitchFamily="34" charset="-120"/>
          </a:endParaRPr>
        </a:p>
      </dgm:t>
    </dgm:pt>
    <dgm:pt modelId="{4AC8659F-4CCF-4884-A5C2-1C3C831B7A72}" type="pres">
      <dgm:prSet presAssocID="{E6563385-DDAC-4395-8FDC-B5F8076CED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811BBF-369A-450F-9B74-D1D94E4C6302}" type="pres">
      <dgm:prSet presAssocID="{D79BE219-AED7-4821-B1E0-360A85A7B3A0}" presName="compNode" presStyleCnt="0"/>
      <dgm:spPr/>
    </dgm:pt>
    <dgm:pt modelId="{BF7D8875-8DD5-488C-BCE0-5FD3EB78981D}" type="pres">
      <dgm:prSet presAssocID="{D79BE219-AED7-4821-B1E0-360A85A7B3A0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1DDA46B6-7A80-4CC2-8F6D-3BA9E8459961}" type="pres">
      <dgm:prSet presAssocID="{D79BE219-AED7-4821-B1E0-360A85A7B3A0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84735846-49B1-4B05-8A56-94C8A9397220}" type="pres">
      <dgm:prSet presAssocID="{D79BE219-AED7-4821-B1E0-360A85A7B3A0}" presName="compChildNode" presStyleCnt="0"/>
      <dgm:spPr/>
    </dgm:pt>
    <dgm:pt modelId="{234A6BB0-9AA5-4060-A99C-2E3B8B7154DB}" type="pres">
      <dgm:prSet presAssocID="{D79BE219-AED7-4821-B1E0-360A85A7B3A0}" presName="theInnerList" presStyleCnt="0"/>
      <dgm:spPr/>
    </dgm:pt>
    <dgm:pt modelId="{6B64AC5F-E06D-4480-9042-94E607529E40}" type="pres">
      <dgm:prSet presAssocID="{6F32A41F-4D91-4531-87ED-40E32217F28E}" presName="childNode" presStyleLbl="node1" presStyleIdx="0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977A3D-356E-4462-BEF1-A0888F9FB6B6}" type="pres">
      <dgm:prSet presAssocID="{6F32A41F-4D91-4531-87ED-40E32217F28E}" presName="aSpace2" presStyleCnt="0"/>
      <dgm:spPr/>
    </dgm:pt>
    <dgm:pt modelId="{29078475-26E2-485C-96EE-41FCCA0D9423}" type="pres">
      <dgm:prSet presAssocID="{192BDFA9-FFCB-4882-BF41-835A5296AB3D}" presName="childNode" presStyleLbl="node1" presStyleIdx="1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4F35C-3445-4DD6-92FB-7048C9153966}" type="pres">
      <dgm:prSet presAssocID="{192BDFA9-FFCB-4882-BF41-835A5296AB3D}" presName="aSpace2" presStyleCnt="0"/>
      <dgm:spPr/>
    </dgm:pt>
    <dgm:pt modelId="{316BAB99-1DFC-43A4-A558-675647046D33}" type="pres">
      <dgm:prSet presAssocID="{1A914B01-F08C-4DD9-BBF5-4AF6987CD378}" presName="childNode" presStyleLbl="node1" presStyleIdx="2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A5DD1-3390-48F6-873D-1942ADFF904E}" type="pres">
      <dgm:prSet presAssocID="{1A914B01-F08C-4DD9-BBF5-4AF6987CD378}" presName="aSpace2" presStyleCnt="0"/>
      <dgm:spPr/>
    </dgm:pt>
    <dgm:pt modelId="{B729A935-E6A7-4D08-9FE2-12503A92961F}" type="pres">
      <dgm:prSet presAssocID="{35B1C81D-9F0E-430E-A5D0-ADF2A7F0ED65}" presName="childNode" presStyleLbl="node1" presStyleIdx="3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B30AFC-AD2D-4C44-9147-B4FB754BE544}" type="pres">
      <dgm:prSet presAssocID="{35B1C81D-9F0E-430E-A5D0-ADF2A7F0ED65}" presName="aSpace2" presStyleCnt="0"/>
      <dgm:spPr/>
    </dgm:pt>
    <dgm:pt modelId="{89B5DB7C-748E-468A-A082-E701EFF4068F}" type="pres">
      <dgm:prSet presAssocID="{AB7EB423-4639-4494-92EB-5D860C3CDCBB}" presName="childNode" presStyleLbl="node1" presStyleIdx="4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19AF0E-ED86-4D76-8D63-896902ED2AFF}" type="pres">
      <dgm:prSet presAssocID="{AB7EB423-4639-4494-92EB-5D860C3CDCBB}" presName="aSpace2" presStyleCnt="0"/>
      <dgm:spPr/>
    </dgm:pt>
    <dgm:pt modelId="{7983EF69-2C17-43C6-963A-EC08ECBFB3A6}" type="pres">
      <dgm:prSet presAssocID="{A0DE195C-1ACC-4B7D-98C0-3F857EE1E549}" presName="childNode" presStyleLbl="node1" presStyleIdx="5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270579-D915-43A3-A17A-DBBE87007546}" type="pres">
      <dgm:prSet presAssocID="{A0DE195C-1ACC-4B7D-98C0-3F857EE1E549}" presName="aSpace2" presStyleCnt="0"/>
      <dgm:spPr/>
    </dgm:pt>
    <dgm:pt modelId="{6C91A4F2-A247-4C8C-BD0D-BBB5C3ECA8A6}" type="pres">
      <dgm:prSet presAssocID="{B5BE5759-E70F-4ACD-A30B-E40A0D0FF68B}" presName="childNode" presStyleLbl="node1" presStyleIdx="6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BA55D9-3E11-446A-8744-2084CFEEC8BE}" type="pres">
      <dgm:prSet presAssocID="{D79BE219-AED7-4821-B1E0-360A85A7B3A0}" presName="aSpace" presStyleCnt="0"/>
      <dgm:spPr/>
    </dgm:pt>
    <dgm:pt modelId="{0FB1A191-A5F2-43F0-9B07-25D1D31B4FA9}" type="pres">
      <dgm:prSet presAssocID="{0E7E650D-0278-4B87-9AB4-792EF2E84960}" presName="compNode" presStyleCnt="0"/>
      <dgm:spPr/>
    </dgm:pt>
    <dgm:pt modelId="{DDC6FB40-3476-460D-977D-1491C1AC84E8}" type="pres">
      <dgm:prSet presAssocID="{0E7E650D-0278-4B87-9AB4-792EF2E84960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DE9A3EE1-B83A-4988-B6CF-EE87FEDD6EFC}" type="pres">
      <dgm:prSet presAssocID="{0E7E650D-0278-4B87-9AB4-792EF2E84960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D9E30439-BF29-408C-8F7C-404A785D87AF}" type="pres">
      <dgm:prSet presAssocID="{0E7E650D-0278-4B87-9AB4-792EF2E84960}" presName="compChildNode" presStyleCnt="0"/>
      <dgm:spPr/>
    </dgm:pt>
    <dgm:pt modelId="{34E96D2E-4160-46BF-8773-52AF84D02792}" type="pres">
      <dgm:prSet presAssocID="{0E7E650D-0278-4B87-9AB4-792EF2E84960}" presName="theInnerList" presStyleCnt="0"/>
      <dgm:spPr/>
    </dgm:pt>
    <dgm:pt modelId="{65E139DA-1968-4CB3-808D-4ABA333AE90F}" type="pres">
      <dgm:prSet presAssocID="{F6A29499-8DCE-4B6A-95AD-EEEC232B3844}" presName="childNode" presStyleLbl="node1" presStyleIdx="7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C997AA-93CC-4272-9C5C-A042E4D08C4F}" type="pres">
      <dgm:prSet presAssocID="{F6A29499-8DCE-4B6A-95AD-EEEC232B3844}" presName="aSpace2" presStyleCnt="0"/>
      <dgm:spPr/>
    </dgm:pt>
    <dgm:pt modelId="{E9A00FC7-40A9-471D-A20F-EA2820D5454A}" type="pres">
      <dgm:prSet presAssocID="{674BCAE4-01C7-436A-8750-3F3CF77C57B5}" presName="childNode" presStyleLbl="node1" presStyleIdx="8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572B20-994D-4E47-B325-3BFF14FADAE0}" type="pres">
      <dgm:prSet presAssocID="{674BCAE4-01C7-436A-8750-3F3CF77C57B5}" presName="aSpace2" presStyleCnt="0"/>
      <dgm:spPr/>
    </dgm:pt>
    <dgm:pt modelId="{FFEE9FC7-3DB0-4558-9D31-CCC2718615A3}" type="pres">
      <dgm:prSet presAssocID="{2498F9CF-225E-426C-9D43-2D9DFEEE34E8}" presName="childNode" presStyleLbl="node1" presStyleIdx="9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E047E-DBB2-4C83-86B0-3AE05E72D1B7}" type="pres">
      <dgm:prSet presAssocID="{2498F9CF-225E-426C-9D43-2D9DFEEE34E8}" presName="aSpace2" presStyleCnt="0"/>
      <dgm:spPr/>
    </dgm:pt>
    <dgm:pt modelId="{17374433-4307-4A82-9B8E-A7F24C8F43A1}" type="pres">
      <dgm:prSet presAssocID="{9477E2E0-3541-460B-A5BB-10C52FB00562}" presName="childNode" presStyleLbl="node1" presStyleIdx="10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7F5780-0E66-48EF-81A3-231E1376AE0C}" type="pres">
      <dgm:prSet presAssocID="{9477E2E0-3541-460B-A5BB-10C52FB00562}" presName="aSpace2" presStyleCnt="0"/>
      <dgm:spPr/>
    </dgm:pt>
    <dgm:pt modelId="{D1251C20-E74E-4E83-B4C3-31BDDE7FF21E}" type="pres">
      <dgm:prSet presAssocID="{A1C2EF1F-CFCF-48AD-8FFF-8520D7024699}" presName="childNode" presStyleLbl="node1" presStyleIdx="11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3231F-4B50-4975-8801-4DFBF40261E4}" type="pres">
      <dgm:prSet presAssocID="{A1C2EF1F-CFCF-48AD-8FFF-8520D7024699}" presName="aSpace2" presStyleCnt="0"/>
      <dgm:spPr/>
    </dgm:pt>
    <dgm:pt modelId="{43317C0E-DB47-41F8-8C51-937BC1EE5B05}" type="pres">
      <dgm:prSet presAssocID="{010CAA1F-52F9-4088-860A-B1E886E9D1E9}" presName="childNode" presStyleLbl="node1" presStyleIdx="12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EC157F-A8DC-435C-A548-12D644A0D7CA}" type="pres">
      <dgm:prSet presAssocID="{010CAA1F-52F9-4088-860A-B1E886E9D1E9}" presName="aSpace2" presStyleCnt="0"/>
      <dgm:spPr/>
    </dgm:pt>
    <dgm:pt modelId="{03DC3978-52EF-41E8-8427-5FA395F5D618}" type="pres">
      <dgm:prSet presAssocID="{CD66AD8A-85F0-48D6-950D-8C56BA277D16}" presName="childNode" presStyleLbl="node1" presStyleIdx="13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F4F610-44E5-4B8C-9DC9-EEFDCD03E708}" type="pres">
      <dgm:prSet presAssocID="{0E7E650D-0278-4B87-9AB4-792EF2E84960}" presName="aSpace" presStyleCnt="0"/>
      <dgm:spPr/>
    </dgm:pt>
    <dgm:pt modelId="{71DF35AD-D183-4439-9529-2289676289DF}" type="pres">
      <dgm:prSet presAssocID="{B264B755-C356-4639-AC38-4D0A781A7EF3}" presName="compNode" presStyleCnt="0"/>
      <dgm:spPr/>
    </dgm:pt>
    <dgm:pt modelId="{5E910502-BD87-4598-937E-AEFC5C055608}" type="pres">
      <dgm:prSet presAssocID="{B264B755-C356-4639-AC38-4D0A781A7EF3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323E8368-5EB4-46A1-AFA4-BCE3DD3143C7}" type="pres">
      <dgm:prSet presAssocID="{B264B755-C356-4639-AC38-4D0A781A7EF3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051CE0E2-BC2C-4A9F-96C3-E837348207ED}" type="pres">
      <dgm:prSet presAssocID="{B264B755-C356-4639-AC38-4D0A781A7EF3}" presName="compChildNode" presStyleCnt="0"/>
      <dgm:spPr/>
    </dgm:pt>
    <dgm:pt modelId="{18DCD755-4B56-45A6-9F2A-74B8AF6BC29A}" type="pres">
      <dgm:prSet presAssocID="{B264B755-C356-4639-AC38-4D0A781A7EF3}" presName="theInnerList" presStyleCnt="0"/>
      <dgm:spPr/>
    </dgm:pt>
    <dgm:pt modelId="{929541C5-D507-4F70-8159-1AD6DF3A52C0}" type="pres">
      <dgm:prSet presAssocID="{0E1EE8C6-0EEB-42E3-AA27-35AD37DAA513}" presName="childNode" presStyleLbl="node1" presStyleIdx="14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65A9B5-5894-4FC2-8D7E-B1269B3167D9}" type="pres">
      <dgm:prSet presAssocID="{0E1EE8C6-0EEB-42E3-AA27-35AD37DAA513}" presName="aSpace2" presStyleCnt="0"/>
      <dgm:spPr/>
    </dgm:pt>
    <dgm:pt modelId="{BDDA8EFD-E279-41B6-9C24-1548799F92A9}" type="pres">
      <dgm:prSet presAssocID="{B3BC97E2-1D24-4719-8DFA-81CA38005FB7}" presName="childNode" presStyleLbl="node1" presStyleIdx="15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0306D6-CCF9-4C93-BF65-C2C2E2A956C6}" type="pres">
      <dgm:prSet presAssocID="{B3BC97E2-1D24-4719-8DFA-81CA38005FB7}" presName="aSpace2" presStyleCnt="0"/>
      <dgm:spPr/>
    </dgm:pt>
    <dgm:pt modelId="{7BEAC91F-0824-481F-B598-A7DE20E02121}" type="pres">
      <dgm:prSet presAssocID="{325D9826-AD03-4A8D-B49F-1269E363302E}" presName="childNode" presStyleLbl="node1" presStyleIdx="16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11601-D223-43A6-8135-5742ED091CAE}" type="pres">
      <dgm:prSet presAssocID="{325D9826-AD03-4A8D-B49F-1269E363302E}" presName="aSpace2" presStyleCnt="0"/>
      <dgm:spPr/>
    </dgm:pt>
    <dgm:pt modelId="{DC9DF567-B870-4413-A914-5895DCA787CA}" type="pres">
      <dgm:prSet presAssocID="{09435732-B59E-4AF9-9C7E-8B43A8FEA822}" presName="childNode" presStyleLbl="node1" presStyleIdx="17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5388EC-D3C2-43F8-9C88-73DB1C9F2079}" type="pres">
      <dgm:prSet presAssocID="{09435732-B59E-4AF9-9C7E-8B43A8FEA822}" presName="aSpace2" presStyleCnt="0"/>
      <dgm:spPr/>
    </dgm:pt>
    <dgm:pt modelId="{00B032CF-301E-46B2-BFAA-BCF42C64A164}" type="pres">
      <dgm:prSet presAssocID="{AC33841D-0A65-4DA9-86D8-B6CA886D28DD}" presName="childNode" presStyleLbl="node1" presStyleIdx="18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B5D093-364B-40F4-98D8-034FD604DC5B}" type="pres">
      <dgm:prSet presAssocID="{AC33841D-0A65-4DA9-86D8-B6CA886D28DD}" presName="aSpace2" presStyleCnt="0"/>
      <dgm:spPr/>
    </dgm:pt>
    <dgm:pt modelId="{7C1BE8FC-712C-410D-9E6B-96110C9F908F}" type="pres">
      <dgm:prSet presAssocID="{9D00BF3B-85B7-4083-AC87-3F0E1076F1AA}" presName="childNode" presStyleLbl="node1" presStyleIdx="19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7DF419-69FE-4FDF-B598-BF0698DDCB49}" type="pres">
      <dgm:prSet presAssocID="{9D00BF3B-85B7-4083-AC87-3F0E1076F1AA}" presName="aSpace2" presStyleCnt="0"/>
      <dgm:spPr/>
    </dgm:pt>
    <dgm:pt modelId="{3860AB57-9AE4-4A55-B2D8-63A4A4885AA0}" type="pres">
      <dgm:prSet presAssocID="{6CD14D48-9F61-44A5-A17B-C7CFFCEDBAF0}" presName="childNode" presStyleLbl="node1" presStyleIdx="20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5E9A9-5B09-497D-A57A-1FED7CF333C2}" type="pres">
      <dgm:prSet presAssocID="{B264B755-C356-4639-AC38-4D0A781A7EF3}" presName="aSpace" presStyleCnt="0"/>
      <dgm:spPr/>
    </dgm:pt>
    <dgm:pt modelId="{0214B251-7120-48F3-899D-75B7A8B1E536}" type="pres">
      <dgm:prSet presAssocID="{7D116154-3AF3-4D34-AFCF-AAA06CFCDCAA}" presName="compNode" presStyleCnt="0"/>
      <dgm:spPr/>
    </dgm:pt>
    <dgm:pt modelId="{13E98B94-371C-458C-92B4-CCF48B932346}" type="pres">
      <dgm:prSet presAssocID="{7D116154-3AF3-4D34-AFCF-AAA06CFCDCAA}" presName="aNode" presStyleLbl="bgShp" presStyleIdx="3" presStyleCnt="4" custLinFactNeighborX="6918" custLinFactNeighborY="1408"/>
      <dgm:spPr/>
      <dgm:t>
        <a:bodyPr/>
        <a:lstStyle/>
        <a:p>
          <a:endParaRPr lang="zh-TW" altLang="en-US"/>
        </a:p>
      </dgm:t>
    </dgm:pt>
    <dgm:pt modelId="{D77696D4-0938-4F87-9B01-CACB53706D20}" type="pres">
      <dgm:prSet presAssocID="{7D116154-3AF3-4D34-AFCF-AAA06CFCDCAA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8AFC5153-52AD-478D-A490-41EC6E110EB6}" type="pres">
      <dgm:prSet presAssocID="{7D116154-3AF3-4D34-AFCF-AAA06CFCDCAA}" presName="compChildNode" presStyleCnt="0"/>
      <dgm:spPr/>
    </dgm:pt>
    <dgm:pt modelId="{26DBD02F-9BD3-46AA-9427-275CBB4C50FA}" type="pres">
      <dgm:prSet presAssocID="{7D116154-3AF3-4D34-AFCF-AAA06CFCDCAA}" presName="theInnerList" presStyleCnt="0"/>
      <dgm:spPr/>
    </dgm:pt>
    <dgm:pt modelId="{1828331A-3566-4E0F-8A75-784DC8783EAD}" type="pres">
      <dgm:prSet presAssocID="{2536E80A-BDA6-4C01-B64D-5FBE2346DBDA}" presName="childNode" presStyleLbl="node1" presStyleIdx="21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F7D353-891E-40C9-8F99-39884C1A9FB4}" type="pres">
      <dgm:prSet presAssocID="{2536E80A-BDA6-4C01-B64D-5FBE2346DBDA}" presName="aSpace2" presStyleCnt="0"/>
      <dgm:spPr/>
    </dgm:pt>
    <dgm:pt modelId="{5391C6C1-F2A0-473D-986F-2A7F14348F37}" type="pres">
      <dgm:prSet presAssocID="{C5C01B73-6A25-45D4-8EEB-1A1276856FB1}" presName="childNode" presStyleLbl="node1" presStyleIdx="22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2B883-89A3-4B6B-AF91-C867B1676660}" type="pres">
      <dgm:prSet presAssocID="{C5C01B73-6A25-45D4-8EEB-1A1276856FB1}" presName="aSpace2" presStyleCnt="0"/>
      <dgm:spPr/>
    </dgm:pt>
    <dgm:pt modelId="{A87DA543-80F7-4BD4-9FAD-019A73F386A7}" type="pres">
      <dgm:prSet presAssocID="{EE31E81D-7B4F-4EC2-BC05-1EB461F6C5C7}" presName="childNode" presStyleLbl="node1" presStyleIdx="23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227F2-5281-4C93-BBD6-332DDDD0C5CA}" type="pres">
      <dgm:prSet presAssocID="{EE31E81D-7B4F-4EC2-BC05-1EB461F6C5C7}" presName="aSpace2" presStyleCnt="0"/>
      <dgm:spPr/>
    </dgm:pt>
    <dgm:pt modelId="{7EB5972B-958A-43F7-AB91-27DDF02B7929}" type="pres">
      <dgm:prSet presAssocID="{848BA062-0E33-45D4-9960-B2FC13B67680}" presName="childNode" presStyleLbl="node1" presStyleIdx="24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61175-B75B-4E97-9971-5FCEBC9FFCA2}" type="pres">
      <dgm:prSet presAssocID="{848BA062-0E33-45D4-9960-B2FC13B67680}" presName="aSpace2" presStyleCnt="0"/>
      <dgm:spPr/>
    </dgm:pt>
    <dgm:pt modelId="{9F46F1E3-5124-4150-AEFF-18370005455E}" type="pres">
      <dgm:prSet presAssocID="{3DD7D5C6-11F7-45BE-B1CC-8AC0FEA14D88}" presName="childNode" presStyleLbl="node1" presStyleIdx="25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1D622-5C62-43E3-8403-6436A0C51761}" type="pres">
      <dgm:prSet presAssocID="{3DD7D5C6-11F7-45BE-B1CC-8AC0FEA14D88}" presName="aSpace2" presStyleCnt="0"/>
      <dgm:spPr/>
    </dgm:pt>
    <dgm:pt modelId="{CE7FE7AD-48DD-4F9D-99C4-5CBAE412A0CB}" type="pres">
      <dgm:prSet presAssocID="{A4E382C7-5B95-4A74-AF19-6B5B143769A1}" presName="childNode" presStyleLbl="node1" presStyleIdx="26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F1C20-5F14-4D10-B7B5-7F74F12D0424}" type="pres">
      <dgm:prSet presAssocID="{A4E382C7-5B95-4A74-AF19-6B5B143769A1}" presName="aSpace2" presStyleCnt="0"/>
      <dgm:spPr/>
    </dgm:pt>
    <dgm:pt modelId="{709A25BA-1648-4EAA-BB36-85EC5A3FF898}" type="pres">
      <dgm:prSet presAssocID="{240D9534-F90E-4A13-99F1-B4CC35F9CC01}" presName="childNode" presStyleLbl="node1" presStyleIdx="27" presStyleCnt="28" custScaleY="2000000" custLinFactY="-300000" custLinFactNeighborY="-355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D85753-6B86-4D0E-A8B4-9E36DCE0F9FF}" srcId="{7D116154-3AF3-4D34-AFCF-AAA06CFCDCAA}" destId="{A4E382C7-5B95-4A74-AF19-6B5B143769A1}" srcOrd="5" destOrd="0" parTransId="{EFE5B79A-58CF-4A97-A2CD-1A3DEAFD26ED}" sibTransId="{897F5268-D6A0-4F8F-98F5-490CEA522631}"/>
    <dgm:cxn modelId="{217BFE31-C627-4FC1-92FB-78FB9D10ED1A}" type="presOf" srcId="{9D00BF3B-85B7-4083-AC87-3F0E1076F1AA}" destId="{7C1BE8FC-712C-410D-9E6B-96110C9F908F}" srcOrd="0" destOrd="0" presId="urn:microsoft.com/office/officeart/2005/8/layout/lProcess2"/>
    <dgm:cxn modelId="{38350ED4-4050-4641-83CE-6A0F5F1289E2}" srcId="{B264B755-C356-4639-AC38-4D0A781A7EF3}" destId="{0E1EE8C6-0EEB-42E3-AA27-35AD37DAA513}" srcOrd="0" destOrd="0" parTransId="{5FEE74E5-331F-429E-9C3F-E087C539530E}" sibTransId="{BE0CED25-4045-4424-B7B3-CAF104500C70}"/>
    <dgm:cxn modelId="{9C26A7E1-8885-442F-947F-C7944DE0493D}" type="presOf" srcId="{848BA062-0E33-45D4-9960-B2FC13B67680}" destId="{7EB5972B-958A-43F7-AB91-27DDF02B7929}" srcOrd="0" destOrd="0" presId="urn:microsoft.com/office/officeart/2005/8/layout/lProcess2"/>
    <dgm:cxn modelId="{7AC375D0-485A-4A66-9E1D-F11788DDC011}" srcId="{B264B755-C356-4639-AC38-4D0A781A7EF3}" destId="{09435732-B59E-4AF9-9C7E-8B43A8FEA822}" srcOrd="3" destOrd="0" parTransId="{DAC90CB3-99EC-4BB0-8440-D251E28619E3}" sibTransId="{D0132E3E-CE66-48E1-9738-66043D59A15F}"/>
    <dgm:cxn modelId="{EF7D980B-97E6-4395-A2F1-7CB41C6D7929}" type="presOf" srcId="{6CD14D48-9F61-44A5-A17B-C7CFFCEDBAF0}" destId="{3860AB57-9AE4-4A55-B2D8-63A4A4885AA0}" srcOrd="0" destOrd="0" presId="urn:microsoft.com/office/officeart/2005/8/layout/lProcess2"/>
    <dgm:cxn modelId="{28810DF9-8C4B-4476-8902-0982D8DF5ED5}" type="presOf" srcId="{B264B755-C356-4639-AC38-4D0A781A7EF3}" destId="{5E910502-BD87-4598-937E-AEFC5C055608}" srcOrd="0" destOrd="0" presId="urn:microsoft.com/office/officeart/2005/8/layout/lProcess2"/>
    <dgm:cxn modelId="{8CD1333F-F888-49B8-9055-5F89FD75F30D}" srcId="{D79BE219-AED7-4821-B1E0-360A85A7B3A0}" destId="{AB7EB423-4639-4494-92EB-5D860C3CDCBB}" srcOrd="4" destOrd="0" parTransId="{7953F4F5-66A1-465C-9270-BE2C4A1B3746}" sibTransId="{20FDB528-CDA3-4613-801E-62A5AC51D3F2}"/>
    <dgm:cxn modelId="{88E398F3-028C-48B2-9526-432C44BDC54F}" type="presOf" srcId="{B3BC97E2-1D24-4719-8DFA-81CA38005FB7}" destId="{BDDA8EFD-E279-41B6-9C24-1548799F92A9}" srcOrd="0" destOrd="0" presId="urn:microsoft.com/office/officeart/2005/8/layout/lProcess2"/>
    <dgm:cxn modelId="{2A463E89-0E75-479B-A492-F05936583131}" type="presOf" srcId="{674BCAE4-01C7-436A-8750-3F3CF77C57B5}" destId="{E9A00FC7-40A9-471D-A20F-EA2820D5454A}" srcOrd="0" destOrd="0" presId="urn:microsoft.com/office/officeart/2005/8/layout/lProcess2"/>
    <dgm:cxn modelId="{BCD28062-AC85-48EC-96FE-441C3B8FA25F}" type="presOf" srcId="{2498F9CF-225E-426C-9D43-2D9DFEEE34E8}" destId="{FFEE9FC7-3DB0-4558-9D31-CCC2718615A3}" srcOrd="0" destOrd="0" presId="urn:microsoft.com/office/officeart/2005/8/layout/lProcess2"/>
    <dgm:cxn modelId="{992F51B6-FC2E-4123-B4ED-441807EE4E7B}" type="presOf" srcId="{1A914B01-F08C-4DD9-BBF5-4AF6987CD378}" destId="{316BAB99-1DFC-43A4-A558-675647046D33}" srcOrd="0" destOrd="0" presId="urn:microsoft.com/office/officeart/2005/8/layout/lProcess2"/>
    <dgm:cxn modelId="{4B5914E3-187E-4189-84C0-0AA9D36A56E2}" type="presOf" srcId="{2536E80A-BDA6-4C01-B64D-5FBE2346DBDA}" destId="{1828331A-3566-4E0F-8A75-784DC8783EAD}" srcOrd="0" destOrd="0" presId="urn:microsoft.com/office/officeart/2005/8/layout/lProcess2"/>
    <dgm:cxn modelId="{DDD43319-5ED0-4CE6-8AB9-AB11937A1ABC}" type="presOf" srcId="{B264B755-C356-4639-AC38-4D0A781A7EF3}" destId="{323E8368-5EB4-46A1-AFA4-BCE3DD3143C7}" srcOrd="1" destOrd="0" presId="urn:microsoft.com/office/officeart/2005/8/layout/lProcess2"/>
    <dgm:cxn modelId="{90DD489F-2F28-4FFB-B961-D4E0C66ADB0E}" type="presOf" srcId="{D79BE219-AED7-4821-B1E0-360A85A7B3A0}" destId="{1DDA46B6-7A80-4CC2-8F6D-3BA9E8459961}" srcOrd="1" destOrd="0" presId="urn:microsoft.com/office/officeart/2005/8/layout/lProcess2"/>
    <dgm:cxn modelId="{0101E2FB-71CE-46F5-83AD-AD4BAE3E05D9}" srcId="{7D116154-3AF3-4D34-AFCF-AAA06CFCDCAA}" destId="{848BA062-0E33-45D4-9960-B2FC13B67680}" srcOrd="3" destOrd="0" parTransId="{1F5241E9-6146-461F-9856-9ACF480A75D2}" sibTransId="{8E0B3968-AFA4-477F-91CD-D6760C691F1A}"/>
    <dgm:cxn modelId="{B20893D6-88D2-4624-A899-2A3A51AC7772}" type="presOf" srcId="{6F32A41F-4D91-4531-87ED-40E32217F28E}" destId="{6B64AC5F-E06D-4480-9042-94E607529E40}" srcOrd="0" destOrd="0" presId="urn:microsoft.com/office/officeart/2005/8/layout/lProcess2"/>
    <dgm:cxn modelId="{10F69778-7EC1-4ECA-9D06-3DA513431399}" srcId="{0E7E650D-0278-4B87-9AB4-792EF2E84960}" destId="{F6A29499-8DCE-4B6A-95AD-EEEC232B3844}" srcOrd="0" destOrd="0" parTransId="{60574136-0FB8-439F-812E-002E627A859F}" sibTransId="{05155CC6-81E6-4116-A6F4-57C0DF3CA1C8}"/>
    <dgm:cxn modelId="{E0A691D9-6DAE-441B-B61B-591B294C2755}" type="presOf" srcId="{0E7E650D-0278-4B87-9AB4-792EF2E84960}" destId="{DE9A3EE1-B83A-4988-B6CF-EE87FEDD6EFC}" srcOrd="1" destOrd="0" presId="urn:microsoft.com/office/officeart/2005/8/layout/lProcess2"/>
    <dgm:cxn modelId="{BF70D143-76E8-4D19-A8B3-7F8B013B9443}" type="presOf" srcId="{EE31E81D-7B4F-4EC2-BC05-1EB461F6C5C7}" destId="{A87DA543-80F7-4BD4-9FAD-019A73F386A7}" srcOrd="0" destOrd="0" presId="urn:microsoft.com/office/officeart/2005/8/layout/lProcess2"/>
    <dgm:cxn modelId="{D90CEE6C-1979-436F-9D0D-A86532FD59D8}" type="presOf" srcId="{AC33841D-0A65-4DA9-86D8-B6CA886D28DD}" destId="{00B032CF-301E-46B2-BFAA-BCF42C64A164}" srcOrd="0" destOrd="0" presId="urn:microsoft.com/office/officeart/2005/8/layout/lProcess2"/>
    <dgm:cxn modelId="{D62650DD-0EA1-4D58-80AF-29965CD484DA}" type="presOf" srcId="{CD66AD8A-85F0-48D6-950D-8C56BA277D16}" destId="{03DC3978-52EF-41E8-8427-5FA395F5D618}" srcOrd="0" destOrd="0" presId="urn:microsoft.com/office/officeart/2005/8/layout/lProcess2"/>
    <dgm:cxn modelId="{29813CCB-10C3-4182-96E0-370C758FF202}" type="presOf" srcId="{0E7E650D-0278-4B87-9AB4-792EF2E84960}" destId="{DDC6FB40-3476-460D-977D-1491C1AC84E8}" srcOrd="0" destOrd="0" presId="urn:microsoft.com/office/officeart/2005/8/layout/lProcess2"/>
    <dgm:cxn modelId="{C1993BB5-D5F2-4128-811F-8E682AB15967}" srcId="{B264B755-C356-4639-AC38-4D0A781A7EF3}" destId="{B3BC97E2-1D24-4719-8DFA-81CA38005FB7}" srcOrd="1" destOrd="0" parTransId="{C4BBE4D1-43B4-43B2-A8C5-02BD5C3EFE24}" sibTransId="{69261570-21CA-46F0-86AF-E57971262450}"/>
    <dgm:cxn modelId="{47D70710-2C9B-4A3C-B7F7-0BEC1005FCFB}" type="presOf" srcId="{A1C2EF1F-CFCF-48AD-8FFF-8520D7024699}" destId="{D1251C20-E74E-4E83-B4C3-31BDDE7FF21E}" srcOrd="0" destOrd="0" presId="urn:microsoft.com/office/officeart/2005/8/layout/lProcess2"/>
    <dgm:cxn modelId="{BD1751EA-97CC-4E8B-90A1-E4C051681511}" srcId="{E6563385-DDAC-4395-8FDC-B5F8076CED51}" destId="{B264B755-C356-4639-AC38-4D0A781A7EF3}" srcOrd="2" destOrd="0" parTransId="{BF67E56A-B6EC-487F-B3B1-80DB2824AC4A}" sibTransId="{8682C9ED-C3A5-43AD-A110-7F74F8492DE4}"/>
    <dgm:cxn modelId="{E1310E6F-F244-4394-988D-6D7725E439A7}" type="presOf" srcId="{E6563385-DDAC-4395-8FDC-B5F8076CED51}" destId="{4AC8659F-4CCF-4884-A5C2-1C3C831B7A72}" srcOrd="0" destOrd="0" presId="urn:microsoft.com/office/officeart/2005/8/layout/lProcess2"/>
    <dgm:cxn modelId="{208F2970-B44A-4E4F-9A82-20AFFFD8E6E1}" type="presOf" srcId="{C5C01B73-6A25-45D4-8EEB-1A1276856FB1}" destId="{5391C6C1-F2A0-473D-986F-2A7F14348F37}" srcOrd="0" destOrd="0" presId="urn:microsoft.com/office/officeart/2005/8/layout/lProcess2"/>
    <dgm:cxn modelId="{97226CC2-C272-487B-9386-4F6B4BD28438}" type="presOf" srcId="{325D9826-AD03-4A8D-B49F-1269E363302E}" destId="{7BEAC91F-0824-481F-B598-A7DE20E02121}" srcOrd="0" destOrd="0" presId="urn:microsoft.com/office/officeart/2005/8/layout/lProcess2"/>
    <dgm:cxn modelId="{C1230489-624D-4A47-8052-225F8CCEF8CE}" srcId="{E6563385-DDAC-4395-8FDC-B5F8076CED51}" destId="{7D116154-3AF3-4D34-AFCF-AAA06CFCDCAA}" srcOrd="3" destOrd="0" parTransId="{A514712D-9581-416F-9148-06027ACBE26A}" sibTransId="{61F79CC5-3F2B-49E0-9B37-B698B3FF9BEF}"/>
    <dgm:cxn modelId="{A96179C7-023F-42BA-9ED3-881F2C382C61}" srcId="{D79BE219-AED7-4821-B1E0-360A85A7B3A0}" destId="{1A914B01-F08C-4DD9-BBF5-4AF6987CD378}" srcOrd="2" destOrd="0" parTransId="{ED30B6A1-57F1-4EF1-8097-A87DD2EA4FB4}" sibTransId="{7BBB4CAA-D1E7-44D5-9C96-D0087C748841}"/>
    <dgm:cxn modelId="{652DF100-A4F9-4F23-A9AC-6826308AD511}" type="presOf" srcId="{B5BE5759-E70F-4ACD-A30B-E40A0D0FF68B}" destId="{6C91A4F2-A247-4C8C-BD0D-BBB5C3ECA8A6}" srcOrd="0" destOrd="0" presId="urn:microsoft.com/office/officeart/2005/8/layout/lProcess2"/>
    <dgm:cxn modelId="{3D898E0A-2E76-4191-BCEE-C6B8831076D8}" srcId="{B264B755-C356-4639-AC38-4D0A781A7EF3}" destId="{325D9826-AD03-4A8D-B49F-1269E363302E}" srcOrd="2" destOrd="0" parTransId="{855CF9E7-37CD-48C7-A237-A40A3A696E30}" sibTransId="{F368AB71-28F9-4329-959E-664C711A1922}"/>
    <dgm:cxn modelId="{95658024-5028-441A-85E9-5081529D1D1A}" type="presOf" srcId="{35B1C81D-9F0E-430E-A5D0-ADF2A7F0ED65}" destId="{B729A935-E6A7-4D08-9FE2-12503A92961F}" srcOrd="0" destOrd="0" presId="urn:microsoft.com/office/officeart/2005/8/layout/lProcess2"/>
    <dgm:cxn modelId="{A701CC33-2721-4ABB-80A0-FCBCD007BE32}" srcId="{7D116154-3AF3-4D34-AFCF-AAA06CFCDCAA}" destId="{3DD7D5C6-11F7-45BE-B1CC-8AC0FEA14D88}" srcOrd="4" destOrd="0" parTransId="{CD8E01CA-0FDA-450C-853E-D0E7312AD20A}" sibTransId="{FA4A8619-CF33-4FB4-8F5B-E41839D5D6B0}"/>
    <dgm:cxn modelId="{1DE0CFD1-6927-45DA-A9C0-62C33E3F1311}" srcId="{E6563385-DDAC-4395-8FDC-B5F8076CED51}" destId="{0E7E650D-0278-4B87-9AB4-792EF2E84960}" srcOrd="1" destOrd="0" parTransId="{1CADFACF-9C1B-4D96-A5FC-63D69F4F46BB}" sibTransId="{07C74BAC-D142-40CC-BC1B-6591F02D0B10}"/>
    <dgm:cxn modelId="{341BAEA0-3FD5-4691-BE51-C0971203A102}" srcId="{7D116154-3AF3-4D34-AFCF-AAA06CFCDCAA}" destId="{2536E80A-BDA6-4C01-B64D-5FBE2346DBDA}" srcOrd="0" destOrd="0" parTransId="{72A1CC65-ACE1-4D0E-BD21-033EA30BB499}" sibTransId="{9093B82E-B938-4D2A-9CDB-6FB4057086F7}"/>
    <dgm:cxn modelId="{BA88C2DE-B8DB-453F-8E82-BB5A737558F7}" srcId="{7D116154-3AF3-4D34-AFCF-AAA06CFCDCAA}" destId="{EE31E81D-7B4F-4EC2-BC05-1EB461F6C5C7}" srcOrd="2" destOrd="0" parTransId="{F8E9B1BD-7D86-448C-A6BB-1F24DE22D7AB}" sibTransId="{5FA0D16D-6656-4395-BE9B-998617026238}"/>
    <dgm:cxn modelId="{B09ACDAB-6602-4120-9A59-8BA2D850B76B}" srcId="{7D116154-3AF3-4D34-AFCF-AAA06CFCDCAA}" destId="{C5C01B73-6A25-45D4-8EEB-1A1276856FB1}" srcOrd="1" destOrd="0" parTransId="{6FFFD310-8946-41BC-BEA0-7DFBE387FC6C}" sibTransId="{CA0E1D96-94D2-40F2-BB35-7A09B5525E53}"/>
    <dgm:cxn modelId="{FB3C0DEC-DFC3-4036-AA6A-B1299F83EE2C}" srcId="{0E7E650D-0278-4B87-9AB4-792EF2E84960}" destId="{A1C2EF1F-CFCF-48AD-8FFF-8520D7024699}" srcOrd="4" destOrd="0" parTransId="{E6583B0C-7F42-4B7F-AC27-C0B324D4D314}" sibTransId="{DD911AE0-1CA7-4527-891E-346E54D63297}"/>
    <dgm:cxn modelId="{23D1F025-CA0F-40B2-AE7C-D9A77183D699}" type="presOf" srcId="{F6A29499-8DCE-4B6A-95AD-EEEC232B3844}" destId="{65E139DA-1968-4CB3-808D-4ABA333AE90F}" srcOrd="0" destOrd="0" presId="urn:microsoft.com/office/officeart/2005/8/layout/lProcess2"/>
    <dgm:cxn modelId="{D3CBD4E4-30AC-423A-B26E-2F336D2D8167}" srcId="{0E7E650D-0278-4B87-9AB4-792EF2E84960}" destId="{CD66AD8A-85F0-48D6-950D-8C56BA277D16}" srcOrd="6" destOrd="0" parTransId="{6CC42C1B-834E-44FC-89F2-E0D37ABDFFC4}" sibTransId="{ADA1F788-42ED-45C9-B069-B2EEC6E46369}"/>
    <dgm:cxn modelId="{F8DE0A3F-4DD3-41D3-BBBB-3D893DFBB5A0}" type="presOf" srcId="{09435732-B59E-4AF9-9C7E-8B43A8FEA822}" destId="{DC9DF567-B870-4413-A914-5895DCA787CA}" srcOrd="0" destOrd="0" presId="urn:microsoft.com/office/officeart/2005/8/layout/lProcess2"/>
    <dgm:cxn modelId="{AC9EC711-6BE3-444D-95D3-BA26EAD687B4}" srcId="{D79BE219-AED7-4821-B1E0-360A85A7B3A0}" destId="{6F32A41F-4D91-4531-87ED-40E32217F28E}" srcOrd="0" destOrd="0" parTransId="{8E1E401E-1574-4631-A4CF-BADD79128A97}" sibTransId="{185E95F9-CD3E-4886-80FC-D25B60F3B59E}"/>
    <dgm:cxn modelId="{A2CB5031-1F6B-4BE0-9FA5-870BE9F3977F}" srcId="{0E7E650D-0278-4B87-9AB4-792EF2E84960}" destId="{2498F9CF-225E-426C-9D43-2D9DFEEE34E8}" srcOrd="2" destOrd="0" parTransId="{D2A9AE4C-D93C-48F7-9F4E-C3C3E0E92692}" sibTransId="{6EB33108-37D9-4B10-8E42-6C4E5AE31703}"/>
    <dgm:cxn modelId="{67AFBC04-A8B5-4ACB-AEEE-A60CAB69E1C3}" type="presOf" srcId="{240D9534-F90E-4A13-99F1-B4CC35F9CC01}" destId="{709A25BA-1648-4EAA-BB36-85EC5A3FF898}" srcOrd="0" destOrd="0" presId="urn:microsoft.com/office/officeart/2005/8/layout/lProcess2"/>
    <dgm:cxn modelId="{B81F26D4-865D-4B78-88E6-665956BBCFBB}" type="presOf" srcId="{0E1EE8C6-0EEB-42E3-AA27-35AD37DAA513}" destId="{929541C5-D507-4F70-8159-1AD6DF3A52C0}" srcOrd="0" destOrd="0" presId="urn:microsoft.com/office/officeart/2005/8/layout/lProcess2"/>
    <dgm:cxn modelId="{8F49F041-4FFB-45F2-9780-9E481E1B6FDA}" srcId="{B264B755-C356-4639-AC38-4D0A781A7EF3}" destId="{6CD14D48-9F61-44A5-A17B-C7CFFCEDBAF0}" srcOrd="6" destOrd="0" parTransId="{F1CFBB54-23A7-433A-9CCC-BA40A53E05DF}" sibTransId="{D63A52F7-FF67-4291-8051-85096FF5A93F}"/>
    <dgm:cxn modelId="{5717159C-CF8E-4C34-ABC1-5934A5BC0558}" type="presOf" srcId="{A0DE195C-1ACC-4B7D-98C0-3F857EE1E549}" destId="{7983EF69-2C17-43C6-963A-EC08ECBFB3A6}" srcOrd="0" destOrd="0" presId="urn:microsoft.com/office/officeart/2005/8/layout/lProcess2"/>
    <dgm:cxn modelId="{912428EA-B12A-4062-A882-4FCA0528CE72}" type="presOf" srcId="{7D116154-3AF3-4D34-AFCF-AAA06CFCDCAA}" destId="{13E98B94-371C-458C-92B4-CCF48B932346}" srcOrd="0" destOrd="0" presId="urn:microsoft.com/office/officeart/2005/8/layout/lProcess2"/>
    <dgm:cxn modelId="{C6CC1931-94C5-43FC-BC8C-4FE61BBA16E1}" type="presOf" srcId="{9477E2E0-3541-460B-A5BB-10C52FB00562}" destId="{17374433-4307-4A82-9B8E-A7F24C8F43A1}" srcOrd="0" destOrd="0" presId="urn:microsoft.com/office/officeart/2005/8/layout/lProcess2"/>
    <dgm:cxn modelId="{13E047BB-6357-4C2E-95E4-F3047C25FE0D}" srcId="{D79BE219-AED7-4821-B1E0-360A85A7B3A0}" destId="{B5BE5759-E70F-4ACD-A30B-E40A0D0FF68B}" srcOrd="6" destOrd="0" parTransId="{4BEE50F1-2891-4146-9FEB-998EC5D014F6}" sibTransId="{C89C94D5-B41E-4BE3-9BA4-A60AD2546638}"/>
    <dgm:cxn modelId="{52367FC2-BC7C-4D42-AD5D-E6AE30350CBD}" srcId="{D79BE219-AED7-4821-B1E0-360A85A7B3A0}" destId="{A0DE195C-1ACC-4B7D-98C0-3F857EE1E549}" srcOrd="5" destOrd="0" parTransId="{B14D4AEA-F976-4522-85BF-5B9476D8C629}" sibTransId="{9D913036-592A-4E9D-BD25-B9095430C436}"/>
    <dgm:cxn modelId="{568067F9-5965-4852-BE89-4BBAE2CC685E}" srcId="{E6563385-DDAC-4395-8FDC-B5F8076CED51}" destId="{D79BE219-AED7-4821-B1E0-360A85A7B3A0}" srcOrd="0" destOrd="0" parTransId="{E00549CC-B925-438F-B7E6-B6ABD7D6CBEA}" sibTransId="{769A5621-316E-4B8D-B26F-0C4490812449}"/>
    <dgm:cxn modelId="{994DA1D4-A812-4560-BEE3-C29FB4C61AEA}" type="presOf" srcId="{3DD7D5C6-11F7-45BE-B1CC-8AC0FEA14D88}" destId="{9F46F1E3-5124-4150-AEFF-18370005455E}" srcOrd="0" destOrd="0" presId="urn:microsoft.com/office/officeart/2005/8/layout/lProcess2"/>
    <dgm:cxn modelId="{7718D81A-FC3C-47C0-B925-FC737C611F54}" srcId="{D79BE219-AED7-4821-B1E0-360A85A7B3A0}" destId="{35B1C81D-9F0E-430E-A5D0-ADF2A7F0ED65}" srcOrd="3" destOrd="0" parTransId="{9C3BB1A1-459F-4F3B-A7ED-E577639D845D}" sibTransId="{59FBFB37-1AA7-4FDE-98FB-3A61A95FCE7E}"/>
    <dgm:cxn modelId="{78B4C102-4BE2-454D-A3BC-EAAC100FFB17}" type="presOf" srcId="{010CAA1F-52F9-4088-860A-B1E886E9D1E9}" destId="{43317C0E-DB47-41F8-8C51-937BC1EE5B05}" srcOrd="0" destOrd="0" presId="urn:microsoft.com/office/officeart/2005/8/layout/lProcess2"/>
    <dgm:cxn modelId="{EED044E0-612A-4504-8F17-DB44F51BE36F}" srcId="{D79BE219-AED7-4821-B1E0-360A85A7B3A0}" destId="{192BDFA9-FFCB-4882-BF41-835A5296AB3D}" srcOrd="1" destOrd="0" parTransId="{99AC8AD5-3944-47AA-8265-424C53250A81}" sibTransId="{FDA0C064-62EE-4163-A1F9-362E3D57B693}"/>
    <dgm:cxn modelId="{3EF5E35C-D07C-421F-A678-7B57232CDDA2}" srcId="{0E7E650D-0278-4B87-9AB4-792EF2E84960}" destId="{010CAA1F-52F9-4088-860A-B1E886E9D1E9}" srcOrd="5" destOrd="0" parTransId="{A4C5C59E-EBCA-4EC2-95FF-BA1D632DCB86}" sibTransId="{7DB82276-210D-4635-9F55-9919D122BEE2}"/>
    <dgm:cxn modelId="{A0041D1E-DCAF-4CB0-BDA5-3E4E61A9F2D4}" srcId="{B264B755-C356-4639-AC38-4D0A781A7EF3}" destId="{AC33841D-0A65-4DA9-86D8-B6CA886D28DD}" srcOrd="4" destOrd="0" parTransId="{B034D6C4-3F66-4D64-AD47-779BA75E26D9}" sibTransId="{E0272135-0B25-400B-A67E-43A1E6E70697}"/>
    <dgm:cxn modelId="{6B219908-D1D8-4902-A98C-735016A79F35}" type="presOf" srcId="{A4E382C7-5B95-4A74-AF19-6B5B143769A1}" destId="{CE7FE7AD-48DD-4F9D-99C4-5CBAE412A0CB}" srcOrd="0" destOrd="0" presId="urn:microsoft.com/office/officeart/2005/8/layout/lProcess2"/>
    <dgm:cxn modelId="{2A28AA80-2805-45DA-92E2-493B3A610838}" type="presOf" srcId="{AB7EB423-4639-4494-92EB-5D860C3CDCBB}" destId="{89B5DB7C-748E-468A-A082-E701EFF4068F}" srcOrd="0" destOrd="0" presId="urn:microsoft.com/office/officeart/2005/8/layout/lProcess2"/>
    <dgm:cxn modelId="{417663D5-6A00-40D0-BE4A-709A0EE30F52}" type="presOf" srcId="{192BDFA9-FFCB-4882-BF41-835A5296AB3D}" destId="{29078475-26E2-485C-96EE-41FCCA0D9423}" srcOrd="0" destOrd="0" presId="urn:microsoft.com/office/officeart/2005/8/layout/lProcess2"/>
    <dgm:cxn modelId="{D120991E-7D0C-4D9D-A605-3BAC64E7F289}" srcId="{0E7E650D-0278-4B87-9AB4-792EF2E84960}" destId="{674BCAE4-01C7-436A-8750-3F3CF77C57B5}" srcOrd="1" destOrd="0" parTransId="{6E5FAFB1-55DC-4FBB-BCCB-8988059F7ED6}" sibTransId="{2FE76CCB-A224-41EC-BD72-0F0B8B2E12F7}"/>
    <dgm:cxn modelId="{8B8CC8B9-F880-4634-B9CD-1F2F1A576B1E}" srcId="{7D116154-3AF3-4D34-AFCF-AAA06CFCDCAA}" destId="{240D9534-F90E-4A13-99F1-B4CC35F9CC01}" srcOrd="6" destOrd="0" parTransId="{81F42B4E-9CF1-462C-8479-24E0ECB2FE33}" sibTransId="{817804F1-08F8-4149-9F2A-D613BB177993}"/>
    <dgm:cxn modelId="{E6AE4B1C-17FE-4505-A545-0F73B1FF7D8B}" srcId="{B264B755-C356-4639-AC38-4D0A781A7EF3}" destId="{9D00BF3B-85B7-4083-AC87-3F0E1076F1AA}" srcOrd="5" destOrd="0" parTransId="{A031661F-A3D0-4F57-87EE-D12F481944E4}" sibTransId="{CD3B82F1-1CC7-4046-9363-DD8FEEA63CDB}"/>
    <dgm:cxn modelId="{BF23A590-3122-4744-BDA3-857CBCAB8007}" srcId="{0E7E650D-0278-4B87-9AB4-792EF2E84960}" destId="{9477E2E0-3541-460B-A5BB-10C52FB00562}" srcOrd="3" destOrd="0" parTransId="{EFE8F43F-9228-42BD-B052-3DB197E442CA}" sibTransId="{7A7A38CC-C2FF-49A2-AC0C-FA93BAF3DDB0}"/>
    <dgm:cxn modelId="{431F5674-69D0-4F3A-96C6-2C522CEC5AF5}" type="presOf" srcId="{7D116154-3AF3-4D34-AFCF-AAA06CFCDCAA}" destId="{D77696D4-0938-4F87-9B01-CACB53706D20}" srcOrd="1" destOrd="0" presId="urn:microsoft.com/office/officeart/2005/8/layout/lProcess2"/>
    <dgm:cxn modelId="{4FF2760C-0411-43E5-B2DB-11DEBCCA46E2}" type="presOf" srcId="{D79BE219-AED7-4821-B1E0-360A85A7B3A0}" destId="{BF7D8875-8DD5-488C-BCE0-5FD3EB78981D}" srcOrd="0" destOrd="0" presId="urn:microsoft.com/office/officeart/2005/8/layout/lProcess2"/>
    <dgm:cxn modelId="{3E2B8D1C-C2FD-41D7-A4C1-64383D85AC1B}" type="presParOf" srcId="{4AC8659F-4CCF-4884-A5C2-1C3C831B7A72}" destId="{82811BBF-369A-450F-9B74-D1D94E4C6302}" srcOrd="0" destOrd="0" presId="urn:microsoft.com/office/officeart/2005/8/layout/lProcess2"/>
    <dgm:cxn modelId="{3CD3AD7A-5C6B-44E5-9968-5CE20C0AFB79}" type="presParOf" srcId="{82811BBF-369A-450F-9B74-D1D94E4C6302}" destId="{BF7D8875-8DD5-488C-BCE0-5FD3EB78981D}" srcOrd="0" destOrd="0" presId="urn:microsoft.com/office/officeart/2005/8/layout/lProcess2"/>
    <dgm:cxn modelId="{3C4BD042-A8B9-4F4B-8D6B-696817EBB55C}" type="presParOf" srcId="{82811BBF-369A-450F-9B74-D1D94E4C6302}" destId="{1DDA46B6-7A80-4CC2-8F6D-3BA9E8459961}" srcOrd="1" destOrd="0" presId="urn:microsoft.com/office/officeart/2005/8/layout/lProcess2"/>
    <dgm:cxn modelId="{01DB20B7-747A-49CD-B0B4-ED9A8146C4B0}" type="presParOf" srcId="{82811BBF-369A-450F-9B74-D1D94E4C6302}" destId="{84735846-49B1-4B05-8A56-94C8A9397220}" srcOrd="2" destOrd="0" presId="urn:microsoft.com/office/officeart/2005/8/layout/lProcess2"/>
    <dgm:cxn modelId="{793D1AE2-3D12-42F2-8824-BE824B511810}" type="presParOf" srcId="{84735846-49B1-4B05-8A56-94C8A9397220}" destId="{234A6BB0-9AA5-4060-A99C-2E3B8B7154DB}" srcOrd="0" destOrd="0" presId="urn:microsoft.com/office/officeart/2005/8/layout/lProcess2"/>
    <dgm:cxn modelId="{C4548703-182B-472A-B1A1-FCA9F64E364F}" type="presParOf" srcId="{234A6BB0-9AA5-4060-A99C-2E3B8B7154DB}" destId="{6B64AC5F-E06D-4480-9042-94E607529E40}" srcOrd="0" destOrd="0" presId="urn:microsoft.com/office/officeart/2005/8/layout/lProcess2"/>
    <dgm:cxn modelId="{38E1AA49-C109-4873-ACDA-C3DBE0E750C3}" type="presParOf" srcId="{234A6BB0-9AA5-4060-A99C-2E3B8B7154DB}" destId="{83977A3D-356E-4462-BEF1-A0888F9FB6B6}" srcOrd="1" destOrd="0" presId="urn:microsoft.com/office/officeart/2005/8/layout/lProcess2"/>
    <dgm:cxn modelId="{15FCEB40-7026-4E95-87F2-7FC34636F080}" type="presParOf" srcId="{234A6BB0-9AA5-4060-A99C-2E3B8B7154DB}" destId="{29078475-26E2-485C-96EE-41FCCA0D9423}" srcOrd="2" destOrd="0" presId="urn:microsoft.com/office/officeart/2005/8/layout/lProcess2"/>
    <dgm:cxn modelId="{1D692B7A-CE6D-4EAB-A79A-60493132D44C}" type="presParOf" srcId="{234A6BB0-9AA5-4060-A99C-2E3B8B7154DB}" destId="{0ED4F35C-3445-4DD6-92FB-7048C9153966}" srcOrd="3" destOrd="0" presId="urn:microsoft.com/office/officeart/2005/8/layout/lProcess2"/>
    <dgm:cxn modelId="{48EA1D2B-502D-4FF8-8BFA-A5EE315DF082}" type="presParOf" srcId="{234A6BB0-9AA5-4060-A99C-2E3B8B7154DB}" destId="{316BAB99-1DFC-43A4-A558-675647046D33}" srcOrd="4" destOrd="0" presId="urn:microsoft.com/office/officeart/2005/8/layout/lProcess2"/>
    <dgm:cxn modelId="{496ABED4-E063-49F9-8AD8-A5DB17B1912A}" type="presParOf" srcId="{234A6BB0-9AA5-4060-A99C-2E3B8B7154DB}" destId="{8CFA5DD1-3390-48F6-873D-1942ADFF904E}" srcOrd="5" destOrd="0" presId="urn:microsoft.com/office/officeart/2005/8/layout/lProcess2"/>
    <dgm:cxn modelId="{6A094AF9-09E9-4554-B260-AF8DD7B2DC5D}" type="presParOf" srcId="{234A6BB0-9AA5-4060-A99C-2E3B8B7154DB}" destId="{B729A935-E6A7-4D08-9FE2-12503A92961F}" srcOrd="6" destOrd="0" presId="urn:microsoft.com/office/officeart/2005/8/layout/lProcess2"/>
    <dgm:cxn modelId="{99C2145C-FC54-401C-AD21-8D718A3E5B89}" type="presParOf" srcId="{234A6BB0-9AA5-4060-A99C-2E3B8B7154DB}" destId="{EEB30AFC-AD2D-4C44-9147-B4FB754BE544}" srcOrd="7" destOrd="0" presId="urn:microsoft.com/office/officeart/2005/8/layout/lProcess2"/>
    <dgm:cxn modelId="{E46506A7-30DB-46F1-8F3F-D06C88B0B556}" type="presParOf" srcId="{234A6BB0-9AA5-4060-A99C-2E3B8B7154DB}" destId="{89B5DB7C-748E-468A-A082-E701EFF4068F}" srcOrd="8" destOrd="0" presId="urn:microsoft.com/office/officeart/2005/8/layout/lProcess2"/>
    <dgm:cxn modelId="{754ECB85-A854-45A0-AEB3-D3B87DAC406F}" type="presParOf" srcId="{234A6BB0-9AA5-4060-A99C-2E3B8B7154DB}" destId="{A919AF0E-ED86-4D76-8D63-896902ED2AFF}" srcOrd="9" destOrd="0" presId="urn:microsoft.com/office/officeart/2005/8/layout/lProcess2"/>
    <dgm:cxn modelId="{1AD63649-B963-4BF2-BC4E-C11813ADE7CB}" type="presParOf" srcId="{234A6BB0-9AA5-4060-A99C-2E3B8B7154DB}" destId="{7983EF69-2C17-43C6-963A-EC08ECBFB3A6}" srcOrd="10" destOrd="0" presId="urn:microsoft.com/office/officeart/2005/8/layout/lProcess2"/>
    <dgm:cxn modelId="{54BE46B2-8F0B-4171-96DA-981A6F7B2FE0}" type="presParOf" srcId="{234A6BB0-9AA5-4060-A99C-2E3B8B7154DB}" destId="{5C270579-D915-43A3-A17A-DBBE87007546}" srcOrd="11" destOrd="0" presId="urn:microsoft.com/office/officeart/2005/8/layout/lProcess2"/>
    <dgm:cxn modelId="{A0653FA9-5A66-4FE9-9C5F-55F297060393}" type="presParOf" srcId="{234A6BB0-9AA5-4060-A99C-2E3B8B7154DB}" destId="{6C91A4F2-A247-4C8C-BD0D-BBB5C3ECA8A6}" srcOrd="12" destOrd="0" presId="urn:microsoft.com/office/officeart/2005/8/layout/lProcess2"/>
    <dgm:cxn modelId="{9744F8CF-1130-4A70-AA47-C70D44D62960}" type="presParOf" srcId="{4AC8659F-4CCF-4884-A5C2-1C3C831B7A72}" destId="{08BA55D9-3E11-446A-8744-2084CFEEC8BE}" srcOrd="1" destOrd="0" presId="urn:microsoft.com/office/officeart/2005/8/layout/lProcess2"/>
    <dgm:cxn modelId="{BFB7989D-D063-47ED-AA7B-5ACAB03FED11}" type="presParOf" srcId="{4AC8659F-4CCF-4884-A5C2-1C3C831B7A72}" destId="{0FB1A191-A5F2-43F0-9B07-25D1D31B4FA9}" srcOrd="2" destOrd="0" presId="urn:microsoft.com/office/officeart/2005/8/layout/lProcess2"/>
    <dgm:cxn modelId="{62D12FE0-0543-401E-BD81-70D216D66865}" type="presParOf" srcId="{0FB1A191-A5F2-43F0-9B07-25D1D31B4FA9}" destId="{DDC6FB40-3476-460D-977D-1491C1AC84E8}" srcOrd="0" destOrd="0" presId="urn:microsoft.com/office/officeart/2005/8/layout/lProcess2"/>
    <dgm:cxn modelId="{7EBCB82D-8E35-4ACA-97D3-7129DF530A65}" type="presParOf" srcId="{0FB1A191-A5F2-43F0-9B07-25D1D31B4FA9}" destId="{DE9A3EE1-B83A-4988-B6CF-EE87FEDD6EFC}" srcOrd="1" destOrd="0" presId="urn:microsoft.com/office/officeart/2005/8/layout/lProcess2"/>
    <dgm:cxn modelId="{2A6C6536-C1B2-4CCF-B273-905FF0A5DD28}" type="presParOf" srcId="{0FB1A191-A5F2-43F0-9B07-25D1D31B4FA9}" destId="{D9E30439-BF29-408C-8F7C-404A785D87AF}" srcOrd="2" destOrd="0" presId="urn:microsoft.com/office/officeart/2005/8/layout/lProcess2"/>
    <dgm:cxn modelId="{BB88D8DC-DE06-44B1-9910-653370D6C9EE}" type="presParOf" srcId="{D9E30439-BF29-408C-8F7C-404A785D87AF}" destId="{34E96D2E-4160-46BF-8773-52AF84D02792}" srcOrd="0" destOrd="0" presId="urn:microsoft.com/office/officeart/2005/8/layout/lProcess2"/>
    <dgm:cxn modelId="{1E563C92-FA16-4625-ADEB-79375659555E}" type="presParOf" srcId="{34E96D2E-4160-46BF-8773-52AF84D02792}" destId="{65E139DA-1968-4CB3-808D-4ABA333AE90F}" srcOrd="0" destOrd="0" presId="urn:microsoft.com/office/officeart/2005/8/layout/lProcess2"/>
    <dgm:cxn modelId="{600913F4-E834-4B99-B568-4DBE8AB478C4}" type="presParOf" srcId="{34E96D2E-4160-46BF-8773-52AF84D02792}" destId="{A1C997AA-93CC-4272-9C5C-A042E4D08C4F}" srcOrd="1" destOrd="0" presId="urn:microsoft.com/office/officeart/2005/8/layout/lProcess2"/>
    <dgm:cxn modelId="{2DBFEA2F-1847-4401-89BC-1E5A8AD3D9C8}" type="presParOf" srcId="{34E96D2E-4160-46BF-8773-52AF84D02792}" destId="{E9A00FC7-40A9-471D-A20F-EA2820D5454A}" srcOrd="2" destOrd="0" presId="urn:microsoft.com/office/officeart/2005/8/layout/lProcess2"/>
    <dgm:cxn modelId="{91E4617E-4110-438B-930D-AA10AE2C1145}" type="presParOf" srcId="{34E96D2E-4160-46BF-8773-52AF84D02792}" destId="{5D572B20-994D-4E47-B325-3BFF14FADAE0}" srcOrd="3" destOrd="0" presId="urn:microsoft.com/office/officeart/2005/8/layout/lProcess2"/>
    <dgm:cxn modelId="{7218E259-3AA2-42BB-9461-9C5F93897626}" type="presParOf" srcId="{34E96D2E-4160-46BF-8773-52AF84D02792}" destId="{FFEE9FC7-3DB0-4558-9D31-CCC2718615A3}" srcOrd="4" destOrd="0" presId="urn:microsoft.com/office/officeart/2005/8/layout/lProcess2"/>
    <dgm:cxn modelId="{93B4083E-0C76-4D83-8F85-2A3493A0857B}" type="presParOf" srcId="{34E96D2E-4160-46BF-8773-52AF84D02792}" destId="{F89E047E-DBB2-4C83-86B0-3AE05E72D1B7}" srcOrd="5" destOrd="0" presId="urn:microsoft.com/office/officeart/2005/8/layout/lProcess2"/>
    <dgm:cxn modelId="{6AE1EBE3-F6B6-4A6D-9E09-0D8051C09013}" type="presParOf" srcId="{34E96D2E-4160-46BF-8773-52AF84D02792}" destId="{17374433-4307-4A82-9B8E-A7F24C8F43A1}" srcOrd="6" destOrd="0" presId="urn:microsoft.com/office/officeart/2005/8/layout/lProcess2"/>
    <dgm:cxn modelId="{4488E5B0-2EAA-4C97-80A0-2459F2218D81}" type="presParOf" srcId="{34E96D2E-4160-46BF-8773-52AF84D02792}" destId="{907F5780-0E66-48EF-81A3-231E1376AE0C}" srcOrd="7" destOrd="0" presId="urn:microsoft.com/office/officeart/2005/8/layout/lProcess2"/>
    <dgm:cxn modelId="{AD753B46-D165-496B-93A4-5EDF67C848EA}" type="presParOf" srcId="{34E96D2E-4160-46BF-8773-52AF84D02792}" destId="{D1251C20-E74E-4E83-B4C3-31BDDE7FF21E}" srcOrd="8" destOrd="0" presId="urn:microsoft.com/office/officeart/2005/8/layout/lProcess2"/>
    <dgm:cxn modelId="{C67EF103-705D-49AC-9182-2A44BF9E25D2}" type="presParOf" srcId="{34E96D2E-4160-46BF-8773-52AF84D02792}" destId="{3613231F-4B50-4975-8801-4DFBF40261E4}" srcOrd="9" destOrd="0" presId="urn:microsoft.com/office/officeart/2005/8/layout/lProcess2"/>
    <dgm:cxn modelId="{BA95B9F5-D83E-4EF8-BB25-3D1EE04A23D7}" type="presParOf" srcId="{34E96D2E-4160-46BF-8773-52AF84D02792}" destId="{43317C0E-DB47-41F8-8C51-937BC1EE5B05}" srcOrd="10" destOrd="0" presId="urn:microsoft.com/office/officeart/2005/8/layout/lProcess2"/>
    <dgm:cxn modelId="{D78B8D07-FD7E-4BBA-9782-DA7082E3F541}" type="presParOf" srcId="{34E96D2E-4160-46BF-8773-52AF84D02792}" destId="{8AEC157F-A8DC-435C-A548-12D644A0D7CA}" srcOrd="11" destOrd="0" presId="urn:microsoft.com/office/officeart/2005/8/layout/lProcess2"/>
    <dgm:cxn modelId="{84150604-8ABD-4D35-82B0-DB61C24C7242}" type="presParOf" srcId="{34E96D2E-4160-46BF-8773-52AF84D02792}" destId="{03DC3978-52EF-41E8-8427-5FA395F5D618}" srcOrd="12" destOrd="0" presId="urn:microsoft.com/office/officeart/2005/8/layout/lProcess2"/>
    <dgm:cxn modelId="{199E5426-9259-4F2F-B861-E5A76F174A95}" type="presParOf" srcId="{4AC8659F-4CCF-4884-A5C2-1C3C831B7A72}" destId="{72F4F610-44E5-4B8C-9DC9-EEFDCD03E708}" srcOrd="3" destOrd="0" presId="urn:microsoft.com/office/officeart/2005/8/layout/lProcess2"/>
    <dgm:cxn modelId="{BF7D771C-1499-4ADD-A2EE-BC251CA5BDC5}" type="presParOf" srcId="{4AC8659F-4CCF-4884-A5C2-1C3C831B7A72}" destId="{71DF35AD-D183-4439-9529-2289676289DF}" srcOrd="4" destOrd="0" presId="urn:microsoft.com/office/officeart/2005/8/layout/lProcess2"/>
    <dgm:cxn modelId="{808151DC-D325-4858-8F4A-FA4A67BAB275}" type="presParOf" srcId="{71DF35AD-D183-4439-9529-2289676289DF}" destId="{5E910502-BD87-4598-937E-AEFC5C055608}" srcOrd="0" destOrd="0" presId="urn:microsoft.com/office/officeart/2005/8/layout/lProcess2"/>
    <dgm:cxn modelId="{D994850F-E813-43DB-9523-5D8350CA5599}" type="presParOf" srcId="{71DF35AD-D183-4439-9529-2289676289DF}" destId="{323E8368-5EB4-46A1-AFA4-BCE3DD3143C7}" srcOrd="1" destOrd="0" presId="urn:microsoft.com/office/officeart/2005/8/layout/lProcess2"/>
    <dgm:cxn modelId="{4263C92B-F16B-446E-9B9D-4CB16424CA06}" type="presParOf" srcId="{71DF35AD-D183-4439-9529-2289676289DF}" destId="{051CE0E2-BC2C-4A9F-96C3-E837348207ED}" srcOrd="2" destOrd="0" presId="urn:microsoft.com/office/officeart/2005/8/layout/lProcess2"/>
    <dgm:cxn modelId="{3DFA8185-B428-4594-BF5B-74B6FBEC62BD}" type="presParOf" srcId="{051CE0E2-BC2C-4A9F-96C3-E837348207ED}" destId="{18DCD755-4B56-45A6-9F2A-74B8AF6BC29A}" srcOrd="0" destOrd="0" presId="urn:microsoft.com/office/officeart/2005/8/layout/lProcess2"/>
    <dgm:cxn modelId="{72AB6482-D3A0-4517-88D1-5C8201F85F30}" type="presParOf" srcId="{18DCD755-4B56-45A6-9F2A-74B8AF6BC29A}" destId="{929541C5-D507-4F70-8159-1AD6DF3A52C0}" srcOrd="0" destOrd="0" presId="urn:microsoft.com/office/officeart/2005/8/layout/lProcess2"/>
    <dgm:cxn modelId="{8E602409-D659-4269-8F7B-63093823184E}" type="presParOf" srcId="{18DCD755-4B56-45A6-9F2A-74B8AF6BC29A}" destId="{6B65A9B5-5894-4FC2-8D7E-B1269B3167D9}" srcOrd="1" destOrd="0" presId="urn:microsoft.com/office/officeart/2005/8/layout/lProcess2"/>
    <dgm:cxn modelId="{DA6F3D27-EAB1-41A9-AF7A-92005416172C}" type="presParOf" srcId="{18DCD755-4B56-45A6-9F2A-74B8AF6BC29A}" destId="{BDDA8EFD-E279-41B6-9C24-1548799F92A9}" srcOrd="2" destOrd="0" presId="urn:microsoft.com/office/officeart/2005/8/layout/lProcess2"/>
    <dgm:cxn modelId="{2D823D9C-093A-4A28-B279-02923E311CEC}" type="presParOf" srcId="{18DCD755-4B56-45A6-9F2A-74B8AF6BC29A}" destId="{860306D6-CCF9-4C93-BF65-C2C2E2A956C6}" srcOrd="3" destOrd="0" presId="urn:microsoft.com/office/officeart/2005/8/layout/lProcess2"/>
    <dgm:cxn modelId="{3691F1F8-C6F7-4139-ABC2-4B2837BA5652}" type="presParOf" srcId="{18DCD755-4B56-45A6-9F2A-74B8AF6BC29A}" destId="{7BEAC91F-0824-481F-B598-A7DE20E02121}" srcOrd="4" destOrd="0" presId="urn:microsoft.com/office/officeart/2005/8/layout/lProcess2"/>
    <dgm:cxn modelId="{80F6D12B-8130-42A1-9EB8-92CC2A688980}" type="presParOf" srcId="{18DCD755-4B56-45A6-9F2A-74B8AF6BC29A}" destId="{29E11601-D223-43A6-8135-5742ED091CAE}" srcOrd="5" destOrd="0" presId="urn:microsoft.com/office/officeart/2005/8/layout/lProcess2"/>
    <dgm:cxn modelId="{7A294424-96BC-44C2-9FCC-5ADFF0D6CAA2}" type="presParOf" srcId="{18DCD755-4B56-45A6-9F2A-74B8AF6BC29A}" destId="{DC9DF567-B870-4413-A914-5895DCA787CA}" srcOrd="6" destOrd="0" presId="urn:microsoft.com/office/officeart/2005/8/layout/lProcess2"/>
    <dgm:cxn modelId="{2239F0B1-C23F-485A-9C5A-5407EB055359}" type="presParOf" srcId="{18DCD755-4B56-45A6-9F2A-74B8AF6BC29A}" destId="{CF5388EC-D3C2-43F8-9C88-73DB1C9F2079}" srcOrd="7" destOrd="0" presId="urn:microsoft.com/office/officeart/2005/8/layout/lProcess2"/>
    <dgm:cxn modelId="{8B0805F0-B48A-4CFE-B152-EF4FC512C359}" type="presParOf" srcId="{18DCD755-4B56-45A6-9F2A-74B8AF6BC29A}" destId="{00B032CF-301E-46B2-BFAA-BCF42C64A164}" srcOrd="8" destOrd="0" presId="urn:microsoft.com/office/officeart/2005/8/layout/lProcess2"/>
    <dgm:cxn modelId="{6ADA1E68-EBB9-4421-BA9D-BBFD454850D8}" type="presParOf" srcId="{18DCD755-4B56-45A6-9F2A-74B8AF6BC29A}" destId="{7DB5D093-364B-40F4-98D8-034FD604DC5B}" srcOrd="9" destOrd="0" presId="urn:microsoft.com/office/officeart/2005/8/layout/lProcess2"/>
    <dgm:cxn modelId="{22C8441E-1E25-4823-BDC2-51BF2F09CE37}" type="presParOf" srcId="{18DCD755-4B56-45A6-9F2A-74B8AF6BC29A}" destId="{7C1BE8FC-712C-410D-9E6B-96110C9F908F}" srcOrd="10" destOrd="0" presId="urn:microsoft.com/office/officeart/2005/8/layout/lProcess2"/>
    <dgm:cxn modelId="{AFBBC012-1753-4906-B3E5-8F703A592CBF}" type="presParOf" srcId="{18DCD755-4B56-45A6-9F2A-74B8AF6BC29A}" destId="{5F7DF419-69FE-4FDF-B598-BF0698DDCB49}" srcOrd="11" destOrd="0" presId="urn:microsoft.com/office/officeart/2005/8/layout/lProcess2"/>
    <dgm:cxn modelId="{5AD6ED32-001C-45C8-974F-15C57E1B673A}" type="presParOf" srcId="{18DCD755-4B56-45A6-9F2A-74B8AF6BC29A}" destId="{3860AB57-9AE4-4A55-B2D8-63A4A4885AA0}" srcOrd="12" destOrd="0" presId="urn:microsoft.com/office/officeart/2005/8/layout/lProcess2"/>
    <dgm:cxn modelId="{0828BB2B-6050-4D54-B011-402C0A2F07B0}" type="presParOf" srcId="{4AC8659F-4CCF-4884-A5C2-1C3C831B7A72}" destId="{9E25E9A9-5B09-497D-A57A-1FED7CF333C2}" srcOrd="5" destOrd="0" presId="urn:microsoft.com/office/officeart/2005/8/layout/lProcess2"/>
    <dgm:cxn modelId="{1E3CF6CE-66DE-4CDE-83AB-7E30CE2D5D2A}" type="presParOf" srcId="{4AC8659F-4CCF-4884-A5C2-1C3C831B7A72}" destId="{0214B251-7120-48F3-899D-75B7A8B1E536}" srcOrd="6" destOrd="0" presId="urn:microsoft.com/office/officeart/2005/8/layout/lProcess2"/>
    <dgm:cxn modelId="{CD10FE20-AE15-40E4-8B90-B5B1D24DBAB1}" type="presParOf" srcId="{0214B251-7120-48F3-899D-75B7A8B1E536}" destId="{13E98B94-371C-458C-92B4-CCF48B932346}" srcOrd="0" destOrd="0" presId="urn:microsoft.com/office/officeart/2005/8/layout/lProcess2"/>
    <dgm:cxn modelId="{43A5EF12-924F-4AC2-A97B-357CEA7B9130}" type="presParOf" srcId="{0214B251-7120-48F3-899D-75B7A8B1E536}" destId="{D77696D4-0938-4F87-9B01-CACB53706D20}" srcOrd="1" destOrd="0" presId="urn:microsoft.com/office/officeart/2005/8/layout/lProcess2"/>
    <dgm:cxn modelId="{45276FC2-8A64-4D74-9DC1-614F46C5EAFD}" type="presParOf" srcId="{0214B251-7120-48F3-899D-75B7A8B1E536}" destId="{8AFC5153-52AD-478D-A490-41EC6E110EB6}" srcOrd="2" destOrd="0" presId="urn:microsoft.com/office/officeart/2005/8/layout/lProcess2"/>
    <dgm:cxn modelId="{80647D3F-EFA9-421C-A1C3-C40D80A1FF70}" type="presParOf" srcId="{8AFC5153-52AD-478D-A490-41EC6E110EB6}" destId="{26DBD02F-9BD3-46AA-9427-275CBB4C50FA}" srcOrd="0" destOrd="0" presId="urn:microsoft.com/office/officeart/2005/8/layout/lProcess2"/>
    <dgm:cxn modelId="{CBDAD233-2CD1-44F6-83E8-9AF78AE8C8D4}" type="presParOf" srcId="{26DBD02F-9BD3-46AA-9427-275CBB4C50FA}" destId="{1828331A-3566-4E0F-8A75-784DC8783EAD}" srcOrd="0" destOrd="0" presId="urn:microsoft.com/office/officeart/2005/8/layout/lProcess2"/>
    <dgm:cxn modelId="{4F5B3F44-9C90-4FC8-833D-62AF82A89EDA}" type="presParOf" srcId="{26DBD02F-9BD3-46AA-9427-275CBB4C50FA}" destId="{5DF7D353-891E-40C9-8F99-39884C1A9FB4}" srcOrd="1" destOrd="0" presId="urn:microsoft.com/office/officeart/2005/8/layout/lProcess2"/>
    <dgm:cxn modelId="{F31C1330-8615-4C3D-9266-14E12EFF6AC0}" type="presParOf" srcId="{26DBD02F-9BD3-46AA-9427-275CBB4C50FA}" destId="{5391C6C1-F2A0-473D-986F-2A7F14348F37}" srcOrd="2" destOrd="0" presId="urn:microsoft.com/office/officeart/2005/8/layout/lProcess2"/>
    <dgm:cxn modelId="{36C4413E-F9DD-483B-9229-CC8769B14B18}" type="presParOf" srcId="{26DBD02F-9BD3-46AA-9427-275CBB4C50FA}" destId="{72A2B883-89A3-4B6B-AF91-C867B1676660}" srcOrd="3" destOrd="0" presId="urn:microsoft.com/office/officeart/2005/8/layout/lProcess2"/>
    <dgm:cxn modelId="{5AA2941C-7573-4A1B-A063-FD767ABB7B88}" type="presParOf" srcId="{26DBD02F-9BD3-46AA-9427-275CBB4C50FA}" destId="{A87DA543-80F7-4BD4-9FAD-019A73F386A7}" srcOrd="4" destOrd="0" presId="urn:microsoft.com/office/officeart/2005/8/layout/lProcess2"/>
    <dgm:cxn modelId="{19AD6EF8-2C36-4CBA-AD6F-5CBDB2073912}" type="presParOf" srcId="{26DBD02F-9BD3-46AA-9427-275CBB4C50FA}" destId="{40B227F2-5281-4C93-BBD6-332DDDD0C5CA}" srcOrd="5" destOrd="0" presId="urn:microsoft.com/office/officeart/2005/8/layout/lProcess2"/>
    <dgm:cxn modelId="{4D25825D-C710-4DB3-BEDC-1E0570C1DB15}" type="presParOf" srcId="{26DBD02F-9BD3-46AA-9427-275CBB4C50FA}" destId="{7EB5972B-958A-43F7-AB91-27DDF02B7929}" srcOrd="6" destOrd="0" presId="urn:microsoft.com/office/officeart/2005/8/layout/lProcess2"/>
    <dgm:cxn modelId="{FE313994-62A4-4087-9F90-FBAAC435A81F}" type="presParOf" srcId="{26DBD02F-9BD3-46AA-9427-275CBB4C50FA}" destId="{1EB61175-B75B-4E97-9971-5FCEBC9FFCA2}" srcOrd="7" destOrd="0" presId="urn:microsoft.com/office/officeart/2005/8/layout/lProcess2"/>
    <dgm:cxn modelId="{B4588B75-0931-40CB-9707-8EB0C642E27A}" type="presParOf" srcId="{26DBD02F-9BD3-46AA-9427-275CBB4C50FA}" destId="{9F46F1E3-5124-4150-AEFF-18370005455E}" srcOrd="8" destOrd="0" presId="urn:microsoft.com/office/officeart/2005/8/layout/lProcess2"/>
    <dgm:cxn modelId="{12FD06DB-AEFE-4446-94C0-BA9874A2171F}" type="presParOf" srcId="{26DBD02F-9BD3-46AA-9427-275CBB4C50FA}" destId="{D551D622-5C62-43E3-8403-6436A0C51761}" srcOrd="9" destOrd="0" presId="urn:microsoft.com/office/officeart/2005/8/layout/lProcess2"/>
    <dgm:cxn modelId="{4E34E36F-461C-4321-8C6B-D93837C78BEC}" type="presParOf" srcId="{26DBD02F-9BD3-46AA-9427-275CBB4C50FA}" destId="{CE7FE7AD-48DD-4F9D-99C4-5CBAE412A0CB}" srcOrd="10" destOrd="0" presId="urn:microsoft.com/office/officeart/2005/8/layout/lProcess2"/>
    <dgm:cxn modelId="{4E31C3FE-A262-415A-A0C7-D1171D9C7564}" type="presParOf" srcId="{26DBD02F-9BD3-46AA-9427-275CBB4C50FA}" destId="{3F2F1C20-5F14-4D10-B7B5-7F74F12D0424}" srcOrd="11" destOrd="0" presId="urn:microsoft.com/office/officeart/2005/8/layout/lProcess2"/>
    <dgm:cxn modelId="{B13BC26B-127D-402B-8057-6754E39B619F}" type="presParOf" srcId="{26DBD02F-9BD3-46AA-9427-275CBB4C50FA}" destId="{709A25BA-1648-4EAA-BB36-85EC5A3FF898}" srcOrd="12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97CE0-B591-4C74-93AC-00F4C2CC1BD4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A31523-A083-48C8-8D37-429B14000A2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企劃階段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686F2BF-EF4C-4A08-AEB4-1518161B48F1}" type="parTrans" cxnId="{4500487E-F357-4318-B056-9660CF5639E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B50E777-8451-4638-9894-C733FA842292}" type="sibTrans" cxnId="{4500487E-F357-4318-B056-9660CF5639E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DEB465-16F7-49DF-8AFF-ABE8000932C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擬定網站功能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7ACC3CE-2ACC-4C39-AA4E-B4807644DCB4}" type="parTrans" cxnId="{1DD3C9C5-64C3-4E50-952E-3BF08F905FA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EE3519-FC16-44F0-B6B4-4A18F16E431C}" type="sibTrans" cxnId="{1DD3C9C5-64C3-4E50-952E-3BF08F905FA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B60E87D-A8AB-4059-B621-1DF27FCACEF3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資料彙整與整理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38A948E-EF9F-4E9A-BA26-BE22AC9445B1}" type="parTrans" cxnId="{0476C4A9-6BCC-46F7-85CA-DCF72E43D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3148AC-5858-487C-9DEA-A0BFFCEED2F7}" type="sibTrans" cxnId="{0476C4A9-6BCC-46F7-85CA-DCF72E43D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371BE8D-68DA-4B83-A91C-A4537FE9B71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素材準備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2D39E2F-1567-491B-B62E-C563944ADE40}" type="parTrans" cxnId="{523F5CDF-C424-41C2-9E0F-9B5ADE539E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E145FC-9978-4323-AC8B-76EE216E80F6}" type="sibTrans" cxnId="{523F5CDF-C424-41C2-9E0F-9B5ADE539E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7658772-442E-4C56-89DB-0485F4906796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網站版面美術製作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43A1E90-6119-49FD-84BA-361D0F914986}" type="parTrans" cxnId="{8998C601-110A-445B-A052-8AEE54D09E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5DF598A-459A-41EF-B35B-4670F304A56B}" type="sibTrans" cxnId="{8998C601-110A-445B-A052-8AEE54D09E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19943BC-C2A0-4D5B-8806-AFA810378B8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網頁元件製作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5B148C6-20B2-4A4C-9177-126D809B8163}" type="parTrans" cxnId="{D1729782-6595-4027-ABDE-5E4A093D60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86EC2B7-426D-4B94-A4F2-5D3014977684}" type="sibTrans" cxnId="{D1729782-6595-4027-ABDE-5E4A093D60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50E253-6391-4A12-8E2C-A510983D3B94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編輯與排版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3DE4087A-9EAE-41E4-8C60-C82AED0ACCEF}" type="parTrans" cxnId="{1160FB21-32A8-4ADB-9C0C-C3E1D882D2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2D4279-B66C-45B7-A4B7-BDD929ACD83F}" type="sibTrans" cxnId="{1160FB21-32A8-4ADB-9C0C-C3E1D882D26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548EFF-622C-44B6-BEA4-91508691CE4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網站版面內容配置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11D5A3D-942E-4266-83EA-11F0F6FA9CB4}" type="parTrans" cxnId="{AE9DFE11-48EA-4516-BAE7-AD565FD931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85381DA-CFEB-48B3-B146-8AD2E47B255E}" type="sibTrans" cxnId="{AE9DFE11-48EA-4516-BAE7-AD565FD931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5DAEE-F85C-4EB2-98D0-9D09A24F317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網頁元件插入編輯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82FE180-2133-422A-8960-81AEFDCF9E2B}" type="parTrans" cxnId="{485C4706-0A72-4746-AE54-4E55A0AF63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45A864A-3BCE-4D23-BFCB-A17F50466E8C}" type="sibTrans" cxnId="{485C4706-0A72-4746-AE54-4E55A0AF63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3A070E-D0FE-4851-B8CF-1859C867508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建立網站架構圖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3C752BF-F199-4BEB-8B5B-C61D3FB152B8}" type="parTrans" cxnId="{F2AEE637-5202-470C-A1CD-4758EFDE7C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6524EB-E353-45AB-948C-F9FAF0B7B8E2}" type="sibTrans" cxnId="{F2AEE637-5202-470C-A1CD-4758EFDE7C0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3494A2-AA2A-4196-8A1D-B31CF4CD6320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規劃網站檔案架構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ED85B0E-CBB7-4960-801C-FBED7FE3934E}" type="parTrans" cxnId="{D659710C-31CD-4F31-ADC8-244F5FD85C3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774BF6-DA20-44C8-AF84-70872A689088}" type="sibTrans" cxnId="{D659710C-31CD-4F31-ADC8-244F5FD85C3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E34839F-0C0A-4D7F-B55D-D11A7DB4F4F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內容模組化規劃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7FE1C40-6533-4D4F-A6FE-2ECE479697D8}" type="parTrans" cxnId="{7EFFA087-DC51-4D3A-AED8-7ADDD8D69B8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A75A33-7DF3-40B8-8F7E-4485CAA44768}" type="sibTrans" cxnId="{7EFFA087-DC51-4D3A-AED8-7ADDD8D69B8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DDBD2B-A780-44A2-A93F-A8289D8A930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媒體素材彙整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A3BD35A-50DB-44AA-B01A-635927997E90}" type="parTrans" cxnId="{048998A6-D2C6-454A-8D07-80A541F6889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D4FA71-171A-46DE-A726-105BD0490117}" type="sibTrans" cxnId="{048998A6-D2C6-454A-8D07-80A541F6889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B2C3B-4C11-4E03-9878-3A70A2E1C7E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互動媒體功能整合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52A9D69-9185-4A01-9731-E5B6221460B3}" type="parTrans" cxnId="{B4737143-1412-469D-870D-F65B42DD9A0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1F98B9E-1AAA-41F2-9E34-4FF2CA16216F}" type="sibTrans" cxnId="{B4737143-1412-469D-870D-F65B42DD9A0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F985A7-20B4-4CAD-889A-F922EBAD361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網站上傳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3D4A3C3-1DF0-4CEF-98F3-85A375B1C883}" type="parTrans" cxnId="{2319B24A-D457-4678-983B-E73A20404F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0AFBEE4-C06D-4FBE-B1FC-C03FDFA93804}" type="sibTrans" cxnId="{2319B24A-D457-4678-983B-E73A20404F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BEEA8E-1769-4F77-920A-C492202889C0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更新與維護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D73200A7-F0FB-4237-8C63-0206E1C9380A}" type="parTrans" cxnId="{27A0D5E8-49C1-4EED-8885-ED16748835F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AD4DC6-3006-4020-85E7-B0E6BEE0F0F3}" type="sibTrans" cxnId="{27A0D5E8-49C1-4EED-8885-ED16748835F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D83DF2-A4BE-4D07-A476-C56529F2A8B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本機端的資料更新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03C809E-F461-4014-8670-5395F340B08D}" type="parTrans" cxnId="{90069214-70A8-4EB5-AF3A-078559E0C9B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B0D1AD8-A5E6-49FF-B706-1B669F828A91}" type="sibTrans" cxnId="{90069214-70A8-4EB5-AF3A-078559E0C9B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555B7F5-2E27-4592-9AA8-CA6338AB4AF6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兩端資料同步化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E8619EE-CF3C-43D5-B436-47605B6AA7C0}" type="parTrans" cxnId="{557F1670-3EE8-4D6E-837B-7FBB89CFDD6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B67CF1-3040-46E9-AFB4-46ABB17D6A91}" type="sibTrans" cxnId="{557F1670-3EE8-4D6E-837B-7FBB89CFDD6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EED0AD-0C18-4A24-A679-C6C9595C095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網站的廣告與行銷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947ED53-F4ED-43C5-8FF7-75ECB017C1AA}" type="parTrans" cxnId="{20946263-88EB-4C07-A8BB-9B023CDB91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B93362D-7638-4F6A-A21F-B5D227A2BE5E}" type="sibTrans" cxnId="{20946263-88EB-4C07-A8BB-9B023CDB91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EA85CEA-844C-4FB1-B014-9A84B11E7732}" type="pres">
      <dgm:prSet presAssocID="{52B97CE0-B591-4C74-93AC-00F4C2CC1B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3F4DBD-2202-4B8A-B7DE-A76857713D2C}" type="pres">
      <dgm:prSet presAssocID="{86A31523-A083-48C8-8D37-429B14000A23}" presName="compNode" presStyleCnt="0"/>
      <dgm:spPr/>
    </dgm:pt>
    <dgm:pt modelId="{40EF74B6-4A7D-40E6-9AFD-D5A2C9E89540}" type="pres">
      <dgm:prSet presAssocID="{86A31523-A083-48C8-8D37-429B14000A23}" presName="aNode" presStyleLbl="bgShp" presStyleIdx="0" presStyleCnt="4"/>
      <dgm:spPr/>
      <dgm:t>
        <a:bodyPr/>
        <a:lstStyle/>
        <a:p>
          <a:endParaRPr lang="zh-TW" altLang="en-US"/>
        </a:p>
      </dgm:t>
    </dgm:pt>
    <dgm:pt modelId="{65B4AA93-15F0-43A7-8B27-32CD429E21F0}" type="pres">
      <dgm:prSet presAssocID="{86A31523-A083-48C8-8D37-429B14000A23}" presName="textNode" presStyleLbl="bgShp" presStyleIdx="0" presStyleCnt="4"/>
      <dgm:spPr/>
      <dgm:t>
        <a:bodyPr/>
        <a:lstStyle/>
        <a:p>
          <a:endParaRPr lang="zh-TW" altLang="en-US"/>
        </a:p>
      </dgm:t>
    </dgm:pt>
    <dgm:pt modelId="{3784F45F-A402-4876-8F88-449452E631F3}" type="pres">
      <dgm:prSet presAssocID="{86A31523-A083-48C8-8D37-429B14000A23}" presName="compChildNode" presStyleCnt="0"/>
      <dgm:spPr/>
    </dgm:pt>
    <dgm:pt modelId="{55691CAC-2217-425C-BBFF-DED50EC3EC67}" type="pres">
      <dgm:prSet presAssocID="{86A31523-A083-48C8-8D37-429B14000A23}" presName="theInnerList" presStyleCnt="0"/>
      <dgm:spPr/>
    </dgm:pt>
    <dgm:pt modelId="{78ABC2D4-108B-4B47-8AB2-ABD7373979C3}" type="pres">
      <dgm:prSet presAssocID="{CADEB465-16F7-49DF-8AFF-ABE8000932C4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9D5B4-55F7-440C-8084-CD3DAE9BC4EA}" type="pres">
      <dgm:prSet presAssocID="{CADEB465-16F7-49DF-8AFF-ABE8000932C4}" presName="aSpace2" presStyleCnt="0"/>
      <dgm:spPr/>
    </dgm:pt>
    <dgm:pt modelId="{31041F53-5E18-4DFF-883B-5F8D6A13F04B}" type="pres">
      <dgm:prSet presAssocID="{8B60E87D-A8AB-4059-B621-1DF27FCACEF3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92874-29AC-464A-A471-8ED5B5E275B4}" type="pres">
      <dgm:prSet presAssocID="{8B60E87D-A8AB-4059-B621-1DF27FCACEF3}" presName="aSpace2" presStyleCnt="0"/>
      <dgm:spPr/>
    </dgm:pt>
    <dgm:pt modelId="{3E104DF8-27EC-43C0-95C8-4BDD5C4346AD}" type="pres">
      <dgm:prSet presAssocID="{4A3A070E-D0FE-4851-B8CF-1859C8675089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2AF133-19E6-4028-9215-0057B07FD21E}" type="pres">
      <dgm:prSet presAssocID="{4A3A070E-D0FE-4851-B8CF-1859C8675089}" presName="aSpace2" presStyleCnt="0"/>
      <dgm:spPr/>
    </dgm:pt>
    <dgm:pt modelId="{79A0BA55-73FD-4F33-B485-AFC78E1EF3C7}" type="pres">
      <dgm:prSet presAssocID="{693494A2-AA2A-4196-8A1D-B31CF4CD6320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A9F511-A372-48B7-9DF8-6B2B1A2756A3}" type="pres">
      <dgm:prSet presAssocID="{86A31523-A083-48C8-8D37-429B14000A23}" presName="aSpace" presStyleCnt="0"/>
      <dgm:spPr/>
    </dgm:pt>
    <dgm:pt modelId="{B5E5B5BF-D6AE-4605-8C49-BEB74DEC13C0}" type="pres">
      <dgm:prSet presAssocID="{2371BE8D-68DA-4B83-A91C-A4537FE9B717}" presName="compNode" presStyleCnt="0"/>
      <dgm:spPr/>
    </dgm:pt>
    <dgm:pt modelId="{3037BDBD-AF75-4A19-B89C-D3091AE58140}" type="pres">
      <dgm:prSet presAssocID="{2371BE8D-68DA-4B83-A91C-A4537FE9B717}" presName="aNode" presStyleLbl="bgShp" presStyleIdx="1" presStyleCnt="4"/>
      <dgm:spPr/>
      <dgm:t>
        <a:bodyPr/>
        <a:lstStyle/>
        <a:p>
          <a:endParaRPr lang="zh-TW" altLang="en-US"/>
        </a:p>
      </dgm:t>
    </dgm:pt>
    <dgm:pt modelId="{55E54004-F4B1-4BD7-8C13-E30087CB9179}" type="pres">
      <dgm:prSet presAssocID="{2371BE8D-68DA-4B83-A91C-A4537FE9B717}" presName="textNode" presStyleLbl="bgShp" presStyleIdx="1" presStyleCnt="4"/>
      <dgm:spPr/>
      <dgm:t>
        <a:bodyPr/>
        <a:lstStyle/>
        <a:p>
          <a:endParaRPr lang="zh-TW" altLang="en-US"/>
        </a:p>
      </dgm:t>
    </dgm:pt>
    <dgm:pt modelId="{6194E732-D9B0-4094-BA65-97F25BC93203}" type="pres">
      <dgm:prSet presAssocID="{2371BE8D-68DA-4B83-A91C-A4537FE9B717}" presName="compChildNode" presStyleCnt="0"/>
      <dgm:spPr/>
    </dgm:pt>
    <dgm:pt modelId="{A615CFA7-BDEF-4EC1-BF39-0AFBCD25C0DE}" type="pres">
      <dgm:prSet presAssocID="{2371BE8D-68DA-4B83-A91C-A4537FE9B717}" presName="theInnerList" presStyleCnt="0"/>
      <dgm:spPr/>
    </dgm:pt>
    <dgm:pt modelId="{355F1BB0-B3BF-410F-846E-9DE96F411A15}" type="pres">
      <dgm:prSet presAssocID="{47658772-442E-4C56-89DB-0485F4906796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2D131-885E-46DC-8D4E-ACC0F8DD8BD5}" type="pres">
      <dgm:prSet presAssocID="{47658772-442E-4C56-89DB-0485F4906796}" presName="aSpace2" presStyleCnt="0"/>
      <dgm:spPr/>
    </dgm:pt>
    <dgm:pt modelId="{E8FAF13E-89AB-4F15-85E0-360D8FAE797D}" type="pres">
      <dgm:prSet presAssocID="{E19943BC-C2A0-4D5B-8806-AFA810378B80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A77430-28E1-468F-AC6C-CA7415346287}" type="pres">
      <dgm:prSet presAssocID="{E19943BC-C2A0-4D5B-8806-AFA810378B80}" presName="aSpace2" presStyleCnt="0"/>
      <dgm:spPr/>
    </dgm:pt>
    <dgm:pt modelId="{CAD42829-4348-4B2A-8617-5E8D86183C52}" type="pres">
      <dgm:prSet presAssocID="{62DDBD2B-A780-44A2-A93F-A8289D8A930A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5E39AA-D7FA-4C46-90B0-A7C3A4B80E9A}" type="pres">
      <dgm:prSet presAssocID="{62DDBD2B-A780-44A2-A93F-A8289D8A930A}" presName="aSpace2" presStyleCnt="0"/>
      <dgm:spPr/>
    </dgm:pt>
    <dgm:pt modelId="{78756E11-F9C8-4A4A-83CE-32F698D017E6}" type="pres">
      <dgm:prSet presAssocID="{3E34839F-0C0A-4D7F-B55D-D11A7DB4F4FA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7CDCE-F8A5-4E11-ADB7-0E96B036A7DF}" type="pres">
      <dgm:prSet presAssocID="{2371BE8D-68DA-4B83-A91C-A4537FE9B717}" presName="aSpace" presStyleCnt="0"/>
      <dgm:spPr/>
    </dgm:pt>
    <dgm:pt modelId="{FFA7EF89-F785-47A7-B237-4808F86D8F13}" type="pres">
      <dgm:prSet presAssocID="{F850E253-6391-4A12-8E2C-A510983D3B94}" presName="compNode" presStyleCnt="0"/>
      <dgm:spPr/>
    </dgm:pt>
    <dgm:pt modelId="{83CD15CF-A850-402A-928D-8F52F4B5FBAD}" type="pres">
      <dgm:prSet presAssocID="{F850E253-6391-4A12-8E2C-A510983D3B94}" presName="aNode" presStyleLbl="bgShp" presStyleIdx="2" presStyleCnt="4"/>
      <dgm:spPr/>
      <dgm:t>
        <a:bodyPr/>
        <a:lstStyle/>
        <a:p>
          <a:endParaRPr lang="zh-TW" altLang="en-US"/>
        </a:p>
      </dgm:t>
    </dgm:pt>
    <dgm:pt modelId="{F8E6900C-D6DC-429F-9373-EDB99D91E2A9}" type="pres">
      <dgm:prSet presAssocID="{F850E253-6391-4A12-8E2C-A510983D3B94}" presName="textNode" presStyleLbl="bgShp" presStyleIdx="2" presStyleCnt="4"/>
      <dgm:spPr/>
      <dgm:t>
        <a:bodyPr/>
        <a:lstStyle/>
        <a:p>
          <a:endParaRPr lang="zh-TW" altLang="en-US"/>
        </a:p>
      </dgm:t>
    </dgm:pt>
    <dgm:pt modelId="{E0C76A8E-4CAA-4BAE-9192-ED23545BA0EF}" type="pres">
      <dgm:prSet presAssocID="{F850E253-6391-4A12-8E2C-A510983D3B94}" presName="compChildNode" presStyleCnt="0"/>
      <dgm:spPr/>
    </dgm:pt>
    <dgm:pt modelId="{EC026D6A-8BE4-42BE-AB9E-FFBAB9353D28}" type="pres">
      <dgm:prSet presAssocID="{F850E253-6391-4A12-8E2C-A510983D3B94}" presName="theInnerList" presStyleCnt="0"/>
      <dgm:spPr/>
    </dgm:pt>
    <dgm:pt modelId="{57C7F7A3-0893-4768-B391-4D8D333B083D}" type="pres">
      <dgm:prSet presAssocID="{D8548EFF-622C-44B6-BEA4-91508691CE41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75D94-2053-49E7-9DAF-7F6049ABDB71}" type="pres">
      <dgm:prSet presAssocID="{D8548EFF-622C-44B6-BEA4-91508691CE41}" presName="aSpace2" presStyleCnt="0"/>
      <dgm:spPr/>
    </dgm:pt>
    <dgm:pt modelId="{C761CD2C-BAA4-4595-8CE9-28FA51D71153}" type="pres">
      <dgm:prSet presAssocID="{C515DAEE-F85C-4EB2-98D0-9D09A24F3177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FE6D1-ED55-4817-B127-D7DD196DEBFF}" type="pres">
      <dgm:prSet presAssocID="{C515DAEE-F85C-4EB2-98D0-9D09A24F3177}" presName="aSpace2" presStyleCnt="0"/>
      <dgm:spPr/>
    </dgm:pt>
    <dgm:pt modelId="{6C8572FC-3984-48EE-AD0C-EA9F48026A32}" type="pres">
      <dgm:prSet presAssocID="{430B2C3B-4C11-4E03-9878-3A70A2E1C7E2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2C85C0-FCC4-4C1E-9611-7DE9FABEF42F}" type="pres">
      <dgm:prSet presAssocID="{430B2C3B-4C11-4E03-9878-3A70A2E1C7E2}" presName="aSpace2" presStyleCnt="0"/>
      <dgm:spPr/>
    </dgm:pt>
    <dgm:pt modelId="{A4AA80B6-8949-44BD-AA41-3E8EA094F8B3}" type="pres">
      <dgm:prSet presAssocID="{D9F985A7-20B4-4CAD-889A-F922EBAD361E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0BD53D-E877-4CDC-A619-19BC5D995A31}" type="pres">
      <dgm:prSet presAssocID="{F850E253-6391-4A12-8E2C-A510983D3B94}" presName="aSpace" presStyleCnt="0"/>
      <dgm:spPr/>
    </dgm:pt>
    <dgm:pt modelId="{CC4D6452-1729-47ED-A36D-489BFA0582CD}" type="pres">
      <dgm:prSet presAssocID="{9FBEEA8E-1769-4F77-920A-C492202889C0}" presName="compNode" presStyleCnt="0"/>
      <dgm:spPr/>
    </dgm:pt>
    <dgm:pt modelId="{790D3A36-006C-4E85-B2E9-217CCD3955E1}" type="pres">
      <dgm:prSet presAssocID="{9FBEEA8E-1769-4F77-920A-C492202889C0}" presName="aNode" presStyleLbl="bgShp" presStyleIdx="3" presStyleCnt="4"/>
      <dgm:spPr/>
      <dgm:t>
        <a:bodyPr/>
        <a:lstStyle/>
        <a:p>
          <a:endParaRPr lang="zh-TW" altLang="en-US"/>
        </a:p>
      </dgm:t>
    </dgm:pt>
    <dgm:pt modelId="{7BDAD4E0-4ED0-46A2-ACB6-BA8A1974CBE2}" type="pres">
      <dgm:prSet presAssocID="{9FBEEA8E-1769-4F77-920A-C492202889C0}" presName="textNode" presStyleLbl="bgShp" presStyleIdx="3" presStyleCnt="4"/>
      <dgm:spPr/>
      <dgm:t>
        <a:bodyPr/>
        <a:lstStyle/>
        <a:p>
          <a:endParaRPr lang="zh-TW" altLang="en-US"/>
        </a:p>
      </dgm:t>
    </dgm:pt>
    <dgm:pt modelId="{18BC1802-176E-4ADD-8BA4-0AC12A001C54}" type="pres">
      <dgm:prSet presAssocID="{9FBEEA8E-1769-4F77-920A-C492202889C0}" presName="compChildNode" presStyleCnt="0"/>
      <dgm:spPr/>
    </dgm:pt>
    <dgm:pt modelId="{AE7723CE-F72B-4DFB-9C37-FDD508AA2C0B}" type="pres">
      <dgm:prSet presAssocID="{9FBEEA8E-1769-4F77-920A-C492202889C0}" presName="theInnerList" presStyleCnt="0"/>
      <dgm:spPr/>
    </dgm:pt>
    <dgm:pt modelId="{3185DD36-1C75-4206-B79D-0D05E4A2A903}" type="pres">
      <dgm:prSet presAssocID="{D1D83DF2-A4BE-4D07-A476-C56529F2A8B2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6934A2-35BC-4D0E-8F4C-81CB0C9CD496}" type="pres">
      <dgm:prSet presAssocID="{D1D83DF2-A4BE-4D07-A476-C56529F2A8B2}" presName="aSpace2" presStyleCnt="0"/>
      <dgm:spPr/>
    </dgm:pt>
    <dgm:pt modelId="{45490DB2-08F6-4D99-A812-D8D1DB006343}" type="pres">
      <dgm:prSet presAssocID="{A555B7F5-2E27-4592-9AA8-CA6338AB4AF6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C5642-BF48-428E-86BA-847D0A50F4A4}" type="pres">
      <dgm:prSet presAssocID="{A555B7F5-2E27-4592-9AA8-CA6338AB4AF6}" presName="aSpace2" presStyleCnt="0"/>
      <dgm:spPr/>
    </dgm:pt>
    <dgm:pt modelId="{370E3BF1-4BDC-418E-8240-668503116FA2}" type="pres">
      <dgm:prSet presAssocID="{2CEED0AD-0C18-4A24-A679-C6C9595C0954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85A260-21FF-4717-8453-329D3BCCDF26}" type="presOf" srcId="{4A3A070E-D0FE-4851-B8CF-1859C8675089}" destId="{3E104DF8-27EC-43C0-95C8-4BDD5C4346AD}" srcOrd="0" destOrd="0" presId="urn:microsoft.com/office/officeart/2005/8/layout/lProcess2"/>
    <dgm:cxn modelId="{B226D42C-59D0-49D7-A654-54C720B2DA93}" type="presOf" srcId="{2371BE8D-68DA-4B83-A91C-A4537FE9B717}" destId="{3037BDBD-AF75-4A19-B89C-D3091AE58140}" srcOrd="0" destOrd="0" presId="urn:microsoft.com/office/officeart/2005/8/layout/lProcess2"/>
    <dgm:cxn modelId="{1449303F-4254-4403-A9D7-E2A219FC6706}" type="presOf" srcId="{3E34839F-0C0A-4D7F-B55D-D11A7DB4F4FA}" destId="{78756E11-F9C8-4A4A-83CE-32F698D017E6}" srcOrd="0" destOrd="0" presId="urn:microsoft.com/office/officeart/2005/8/layout/lProcess2"/>
    <dgm:cxn modelId="{DC91EE02-0DC5-468B-86BA-D2CDC0CCC83D}" type="presOf" srcId="{D9F985A7-20B4-4CAD-889A-F922EBAD361E}" destId="{A4AA80B6-8949-44BD-AA41-3E8EA094F8B3}" srcOrd="0" destOrd="0" presId="urn:microsoft.com/office/officeart/2005/8/layout/lProcess2"/>
    <dgm:cxn modelId="{7F7E7AD2-2BD3-4048-98B1-6C96113A3B8D}" type="presOf" srcId="{D1D83DF2-A4BE-4D07-A476-C56529F2A8B2}" destId="{3185DD36-1C75-4206-B79D-0D05E4A2A903}" srcOrd="0" destOrd="0" presId="urn:microsoft.com/office/officeart/2005/8/layout/lProcess2"/>
    <dgm:cxn modelId="{D659710C-31CD-4F31-ADC8-244F5FD85C39}" srcId="{86A31523-A083-48C8-8D37-429B14000A23}" destId="{693494A2-AA2A-4196-8A1D-B31CF4CD6320}" srcOrd="3" destOrd="0" parTransId="{AED85B0E-CBB7-4960-801C-FBED7FE3934E}" sibTransId="{6C774BF6-DA20-44C8-AF84-70872A689088}"/>
    <dgm:cxn modelId="{0476C4A9-6BCC-46F7-85CA-DCF72E43D7CE}" srcId="{86A31523-A083-48C8-8D37-429B14000A23}" destId="{8B60E87D-A8AB-4059-B621-1DF27FCACEF3}" srcOrd="1" destOrd="0" parTransId="{138A948E-EF9F-4E9A-BA26-BE22AC9445B1}" sibTransId="{D13148AC-5858-487C-9DEA-A0BFFCEED2F7}"/>
    <dgm:cxn modelId="{96F95B00-E80A-45DC-AF21-C59E01A4C982}" type="presOf" srcId="{86A31523-A083-48C8-8D37-429B14000A23}" destId="{40EF74B6-4A7D-40E6-9AFD-D5A2C9E89540}" srcOrd="0" destOrd="0" presId="urn:microsoft.com/office/officeart/2005/8/layout/lProcess2"/>
    <dgm:cxn modelId="{557F1670-3EE8-4D6E-837B-7FBB89CFDD6B}" srcId="{9FBEEA8E-1769-4F77-920A-C492202889C0}" destId="{A555B7F5-2E27-4592-9AA8-CA6338AB4AF6}" srcOrd="1" destOrd="0" parTransId="{BE8619EE-CF3C-43D5-B436-47605B6AA7C0}" sibTransId="{CAB67CF1-3040-46E9-AFB4-46ABB17D6A91}"/>
    <dgm:cxn modelId="{C0075FC9-CFB6-4416-B832-009EA992D185}" type="presOf" srcId="{F850E253-6391-4A12-8E2C-A510983D3B94}" destId="{83CD15CF-A850-402A-928D-8F52F4B5FBAD}" srcOrd="0" destOrd="0" presId="urn:microsoft.com/office/officeart/2005/8/layout/lProcess2"/>
    <dgm:cxn modelId="{EDEA9396-06D4-40CB-BFF1-DA273D7DD70A}" type="presOf" srcId="{2CEED0AD-0C18-4A24-A679-C6C9595C0954}" destId="{370E3BF1-4BDC-418E-8240-668503116FA2}" srcOrd="0" destOrd="0" presId="urn:microsoft.com/office/officeart/2005/8/layout/lProcess2"/>
    <dgm:cxn modelId="{7BA1CBF8-5A7C-4480-91A3-7281D6B37848}" type="presOf" srcId="{693494A2-AA2A-4196-8A1D-B31CF4CD6320}" destId="{79A0BA55-73FD-4F33-B485-AFC78E1EF3C7}" srcOrd="0" destOrd="0" presId="urn:microsoft.com/office/officeart/2005/8/layout/lProcess2"/>
    <dgm:cxn modelId="{5162655B-BC47-4E78-9856-F2A8EF1B74C4}" type="presOf" srcId="{8B60E87D-A8AB-4059-B621-1DF27FCACEF3}" destId="{31041F53-5E18-4DFF-883B-5F8D6A13F04B}" srcOrd="0" destOrd="0" presId="urn:microsoft.com/office/officeart/2005/8/layout/lProcess2"/>
    <dgm:cxn modelId="{E6881300-2838-45EB-9014-445580358446}" type="presOf" srcId="{62DDBD2B-A780-44A2-A93F-A8289D8A930A}" destId="{CAD42829-4348-4B2A-8617-5E8D86183C52}" srcOrd="0" destOrd="0" presId="urn:microsoft.com/office/officeart/2005/8/layout/lProcess2"/>
    <dgm:cxn modelId="{02430B70-46EC-4FE1-A4C4-B8E0F93A7EF2}" type="presOf" srcId="{2371BE8D-68DA-4B83-A91C-A4537FE9B717}" destId="{55E54004-F4B1-4BD7-8C13-E30087CB9179}" srcOrd="1" destOrd="0" presId="urn:microsoft.com/office/officeart/2005/8/layout/lProcess2"/>
    <dgm:cxn modelId="{B4737143-1412-469D-870D-F65B42DD9A0F}" srcId="{F850E253-6391-4A12-8E2C-A510983D3B94}" destId="{430B2C3B-4C11-4E03-9878-3A70A2E1C7E2}" srcOrd="2" destOrd="0" parTransId="{452A9D69-9185-4A01-9731-E5B6221460B3}" sibTransId="{E1F98B9E-1AAA-41F2-9E34-4FF2CA16216F}"/>
    <dgm:cxn modelId="{D1729782-6595-4027-ABDE-5E4A093D603E}" srcId="{2371BE8D-68DA-4B83-A91C-A4537FE9B717}" destId="{E19943BC-C2A0-4D5B-8806-AFA810378B80}" srcOrd="1" destOrd="0" parTransId="{55B148C6-20B2-4A4C-9177-126D809B8163}" sibTransId="{186EC2B7-426D-4B94-A4F2-5D3014977684}"/>
    <dgm:cxn modelId="{20946263-88EB-4C07-A8BB-9B023CDB9183}" srcId="{9FBEEA8E-1769-4F77-920A-C492202889C0}" destId="{2CEED0AD-0C18-4A24-A679-C6C9595C0954}" srcOrd="2" destOrd="0" parTransId="{C947ED53-F4ED-43C5-8FF7-75ECB017C1AA}" sibTransId="{EB93362D-7638-4F6A-A21F-B5D227A2BE5E}"/>
    <dgm:cxn modelId="{4B97B659-06BA-4659-9BDF-26E899605EE6}" type="presOf" srcId="{47658772-442E-4C56-89DB-0485F4906796}" destId="{355F1BB0-B3BF-410F-846E-9DE96F411A15}" srcOrd="0" destOrd="0" presId="urn:microsoft.com/office/officeart/2005/8/layout/lProcess2"/>
    <dgm:cxn modelId="{26553A1E-3A8C-4ED3-91D7-5C83FBCE5A53}" type="presOf" srcId="{C515DAEE-F85C-4EB2-98D0-9D09A24F3177}" destId="{C761CD2C-BAA4-4595-8CE9-28FA51D71153}" srcOrd="0" destOrd="0" presId="urn:microsoft.com/office/officeart/2005/8/layout/lProcess2"/>
    <dgm:cxn modelId="{AE9DFE11-48EA-4516-BAE7-AD565FD93110}" srcId="{F850E253-6391-4A12-8E2C-A510983D3B94}" destId="{D8548EFF-622C-44B6-BEA4-91508691CE41}" srcOrd="0" destOrd="0" parTransId="{B11D5A3D-942E-4266-83EA-11F0F6FA9CB4}" sibTransId="{085381DA-CFEB-48B3-B146-8AD2E47B255E}"/>
    <dgm:cxn modelId="{F2AEE637-5202-470C-A1CD-4758EFDE7C01}" srcId="{86A31523-A083-48C8-8D37-429B14000A23}" destId="{4A3A070E-D0FE-4851-B8CF-1859C8675089}" srcOrd="2" destOrd="0" parTransId="{13C752BF-F199-4BEB-8B5B-C61D3FB152B8}" sibTransId="{2A6524EB-E353-45AB-948C-F9FAF0B7B8E2}"/>
    <dgm:cxn modelId="{06CF3F6E-F349-450B-84DC-AD380FBAC4F5}" type="presOf" srcId="{86A31523-A083-48C8-8D37-429B14000A23}" destId="{65B4AA93-15F0-43A7-8B27-32CD429E21F0}" srcOrd="1" destOrd="0" presId="urn:microsoft.com/office/officeart/2005/8/layout/lProcess2"/>
    <dgm:cxn modelId="{485C4706-0A72-4746-AE54-4E55A0AF63AA}" srcId="{F850E253-6391-4A12-8E2C-A510983D3B94}" destId="{C515DAEE-F85C-4EB2-98D0-9D09A24F3177}" srcOrd="1" destOrd="0" parTransId="{082FE180-2133-422A-8960-81AEFDCF9E2B}" sibTransId="{F45A864A-3BCE-4D23-BFCB-A17F50466E8C}"/>
    <dgm:cxn modelId="{284D3669-6D3F-492B-91E6-25A962F80086}" type="presOf" srcId="{430B2C3B-4C11-4E03-9878-3A70A2E1C7E2}" destId="{6C8572FC-3984-48EE-AD0C-EA9F48026A32}" srcOrd="0" destOrd="0" presId="urn:microsoft.com/office/officeart/2005/8/layout/lProcess2"/>
    <dgm:cxn modelId="{4500487E-F357-4318-B056-9660CF5639E9}" srcId="{52B97CE0-B591-4C74-93AC-00F4C2CC1BD4}" destId="{86A31523-A083-48C8-8D37-429B14000A23}" srcOrd="0" destOrd="0" parTransId="{2686F2BF-EF4C-4A08-AEB4-1518161B48F1}" sibTransId="{CB50E777-8451-4638-9894-C733FA842292}"/>
    <dgm:cxn modelId="{DE7D20BA-8E1B-434C-B976-FA895236D3D2}" type="presOf" srcId="{D8548EFF-622C-44B6-BEA4-91508691CE41}" destId="{57C7F7A3-0893-4768-B391-4D8D333B083D}" srcOrd="0" destOrd="0" presId="urn:microsoft.com/office/officeart/2005/8/layout/lProcess2"/>
    <dgm:cxn modelId="{7EFFA087-DC51-4D3A-AED8-7ADDD8D69B81}" srcId="{2371BE8D-68DA-4B83-A91C-A4537FE9B717}" destId="{3E34839F-0C0A-4D7F-B55D-D11A7DB4F4FA}" srcOrd="3" destOrd="0" parTransId="{E7FE1C40-6533-4D4F-A6FE-2ECE479697D8}" sibTransId="{5FA75A33-7DF3-40B8-8F7E-4485CAA44768}"/>
    <dgm:cxn modelId="{3E11B3DD-AA86-4064-BCCA-36FF21935F6D}" type="presOf" srcId="{A555B7F5-2E27-4592-9AA8-CA6338AB4AF6}" destId="{45490DB2-08F6-4D99-A812-D8D1DB006343}" srcOrd="0" destOrd="0" presId="urn:microsoft.com/office/officeart/2005/8/layout/lProcess2"/>
    <dgm:cxn modelId="{8998C601-110A-445B-A052-8AEE54D09ECE}" srcId="{2371BE8D-68DA-4B83-A91C-A4537FE9B717}" destId="{47658772-442E-4C56-89DB-0485F4906796}" srcOrd="0" destOrd="0" parTransId="{C43A1E90-6119-49FD-84BA-361D0F914986}" sibTransId="{A5DF598A-459A-41EF-B35B-4670F304A56B}"/>
    <dgm:cxn modelId="{27A0D5E8-49C1-4EED-8885-ED16748835F8}" srcId="{52B97CE0-B591-4C74-93AC-00F4C2CC1BD4}" destId="{9FBEEA8E-1769-4F77-920A-C492202889C0}" srcOrd="3" destOrd="0" parTransId="{D73200A7-F0FB-4237-8C63-0206E1C9380A}" sibTransId="{65AD4DC6-3006-4020-85E7-B0E6BEE0F0F3}"/>
    <dgm:cxn modelId="{7EC7F4C2-6EEC-452F-A46C-76BCB026CEFE}" type="presOf" srcId="{9FBEEA8E-1769-4F77-920A-C492202889C0}" destId="{7BDAD4E0-4ED0-46A2-ACB6-BA8A1974CBE2}" srcOrd="1" destOrd="0" presId="urn:microsoft.com/office/officeart/2005/8/layout/lProcess2"/>
    <dgm:cxn modelId="{90069214-70A8-4EB5-AF3A-078559E0C9B2}" srcId="{9FBEEA8E-1769-4F77-920A-C492202889C0}" destId="{D1D83DF2-A4BE-4D07-A476-C56529F2A8B2}" srcOrd="0" destOrd="0" parTransId="{703C809E-F461-4014-8670-5395F340B08D}" sibTransId="{FB0D1AD8-A5E6-49FF-B706-1B669F828A91}"/>
    <dgm:cxn modelId="{B81DB0C5-F2BA-453F-BA56-98CD25DC5B0D}" type="presOf" srcId="{CADEB465-16F7-49DF-8AFF-ABE8000932C4}" destId="{78ABC2D4-108B-4B47-8AB2-ABD7373979C3}" srcOrd="0" destOrd="0" presId="urn:microsoft.com/office/officeart/2005/8/layout/lProcess2"/>
    <dgm:cxn modelId="{523F5CDF-C424-41C2-9E0F-9B5ADE539E92}" srcId="{52B97CE0-B591-4C74-93AC-00F4C2CC1BD4}" destId="{2371BE8D-68DA-4B83-A91C-A4537FE9B717}" srcOrd="1" destOrd="0" parTransId="{C2D39E2F-1567-491B-B62E-C563944ADE40}" sibTransId="{65E145FC-9978-4323-AC8B-76EE216E80F6}"/>
    <dgm:cxn modelId="{1DD3C9C5-64C3-4E50-952E-3BF08F905FA8}" srcId="{86A31523-A083-48C8-8D37-429B14000A23}" destId="{CADEB465-16F7-49DF-8AFF-ABE8000932C4}" srcOrd="0" destOrd="0" parTransId="{F7ACC3CE-2ACC-4C39-AA4E-B4807644DCB4}" sibTransId="{B6EE3519-FC16-44F0-B6B4-4A18F16E431C}"/>
    <dgm:cxn modelId="{2319B24A-D457-4678-983B-E73A20404F26}" srcId="{F850E253-6391-4A12-8E2C-A510983D3B94}" destId="{D9F985A7-20B4-4CAD-889A-F922EBAD361E}" srcOrd="3" destOrd="0" parTransId="{83D4A3C3-1DF0-4CEF-98F3-85A375B1C883}" sibTransId="{D0AFBEE4-C06D-4FBE-B1FC-C03FDFA93804}"/>
    <dgm:cxn modelId="{66F5D72F-300E-4822-B595-1EA7582430A4}" type="presOf" srcId="{E19943BC-C2A0-4D5B-8806-AFA810378B80}" destId="{E8FAF13E-89AB-4F15-85E0-360D8FAE797D}" srcOrd="0" destOrd="0" presId="urn:microsoft.com/office/officeart/2005/8/layout/lProcess2"/>
    <dgm:cxn modelId="{943B093D-7E57-40C9-9486-26F1B2FB6EAA}" type="presOf" srcId="{9FBEEA8E-1769-4F77-920A-C492202889C0}" destId="{790D3A36-006C-4E85-B2E9-217CCD3955E1}" srcOrd="0" destOrd="0" presId="urn:microsoft.com/office/officeart/2005/8/layout/lProcess2"/>
    <dgm:cxn modelId="{9EAB695B-5649-40B2-A014-A1029885B4E4}" type="presOf" srcId="{52B97CE0-B591-4C74-93AC-00F4C2CC1BD4}" destId="{5EA85CEA-844C-4FB1-B014-9A84B11E7732}" srcOrd="0" destOrd="0" presId="urn:microsoft.com/office/officeart/2005/8/layout/lProcess2"/>
    <dgm:cxn modelId="{1160FB21-32A8-4ADB-9C0C-C3E1D882D26C}" srcId="{52B97CE0-B591-4C74-93AC-00F4C2CC1BD4}" destId="{F850E253-6391-4A12-8E2C-A510983D3B94}" srcOrd="2" destOrd="0" parTransId="{3DE4087A-9EAE-41E4-8C60-C82AED0ACCEF}" sibTransId="{BE2D4279-B66C-45B7-A4B7-BDD929ACD83F}"/>
    <dgm:cxn modelId="{048998A6-D2C6-454A-8D07-80A541F68893}" srcId="{2371BE8D-68DA-4B83-A91C-A4537FE9B717}" destId="{62DDBD2B-A780-44A2-A93F-A8289D8A930A}" srcOrd="2" destOrd="0" parTransId="{0A3BD35A-50DB-44AA-B01A-635927997E90}" sibTransId="{E6D4FA71-171A-46DE-A726-105BD0490117}"/>
    <dgm:cxn modelId="{F22B58D5-8CBA-43C4-934F-AFD4ABC679BD}" type="presOf" srcId="{F850E253-6391-4A12-8E2C-A510983D3B94}" destId="{F8E6900C-D6DC-429F-9373-EDB99D91E2A9}" srcOrd="1" destOrd="0" presId="urn:microsoft.com/office/officeart/2005/8/layout/lProcess2"/>
    <dgm:cxn modelId="{1DC68625-8B73-4EE3-8AFC-8DF06661565B}" type="presParOf" srcId="{5EA85CEA-844C-4FB1-B014-9A84B11E7732}" destId="{CA3F4DBD-2202-4B8A-B7DE-A76857713D2C}" srcOrd="0" destOrd="0" presId="urn:microsoft.com/office/officeart/2005/8/layout/lProcess2"/>
    <dgm:cxn modelId="{BE343B2B-4ADD-4735-AB61-B289CCFC1C1A}" type="presParOf" srcId="{CA3F4DBD-2202-4B8A-B7DE-A76857713D2C}" destId="{40EF74B6-4A7D-40E6-9AFD-D5A2C9E89540}" srcOrd="0" destOrd="0" presId="urn:microsoft.com/office/officeart/2005/8/layout/lProcess2"/>
    <dgm:cxn modelId="{E3E451C7-E59A-4F27-AB50-4DE263132A24}" type="presParOf" srcId="{CA3F4DBD-2202-4B8A-B7DE-A76857713D2C}" destId="{65B4AA93-15F0-43A7-8B27-32CD429E21F0}" srcOrd="1" destOrd="0" presId="urn:microsoft.com/office/officeart/2005/8/layout/lProcess2"/>
    <dgm:cxn modelId="{7A6AACB9-417F-46C8-A988-A0ACCEE92584}" type="presParOf" srcId="{CA3F4DBD-2202-4B8A-B7DE-A76857713D2C}" destId="{3784F45F-A402-4876-8F88-449452E631F3}" srcOrd="2" destOrd="0" presId="urn:microsoft.com/office/officeart/2005/8/layout/lProcess2"/>
    <dgm:cxn modelId="{BBDC7E4A-6188-42EA-A9EE-6FBCE87C703A}" type="presParOf" srcId="{3784F45F-A402-4876-8F88-449452E631F3}" destId="{55691CAC-2217-425C-BBFF-DED50EC3EC67}" srcOrd="0" destOrd="0" presId="urn:microsoft.com/office/officeart/2005/8/layout/lProcess2"/>
    <dgm:cxn modelId="{9C295CDC-31BA-4C11-AFBD-F7456C056EBA}" type="presParOf" srcId="{55691CAC-2217-425C-BBFF-DED50EC3EC67}" destId="{78ABC2D4-108B-4B47-8AB2-ABD7373979C3}" srcOrd="0" destOrd="0" presId="urn:microsoft.com/office/officeart/2005/8/layout/lProcess2"/>
    <dgm:cxn modelId="{F9D18E4C-E6A2-48CE-A877-09AD37E25C5D}" type="presParOf" srcId="{55691CAC-2217-425C-BBFF-DED50EC3EC67}" destId="{94E9D5B4-55F7-440C-8084-CD3DAE9BC4EA}" srcOrd="1" destOrd="0" presId="urn:microsoft.com/office/officeart/2005/8/layout/lProcess2"/>
    <dgm:cxn modelId="{FE4B8908-DB22-4864-A595-94EAFFAE70FF}" type="presParOf" srcId="{55691CAC-2217-425C-BBFF-DED50EC3EC67}" destId="{31041F53-5E18-4DFF-883B-5F8D6A13F04B}" srcOrd="2" destOrd="0" presId="urn:microsoft.com/office/officeart/2005/8/layout/lProcess2"/>
    <dgm:cxn modelId="{AE98BBB0-FA78-43EF-ABCA-9A167D338E8C}" type="presParOf" srcId="{55691CAC-2217-425C-BBFF-DED50EC3EC67}" destId="{E1E92874-29AC-464A-A471-8ED5B5E275B4}" srcOrd="3" destOrd="0" presId="urn:microsoft.com/office/officeart/2005/8/layout/lProcess2"/>
    <dgm:cxn modelId="{277B8275-5827-42A7-B1A5-C38D03C714C8}" type="presParOf" srcId="{55691CAC-2217-425C-BBFF-DED50EC3EC67}" destId="{3E104DF8-27EC-43C0-95C8-4BDD5C4346AD}" srcOrd="4" destOrd="0" presId="urn:microsoft.com/office/officeart/2005/8/layout/lProcess2"/>
    <dgm:cxn modelId="{B16617B4-3DC3-444A-A88A-B07FC8084EB8}" type="presParOf" srcId="{55691CAC-2217-425C-BBFF-DED50EC3EC67}" destId="{1A2AF133-19E6-4028-9215-0057B07FD21E}" srcOrd="5" destOrd="0" presId="urn:microsoft.com/office/officeart/2005/8/layout/lProcess2"/>
    <dgm:cxn modelId="{CB0B2B32-259A-49B2-9610-8EBA2748C029}" type="presParOf" srcId="{55691CAC-2217-425C-BBFF-DED50EC3EC67}" destId="{79A0BA55-73FD-4F33-B485-AFC78E1EF3C7}" srcOrd="6" destOrd="0" presId="urn:microsoft.com/office/officeart/2005/8/layout/lProcess2"/>
    <dgm:cxn modelId="{A697FC92-BB26-4DF8-A089-0C97AB8DFFAE}" type="presParOf" srcId="{5EA85CEA-844C-4FB1-B014-9A84B11E7732}" destId="{B9A9F511-A372-48B7-9DF8-6B2B1A2756A3}" srcOrd="1" destOrd="0" presId="urn:microsoft.com/office/officeart/2005/8/layout/lProcess2"/>
    <dgm:cxn modelId="{40584E2D-8603-4722-9AD0-A53BA0E292C0}" type="presParOf" srcId="{5EA85CEA-844C-4FB1-B014-9A84B11E7732}" destId="{B5E5B5BF-D6AE-4605-8C49-BEB74DEC13C0}" srcOrd="2" destOrd="0" presId="urn:microsoft.com/office/officeart/2005/8/layout/lProcess2"/>
    <dgm:cxn modelId="{8D82BF10-D9D6-460F-BAC3-C4C1B4599E9C}" type="presParOf" srcId="{B5E5B5BF-D6AE-4605-8C49-BEB74DEC13C0}" destId="{3037BDBD-AF75-4A19-B89C-D3091AE58140}" srcOrd="0" destOrd="0" presId="urn:microsoft.com/office/officeart/2005/8/layout/lProcess2"/>
    <dgm:cxn modelId="{AFA2279F-0F83-4B35-9BD0-45431FF7F538}" type="presParOf" srcId="{B5E5B5BF-D6AE-4605-8C49-BEB74DEC13C0}" destId="{55E54004-F4B1-4BD7-8C13-E30087CB9179}" srcOrd="1" destOrd="0" presId="urn:microsoft.com/office/officeart/2005/8/layout/lProcess2"/>
    <dgm:cxn modelId="{5DD0AF0C-202D-4BBF-8BC4-B55D04B73787}" type="presParOf" srcId="{B5E5B5BF-D6AE-4605-8C49-BEB74DEC13C0}" destId="{6194E732-D9B0-4094-BA65-97F25BC93203}" srcOrd="2" destOrd="0" presId="urn:microsoft.com/office/officeart/2005/8/layout/lProcess2"/>
    <dgm:cxn modelId="{621361DA-8491-4E5D-9399-AEF140718416}" type="presParOf" srcId="{6194E732-D9B0-4094-BA65-97F25BC93203}" destId="{A615CFA7-BDEF-4EC1-BF39-0AFBCD25C0DE}" srcOrd="0" destOrd="0" presId="urn:microsoft.com/office/officeart/2005/8/layout/lProcess2"/>
    <dgm:cxn modelId="{20043B90-BCBC-49D7-8374-F31B10C08E56}" type="presParOf" srcId="{A615CFA7-BDEF-4EC1-BF39-0AFBCD25C0DE}" destId="{355F1BB0-B3BF-410F-846E-9DE96F411A15}" srcOrd="0" destOrd="0" presId="urn:microsoft.com/office/officeart/2005/8/layout/lProcess2"/>
    <dgm:cxn modelId="{AD273A1D-6927-4616-B547-22BC83C61D33}" type="presParOf" srcId="{A615CFA7-BDEF-4EC1-BF39-0AFBCD25C0DE}" destId="{EBF2D131-885E-46DC-8D4E-ACC0F8DD8BD5}" srcOrd="1" destOrd="0" presId="urn:microsoft.com/office/officeart/2005/8/layout/lProcess2"/>
    <dgm:cxn modelId="{5045F4C3-9BC4-4AA3-B664-AB9E58640410}" type="presParOf" srcId="{A615CFA7-BDEF-4EC1-BF39-0AFBCD25C0DE}" destId="{E8FAF13E-89AB-4F15-85E0-360D8FAE797D}" srcOrd="2" destOrd="0" presId="urn:microsoft.com/office/officeart/2005/8/layout/lProcess2"/>
    <dgm:cxn modelId="{0A4D6B0F-3F51-4E6F-8B48-1FC1702D0E3F}" type="presParOf" srcId="{A615CFA7-BDEF-4EC1-BF39-0AFBCD25C0DE}" destId="{ACA77430-28E1-468F-AC6C-CA7415346287}" srcOrd="3" destOrd="0" presId="urn:microsoft.com/office/officeart/2005/8/layout/lProcess2"/>
    <dgm:cxn modelId="{AA7027ED-AA62-4CF7-AC18-38135F8122FE}" type="presParOf" srcId="{A615CFA7-BDEF-4EC1-BF39-0AFBCD25C0DE}" destId="{CAD42829-4348-4B2A-8617-5E8D86183C52}" srcOrd="4" destOrd="0" presId="urn:microsoft.com/office/officeart/2005/8/layout/lProcess2"/>
    <dgm:cxn modelId="{C4B0ADD8-740B-4944-B2B5-FE4612F69E3C}" type="presParOf" srcId="{A615CFA7-BDEF-4EC1-BF39-0AFBCD25C0DE}" destId="{8C5E39AA-D7FA-4C46-90B0-A7C3A4B80E9A}" srcOrd="5" destOrd="0" presId="urn:microsoft.com/office/officeart/2005/8/layout/lProcess2"/>
    <dgm:cxn modelId="{C346AE9A-B80B-44C4-B12B-EE229CD45D24}" type="presParOf" srcId="{A615CFA7-BDEF-4EC1-BF39-0AFBCD25C0DE}" destId="{78756E11-F9C8-4A4A-83CE-32F698D017E6}" srcOrd="6" destOrd="0" presId="urn:microsoft.com/office/officeart/2005/8/layout/lProcess2"/>
    <dgm:cxn modelId="{6494EF6F-8F95-415D-BD3C-E6A8459B9E16}" type="presParOf" srcId="{5EA85CEA-844C-4FB1-B014-9A84B11E7732}" destId="{6E57CDCE-F8A5-4E11-ADB7-0E96B036A7DF}" srcOrd="3" destOrd="0" presId="urn:microsoft.com/office/officeart/2005/8/layout/lProcess2"/>
    <dgm:cxn modelId="{1FE3465D-4F5A-47B9-A9A8-9D763F91E501}" type="presParOf" srcId="{5EA85CEA-844C-4FB1-B014-9A84B11E7732}" destId="{FFA7EF89-F785-47A7-B237-4808F86D8F13}" srcOrd="4" destOrd="0" presId="urn:microsoft.com/office/officeart/2005/8/layout/lProcess2"/>
    <dgm:cxn modelId="{5FAA8E0A-2F3F-4FA4-BA1E-D212A078EED1}" type="presParOf" srcId="{FFA7EF89-F785-47A7-B237-4808F86D8F13}" destId="{83CD15CF-A850-402A-928D-8F52F4B5FBAD}" srcOrd="0" destOrd="0" presId="urn:microsoft.com/office/officeart/2005/8/layout/lProcess2"/>
    <dgm:cxn modelId="{1BB2B1CC-1861-4D36-AFCD-AE40D7CA77EE}" type="presParOf" srcId="{FFA7EF89-F785-47A7-B237-4808F86D8F13}" destId="{F8E6900C-D6DC-429F-9373-EDB99D91E2A9}" srcOrd="1" destOrd="0" presId="urn:microsoft.com/office/officeart/2005/8/layout/lProcess2"/>
    <dgm:cxn modelId="{6C592D97-3210-465B-9DC9-EE495EE04793}" type="presParOf" srcId="{FFA7EF89-F785-47A7-B237-4808F86D8F13}" destId="{E0C76A8E-4CAA-4BAE-9192-ED23545BA0EF}" srcOrd="2" destOrd="0" presId="urn:microsoft.com/office/officeart/2005/8/layout/lProcess2"/>
    <dgm:cxn modelId="{9875735C-42AF-47D2-85D7-E944C1D722C1}" type="presParOf" srcId="{E0C76A8E-4CAA-4BAE-9192-ED23545BA0EF}" destId="{EC026D6A-8BE4-42BE-AB9E-FFBAB9353D28}" srcOrd="0" destOrd="0" presId="urn:microsoft.com/office/officeart/2005/8/layout/lProcess2"/>
    <dgm:cxn modelId="{BB46941B-E8C8-45CF-BC16-D97637D23D22}" type="presParOf" srcId="{EC026D6A-8BE4-42BE-AB9E-FFBAB9353D28}" destId="{57C7F7A3-0893-4768-B391-4D8D333B083D}" srcOrd="0" destOrd="0" presId="urn:microsoft.com/office/officeart/2005/8/layout/lProcess2"/>
    <dgm:cxn modelId="{C79C01AE-5A04-4D89-BB7B-FB125F2DC6B3}" type="presParOf" srcId="{EC026D6A-8BE4-42BE-AB9E-FFBAB9353D28}" destId="{03975D94-2053-49E7-9DAF-7F6049ABDB71}" srcOrd="1" destOrd="0" presId="urn:microsoft.com/office/officeart/2005/8/layout/lProcess2"/>
    <dgm:cxn modelId="{E829AB75-4D97-406A-B43E-FECEC6307C73}" type="presParOf" srcId="{EC026D6A-8BE4-42BE-AB9E-FFBAB9353D28}" destId="{C761CD2C-BAA4-4595-8CE9-28FA51D71153}" srcOrd="2" destOrd="0" presId="urn:microsoft.com/office/officeart/2005/8/layout/lProcess2"/>
    <dgm:cxn modelId="{575E8085-BC04-4935-B115-5CAA8736126C}" type="presParOf" srcId="{EC026D6A-8BE4-42BE-AB9E-FFBAB9353D28}" destId="{7EEFE6D1-ED55-4817-B127-D7DD196DEBFF}" srcOrd="3" destOrd="0" presId="urn:microsoft.com/office/officeart/2005/8/layout/lProcess2"/>
    <dgm:cxn modelId="{41B69790-C0BA-41D0-8596-1EF2CE192FAC}" type="presParOf" srcId="{EC026D6A-8BE4-42BE-AB9E-FFBAB9353D28}" destId="{6C8572FC-3984-48EE-AD0C-EA9F48026A32}" srcOrd="4" destOrd="0" presId="urn:microsoft.com/office/officeart/2005/8/layout/lProcess2"/>
    <dgm:cxn modelId="{E399904D-E454-4F00-9C16-F47B7F2786F5}" type="presParOf" srcId="{EC026D6A-8BE4-42BE-AB9E-FFBAB9353D28}" destId="{452C85C0-FCC4-4C1E-9611-7DE9FABEF42F}" srcOrd="5" destOrd="0" presId="urn:microsoft.com/office/officeart/2005/8/layout/lProcess2"/>
    <dgm:cxn modelId="{31B13CE2-E2BE-4516-B5AD-FB7758E4083B}" type="presParOf" srcId="{EC026D6A-8BE4-42BE-AB9E-FFBAB9353D28}" destId="{A4AA80B6-8949-44BD-AA41-3E8EA094F8B3}" srcOrd="6" destOrd="0" presId="urn:microsoft.com/office/officeart/2005/8/layout/lProcess2"/>
    <dgm:cxn modelId="{449F2E38-A0EB-4208-9C3E-B0EF838587E3}" type="presParOf" srcId="{5EA85CEA-844C-4FB1-B014-9A84B11E7732}" destId="{DF0BD53D-E877-4CDC-A619-19BC5D995A31}" srcOrd="5" destOrd="0" presId="urn:microsoft.com/office/officeart/2005/8/layout/lProcess2"/>
    <dgm:cxn modelId="{679D04DB-9B35-4EC4-9194-9056F99351F3}" type="presParOf" srcId="{5EA85CEA-844C-4FB1-B014-9A84B11E7732}" destId="{CC4D6452-1729-47ED-A36D-489BFA0582CD}" srcOrd="6" destOrd="0" presId="urn:microsoft.com/office/officeart/2005/8/layout/lProcess2"/>
    <dgm:cxn modelId="{9B6C61BF-9C13-4705-9272-BBA843FA3FAD}" type="presParOf" srcId="{CC4D6452-1729-47ED-A36D-489BFA0582CD}" destId="{790D3A36-006C-4E85-B2E9-217CCD3955E1}" srcOrd="0" destOrd="0" presId="urn:microsoft.com/office/officeart/2005/8/layout/lProcess2"/>
    <dgm:cxn modelId="{463DE1D3-FC21-48B6-A1DA-6432380FFB41}" type="presParOf" srcId="{CC4D6452-1729-47ED-A36D-489BFA0582CD}" destId="{7BDAD4E0-4ED0-46A2-ACB6-BA8A1974CBE2}" srcOrd="1" destOrd="0" presId="urn:microsoft.com/office/officeart/2005/8/layout/lProcess2"/>
    <dgm:cxn modelId="{8D9162EA-BB86-4C7E-A5D2-DEB342E9C0A5}" type="presParOf" srcId="{CC4D6452-1729-47ED-A36D-489BFA0582CD}" destId="{18BC1802-176E-4ADD-8BA4-0AC12A001C54}" srcOrd="2" destOrd="0" presId="urn:microsoft.com/office/officeart/2005/8/layout/lProcess2"/>
    <dgm:cxn modelId="{2BD01D52-0B21-492F-8D4F-DD7F4E41C71B}" type="presParOf" srcId="{18BC1802-176E-4ADD-8BA4-0AC12A001C54}" destId="{AE7723CE-F72B-4DFB-9C37-FDD508AA2C0B}" srcOrd="0" destOrd="0" presId="urn:microsoft.com/office/officeart/2005/8/layout/lProcess2"/>
    <dgm:cxn modelId="{480AF681-4006-4BBA-A856-DA64A80B5123}" type="presParOf" srcId="{AE7723CE-F72B-4DFB-9C37-FDD508AA2C0B}" destId="{3185DD36-1C75-4206-B79D-0D05E4A2A903}" srcOrd="0" destOrd="0" presId="urn:microsoft.com/office/officeart/2005/8/layout/lProcess2"/>
    <dgm:cxn modelId="{102CE5E4-6FFA-4489-992A-4E970607E808}" type="presParOf" srcId="{AE7723CE-F72B-4DFB-9C37-FDD508AA2C0B}" destId="{F76934A2-35BC-4D0E-8F4C-81CB0C9CD496}" srcOrd="1" destOrd="0" presId="urn:microsoft.com/office/officeart/2005/8/layout/lProcess2"/>
    <dgm:cxn modelId="{20C6F3B2-039B-48B8-8320-C5E85E8FEE2C}" type="presParOf" srcId="{AE7723CE-F72B-4DFB-9C37-FDD508AA2C0B}" destId="{45490DB2-08F6-4D99-A812-D8D1DB006343}" srcOrd="2" destOrd="0" presId="urn:microsoft.com/office/officeart/2005/8/layout/lProcess2"/>
    <dgm:cxn modelId="{46058AEA-D10C-493D-B857-6150CFF3623B}" type="presParOf" srcId="{AE7723CE-F72B-4DFB-9C37-FDD508AA2C0B}" destId="{730C5642-BF48-428E-86BA-847D0A50F4A4}" srcOrd="3" destOrd="0" presId="urn:microsoft.com/office/officeart/2005/8/layout/lProcess2"/>
    <dgm:cxn modelId="{30F31078-7F25-45DF-8D80-1CA733A56778}" type="presParOf" srcId="{AE7723CE-F72B-4DFB-9C37-FDD508AA2C0B}" destId="{370E3BF1-4BDC-418E-8240-668503116FA2}" srcOrd="4" destOrd="0" presId="urn:microsoft.com/office/officeart/2005/8/layout/lProcess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9A9CF2-5045-479B-8DC7-2EDF751FDE41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6D9BD2D-01C4-4F19-B98C-3B717827663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zh-TW" altLang="en-US" sz="3600" b="1" i="1" dirty="0" smtClean="0">
              <a:latin typeface="微軟正黑體" pitchFamily="34" charset="-120"/>
              <a:ea typeface="微軟正黑體" pitchFamily="34" charset="-120"/>
            </a:rPr>
            <a:t>網站標準化設計</a:t>
          </a:r>
          <a:endParaRPr kumimoji="1" lang="zh-TW" altLang="en-US" sz="3600" b="1" i="1" dirty="0">
            <a:latin typeface="微軟正黑體" pitchFamily="34" charset="-120"/>
            <a:ea typeface="微軟正黑體" pitchFamily="34" charset="-120"/>
          </a:endParaRPr>
        </a:p>
      </dgm:t>
    </dgm:pt>
    <dgm:pt modelId="{139D5031-A5F9-4298-B0A4-ED9CD027A9EB}" type="par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BBCEE26-DFC0-443E-8036-6B63F1AD492E}" type="sib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5FC7F49-0382-4B48-A27F-E7A87DA9CD7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Flash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互動網頁設計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246A6927-608B-43BB-BC5D-BCA1ED908CEB}" type="par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1F23102-888D-41C7-AF17-DC1AC321A9A4}" type="sib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DDA7D0-F91C-4B36-A9D8-E672C743E05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PHP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資料庫網頁設計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DD2E1C0B-BE6F-4ED6-A42B-816E4E6466A0}" type="par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C5BCEB-311D-4A2E-BE73-7A1B5B08F9F9}" type="sib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AFEA89-81D9-4BA5-B833-4E35E5A8AA11}" type="pres">
      <dgm:prSet presAssocID="{B89A9CF2-5045-479B-8DC7-2EDF751FDE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7ED48D-BAA8-44B0-B917-7459C8A04AC9}" type="pres">
      <dgm:prSet presAssocID="{B89A9CF2-5045-479B-8DC7-2EDF751FDE41}" presName="arrow" presStyleLbl="bgShp" presStyleIdx="0" presStyleCnt="1"/>
      <dgm:spPr/>
    </dgm:pt>
    <dgm:pt modelId="{4C7AEF30-788B-4819-9FF3-E364ED0F15E8}" type="pres">
      <dgm:prSet presAssocID="{B89A9CF2-5045-479B-8DC7-2EDF751FDE41}" presName="linearProcess" presStyleCnt="0"/>
      <dgm:spPr/>
    </dgm:pt>
    <dgm:pt modelId="{96283400-C06F-4E30-9B37-3E1B0BA6FC1B}" type="pres">
      <dgm:prSet presAssocID="{B6D9BD2D-01C4-4F19-B98C-3B71782766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085FD-9AB6-4CF4-945D-3F349473B1DB}" type="pres">
      <dgm:prSet presAssocID="{2BBCEE26-DFC0-443E-8036-6B63F1AD492E}" presName="sibTrans" presStyleCnt="0"/>
      <dgm:spPr/>
    </dgm:pt>
    <dgm:pt modelId="{725E915F-6E23-402E-A19D-7DEA0BE59246}" type="pres">
      <dgm:prSet presAssocID="{95FC7F49-0382-4B48-A27F-E7A87DA9CD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EC12A-A3DC-443F-8AB1-94282A719B17}" type="pres">
      <dgm:prSet presAssocID="{B1F23102-888D-41C7-AF17-DC1AC321A9A4}" presName="sibTrans" presStyleCnt="0"/>
      <dgm:spPr/>
    </dgm:pt>
    <dgm:pt modelId="{2C070FED-6F53-4573-AA68-D017BFDC4CDC}" type="pres">
      <dgm:prSet presAssocID="{FFDDA7D0-F91C-4B36-A9D8-E672C743E0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B448FB-B321-4B58-8A6F-80EF818EC45D}" type="presOf" srcId="{95FC7F49-0382-4B48-A27F-E7A87DA9CD7F}" destId="{725E915F-6E23-402E-A19D-7DEA0BE59246}" srcOrd="0" destOrd="0" presId="urn:microsoft.com/office/officeart/2005/8/layout/hProcess9"/>
    <dgm:cxn modelId="{54B181F3-B760-42B6-929C-79C26126E9D2}" srcId="{B89A9CF2-5045-479B-8DC7-2EDF751FDE41}" destId="{FFDDA7D0-F91C-4B36-A9D8-E672C743E05F}" srcOrd="2" destOrd="0" parTransId="{DD2E1C0B-BE6F-4ED6-A42B-816E4E6466A0}" sibTransId="{B7C5BCEB-311D-4A2E-BE73-7A1B5B08F9F9}"/>
    <dgm:cxn modelId="{89B5456A-3CA8-4E2B-948E-67496F629012}" type="presOf" srcId="{FFDDA7D0-F91C-4B36-A9D8-E672C743E05F}" destId="{2C070FED-6F53-4573-AA68-D017BFDC4CDC}" srcOrd="0" destOrd="0" presId="urn:microsoft.com/office/officeart/2005/8/layout/hProcess9"/>
    <dgm:cxn modelId="{55834F8D-D80D-4200-8C9A-B8A1CD62DED9}" srcId="{B89A9CF2-5045-479B-8DC7-2EDF751FDE41}" destId="{95FC7F49-0382-4B48-A27F-E7A87DA9CD7F}" srcOrd="1" destOrd="0" parTransId="{246A6927-608B-43BB-BC5D-BCA1ED908CEB}" sibTransId="{B1F23102-888D-41C7-AF17-DC1AC321A9A4}"/>
    <dgm:cxn modelId="{C46BC9A8-A980-4D72-8B63-F6D3F7C5DB9C}" srcId="{B89A9CF2-5045-479B-8DC7-2EDF751FDE41}" destId="{B6D9BD2D-01C4-4F19-B98C-3B7178276635}" srcOrd="0" destOrd="0" parTransId="{139D5031-A5F9-4298-B0A4-ED9CD027A9EB}" sibTransId="{2BBCEE26-DFC0-443E-8036-6B63F1AD492E}"/>
    <dgm:cxn modelId="{2EF55626-7289-4E25-BEB6-2DE9CE39E6B0}" type="presOf" srcId="{B6D9BD2D-01C4-4F19-B98C-3B7178276635}" destId="{96283400-C06F-4E30-9B37-3E1B0BA6FC1B}" srcOrd="0" destOrd="0" presId="urn:microsoft.com/office/officeart/2005/8/layout/hProcess9"/>
    <dgm:cxn modelId="{15610388-94EC-4256-AC78-543AA2C1EC3B}" type="presOf" srcId="{B89A9CF2-5045-479B-8DC7-2EDF751FDE41}" destId="{5AAFEA89-81D9-4BA5-B833-4E35E5A8AA11}" srcOrd="0" destOrd="0" presId="urn:microsoft.com/office/officeart/2005/8/layout/hProcess9"/>
    <dgm:cxn modelId="{169D994B-E2CC-4523-9BE8-09C09CC8F670}" type="presParOf" srcId="{5AAFEA89-81D9-4BA5-B833-4E35E5A8AA11}" destId="{767ED48D-BAA8-44B0-B917-7459C8A04AC9}" srcOrd="0" destOrd="0" presId="urn:microsoft.com/office/officeart/2005/8/layout/hProcess9"/>
    <dgm:cxn modelId="{3985A8B9-C0FE-447D-BB3C-7B2EC2814FA7}" type="presParOf" srcId="{5AAFEA89-81D9-4BA5-B833-4E35E5A8AA11}" destId="{4C7AEF30-788B-4819-9FF3-E364ED0F15E8}" srcOrd="1" destOrd="0" presId="urn:microsoft.com/office/officeart/2005/8/layout/hProcess9"/>
    <dgm:cxn modelId="{3DDBB008-D1A4-432E-A466-076414EE84BE}" type="presParOf" srcId="{4C7AEF30-788B-4819-9FF3-E364ED0F15E8}" destId="{96283400-C06F-4E30-9B37-3E1B0BA6FC1B}" srcOrd="0" destOrd="0" presId="urn:microsoft.com/office/officeart/2005/8/layout/hProcess9"/>
    <dgm:cxn modelId="{B4958C33-45B4-474D-A719-7152BDB8B4DE}" type="presParOf" srcId="{4C7AEF30-788B-4819-9FF3-E364ED0F15E8}" destId="{524085FD-9AB6-4CF4-945D-3F349473B1DB}" srcOrd="1" destOrd="0" presId="urn:microsoft.com/office/officeart/2005/8/layout/hProcess9"/>
    <dgm:cxn modelId="{DD9CC0DE-0F0C-4EBA-AB82-4ED74A04D9ED}" type="presParOf" srcId="{4C7AEF30-788B-4819-9FF3-E364ED0F15E8}" destId="{725E915F-6E23-402E-A19D-7DEA0BE59246}" srcOrd="2" destOrd="0" presId="urn:microsoft.com/office/officeart/2005/8/layout/hProcess9"/>
    <dgm:cxn modelId="{AACDC86D-4187-4A55-8BF9-C3ECC321710D}" type="presParOf" srcId="{4C7AEF30-788B-4819-9FF3-E364ED0F15E8}" destId="{886EC12A-A3DC-443F-8AB1-94282A719B17}" srcOrd="3" destOrd="0" presId="urn:microsoft.com/office/officeart/2005/8/layout/hProcess9"/>
    <dgm:cxn modelId="{DDADAB05-33BC-4089-BBF8-9C386D1C03D4}" type="presParOf" srcId="{4C7AEF30-788B-4819-9FF3-E364ED0F15E8}" destId="{2C070FED-6F53-4573-AA68-D017BFDC4CDC}" srcOrd="4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A9CF2-5045-479B-8DC7-2EDF751FDE41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6D9BD2D-01C4-4F19-B98C-3B717827663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zh-TW" altLang="en-US" sz="3600" b="1" i="1" dirty="0" smtClean="0">
              <a:latin typeface="微軟正黑體" pitchFamily="34" charset="-120"/>
              <a:ea typeface="微軟正黑體" pitchFamily="34" charset="-120"/>
            </a:rPr>
            <a:t>網站標準化設計</a:t>
          </a:r>
          <a:endParaRPr kumimoji="1" lang="zh-TW" altLang="en-US" sz="3600" b="1" i="1" dirty="0">
            <a:latin typeface="微軟正黑體" pitchFamily="34" charset="-120"/>
            <a:ea typeface="微軟正黑體" pitchFamily="34" charset="-120"/>
          </a:endParaRPr>
        </a:p>
      </dgm:t>
    </dgm:pt>
    <dgm:pt modelId="{139D5031-A5F9-4298-B0A4-ED9CD027A9EB}" type="par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BBCEE26-DFC0-443E-8036-6B63F1AD492E}" type="sibTrans" cxnId="{C46BC9A8-A980-4D72-8B63-F6D3F7C5DB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5FC7F49-0382-4B48-A27F-E7A87DA9CD7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Flash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互動網頁設計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246A6927-608B-43BB-BC5D-BCA1ED908CEB}" type="par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1F23102-888D-41C7-AF17-DC1AC321A9A4}" type="sibTrans" cxnId="{55834F8D-D80D-4200-8C9A-B8A1CD62DE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DDA7D0-F91C-4B36-A9D8-E672C743E05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en-US" altLang="zh-TW" b="1" i="1" dirty="0" smtClean="0">
              <a:latin typeface="微軟正黑體" pitchFamily="34" charset="-120"/>
              <a:ea typeface="微軟正黑體" pitchFamily="34" charset="-120"/>
            </a:rPr>
            <a:t>PHP</a:t>
          </a:r>
          <a:r>
            <a:rPr kumimoji="1" lang="zh-TW" altLang="en-US" b="1" i="1" dirty="0" smtClean="0">
              <a:latin typeface="微軟正黑體" pitchFamily="34" charset="-120"/>
              <a:ea typeface="微軟正黑體" pitchFamily="34" charset="-120"/>
            </a:rPr>
            <a:t>資料庫網頁設計</a:t>
          </a:r>
          <a:endParaRPr kumimoji="1" lang="zh-TW" b="1" i="1" dirty="0">
            <a:latin typeface="微軟正黑體" pitchFamily="34" charset="-120"/>
            <a:ea typeface="微軟正黑體" pitchFamily="34" charset="-120"/>
          </a:endParaRPr>
        </a:p>
      </dgm:t>
    </dgm:pt>
    <dgm:pt modelId="{DD2E1C0B-BE6F-4ED6-A42B-816E4E6466A0}" type="par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C5BCEB-311D-4A2E-BE73-7A1B5B08F9F9}" type="sibTrans" cxnId="{54B181F3-B760-42B6-929C-79C26126E9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AFEA89-81D9-4BA5-B833-4E35E5A8AA11}" type="pres">
      <dgm:prSet presAssocID="{B89A9CF2-5045-479B-8DC7-2EDF751FDE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7ED48D-BAA8-44B0-B917-7459C8A04AC9}" type="pres">
      <dgm:prSet presAssocID="{B89A9CF2-5045-479B-8DC7-2EDF751FDE41}" presName="arrow" presStyleLbl="bgShp" presStyleIdx="0" presStyleCnt="1"/>
      <dgm:spPr/>
    </dgm:pt>
    <dgm:pt modelId="{4C7AEF30-788B-4819-9FF3-E364ED0F15E8}" type="pres">
      <dgm:prSet presAssocID="{B89A9CF2-5045-479B-8DC7-2EDF751FDE41}" presName="linearProcess" presStyleCnt="0"/>
      <dgm:spPr/>
    </dgm:pt>
    <dgm:pt modelId="{96283400-C06F-4E30-9B37-3E1B0BA6FC1B}" type="pres">
      <dgm:prSet presAssocID="{B6D9BD2D-01C4-4F19-B98C-3B717827663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085FD-9AB6-4CF4-945D-3F349473B1DB}" type="pres">
      <dgm:prSet presAssocID="{2BBCEE26-DFC0-443E-8036-6B63F1AD492E}" presName="sibTrans" presStyleCnt="0"/>
      <dgm:spPr/>
    </dgm:pt>
    <dgm:pt modelId="{725E915F-6E23-402E-A19D-7DEA0BE59246}" type="pres">
      <dgm:prSet presAssocID="{95FC7F49-0382-4B48-A27F-E7A87DA9CD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EC12A-A3DC-443F-8AB1-94282A719B17}" type="pres">
      <dgm:prSet presAssocID="{B1F23102-888D-41C7-AF17-DC1AC321A9A4}" presName="sibTrans" presStyleCnt="0"/>
      <dgm:spPr/>
    </dgm:pt>
    <dgm:pt modelId="{2C070FED-6F53-4573-AA68-D017BFDC4CDC}" type="pres">
      <dgm:prSet presAssocID="{FFDDA7D0-F91C-4B36-A9D8-E672C743E0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6D8572-4D56-4D55-946B-F00C3F252007}" type="presOf" srcId="{B6D9BD2D-01C4-4F19-B98C-3B7178276635}" destId="{96283400-C06F-4E30-9B37-3E1B0BA6FC1B}" srcOrd="0" destOrd="0" presId="urn:microsoft.com/office/officeart/2005/8/layout/hProcess9"/>
    <dgm:cxn modelId="{CB15169B-BB9C-46B2-9CB7-F960DBD04C8B}" type="presOf" srcId="{95FC7F49-0382-4B48-A27F-E7A87DA9CD7F}" destId="{725E915F-6E23-402E-A19D-7DEA0BE59246}" srcOrd="0" destOrd="0" presId="urn:microsoft.com/office/officeart/2005/8/layout/hProcess9"/>
    <dgm:cxn modelId="{54B181F3-B760-42B6-929C-79C26126E9D2}" srcId="{B89A9CF2-5045-479B-8DC7-2EDF751FDE41}" destId="{FFDDA7D0-F91C-4B36-A9D8-E672C743E05F}" srcOrd="2" destOrd="0" parTransId="{DD2E1C0B-BE6F-4ED6-A42B-816E4E6466A0}" sibTransId="{B7C5BCEB-311D-4A2E-BE73-7A1B5B08F9F9}"/>
    <dgm:cxn modelId="{C1B04B2F-BE0E-428F-8572-808878796A6B}" type="presOf" srcId="{B89A9CF2-5045-479B-8DC7-2EDF751FDE41}" destId="{5AAFEA89-81D9-4BA5-B833-4E35E5A8AA11}" srcOrd="0" destOrd="0" presId="urn:microsoft.com/office/officeart/2005/8/layout/hProcess9"/>
    <dgm:cxn modelId="{C46BC9A8-A980-4D72-8B63-F6D3F7C5DB9C}" srcId="{B89A9CF2-5045-479B-8DC7-2EDF751FDE41}" destId="{B6D9BD2D-01C4-4F19-B98C-3B7178276635}" srcOrd="0" destOrd="0" parTransId="{139D5031-A5F9-4298-B0A4-ED9CD027A9EB}" sibTransId="{2BBCEE26-DFC0-443E-8036-6B63F1AD492E}"/>
    <dgm:cxn modelId="{55834F8D-D80D-4200-8C9A-B8A1CD62DED9}" srcId="{B89A9CF2-5045-479B-8DC7-2EDF751FDE41}" destId="{95FC7F49-0382-4B48-A27F-E7A87DA9CD7F}" srcOrd="1" destOrd="0" parTransId="{246A6927-608B-43BB-BC5D-BCA1ED908CEB}" sibTransId="{B1F23102-888D-41C7-AF17-DC1AC321A9A4}"/>
    <dgm:cxn modelId="{DD185FF0-BB4D-439A-ABA9-74C59C00DAA5}" type="presOf" srcId="{FFDDA7D0-F91C-4B36-A9D8-E672C743E05F}" destId="{2C070FED-6F53-4573-AA68-D017BFDC4CDC}" srcOrd="0" destOrd="0" presId="urn:microsoft.com/office/officeart/2005/8/layout/hProcess9"/>
    <dgm:cxn modelId="{24F87959-4F25-4117-A3FC-1753E90DA315}" type="presParOf" srcId="{5AAFEA89-81D9-4BA5-B833-4E35E5A8AA11}" destId="{767ED48D-BAA8-44B0-B917-7459C8A04AC9}" srcOrd="0" destOrd="0" presId="urn:microsoft.com/office/officeart/2005/8/layout/hProcess9"/>
    <dgm:cxn modelId="{427C94AE-59EC-4A82-8209-AEF50CD99594}" type="presParOf" srcId="{5AAFEA89-81D9-4BA5-B833-4E35E5A8AA11}" destId="{4C7AEF30-788B-4819-9FF3-E364ED0F15E8}" srcOrd="1" destOrd="0" presId="urn:microsoft.com/office/officeart/2005/8/layout/hProcess9"/>
    <dgm:cxn modelId="{629F76FA-ADEB-4CC4-AC87-5A11DB248E0E}" type="presParOf" srcId="{4C7AEF30-788B-4819-9FF3-E364ED0F15E8}" destId="{96283400-C06F-4E30-9B37-3E1B0BA6FC1B}" srcOrd="0" destOrd="0" presId="urn:microsoft.com/office/officeart/2005/8/layout/hProcess9"/>
    <dgm:cxn modelId="{A70E39B5-28E8-49EC-A4CE-07BEA1435C4D}" type="presParOf" srcId="{4C7AEF30-788B-4819-9FF3-E364ED0F15E8}" destId="{524085FD-9AB6-4CF4-945D-3F349473B1DB}" srcOrd="1" destOrd="0" presId="urn:microsoft.com/office/officeart/2005/8/layout/hProcess9"/>
    <dgm:cxn modelId="{279C596B-0B90-428F-A7C2-5376EDBBB921}" type="presParOf" srcId="{4C7AEF30-788B-4819-9FF3-E364ED0F15E8}" destId="{725E915F-6E23-402E-A19D-7DEA0BE59246}" srcOrd="2" destOrd="0" presId="urn:microsoft.com/office/officeart/2005/8/layout/hProcess9"/>
    <dgm:cxn modelId="{31FFF5FD-6E23-4474-AA31-EB88C5CCFDCB}" type="presParOf" srcId="{4C7AEF30-788B-4819-9FF3-E364ED0F15E8}" destId="{886EC12A-A3DC-443F-8AB1-94282A719B17}" srcOrd="3" destOrd="0" presId="urn:microsoft.com/office/officeart/2005/8/layout/hProcess9"/>
    <dgm:cxn modelId="{BA81F83F-E7F5-4E01-AA5A-4EF16E1BF147}" type="presParOf" srcId="{4C7AEF30-788B-4819-9FF3-E364ED0F15E8}" destId="{2C070FED-6F53-4573-AA68-D017BFDC4CDC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1F8CD0-DA50-486E-8331-13D634269A88}" type="datetimeFigureOut">
              <a:rPr lang="zh-TW" altLang="en-US"/>
              <a:pPr>
                <a:defRPr/>
              </a:pPr>
              <a:t>2012/4/22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B737E4-1FC9-41AF-B6F8-A423F9F594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7E663A-00A7-455D-A828-8C9E345F2C1F}" type="datetimeFigureOut">
              <a:rPr lang="zh-TW" altLang="en-US"/>
              <a:pPr>
                <a:defRPr/>
              </a:pPr>
              <a:t>2012/4/22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0E1448-3ED9-4658-B025-D740AFBBE7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C9C5C-5755-4891-8215-0A39EACB696B}" type="slidenum">
              <a:rPr lang="zh-TW" altLang="en-US" smtClean="0">
                <a:latin typeface="Arial" charset="0"/>
                <a:ea typeface="新細明體" charset="-120"/>
              </a:rPr>
              <a:pPr/>
              <a:t>25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9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571480"/>
            <a:ext cx="8229600" cy="7921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0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2814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1pPr>
            <a:lvl2pPr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2pPr>
            <a:lvl3pPr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3pPr>
            <a:lvl4pPr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lang="zh-TW" altLang="en-US" sz="28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4pPr>
            <a:lvl5pPr algn="l" rtl="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kumimoji="1" lang="zh-TW" altLang="en-US" sz="28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9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/>
          <p:cNvSpPr/>
          <p:nvPr userDrawn="1"/>
        </p:nvSpPr>
        <p:spPr>
          <a:xfrm rot="20594803">
            <a:off x="-857097" y="1117135"/>
            <a:ext cx="11358881" cy="4865551"/>
          </a:xfrm>
          <a:prstGeom prst="rect">
            <a:avLst/>
          </a:prstGeom>
          <a:gradFill flip="none" rotWithShape="1">
            <a:gsLst>
              <a:gs pos="2500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Picture 394" descr="스트라이프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700000">
            <a:off x="695325" y="930275"/>
            <a:ext cx="89820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23"/>
          <p:cNvSpPr/>
          <p:nvPr userDrawn="1"/>
        </p:nvSpPr>
        <p:spPr>
          <a:xfrm>
            <a:off x="-428660" y="1000108"/>
            <a:ext cx="5143536" cy="5143536"/>
          </a:xfrm>
          <a:prstGeom prst="ellipse">
            <a:avLst/>
          </a:prstGeom>
          <a:noFill/>
          <a:ln w="1905000" cap="flat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8FAFA"/>
              </a:solidFill>
            </a:endParaRPr>
          </a:p>
        </p:txBody>
      </p:sp>
      <p:sp>
        <p:nvSpPr>
          <p:cNvPr id="6" name="Arc 934"/>
          <p:cNvSpPr>
            <a:spLocks/>
          </p:cNvSpPr>
          <p:nvPr userDrawn="1"/>
        </p:nvSpPr>
        <p:spPr bwMode="auto">
          <a:xfrm rot="20991843">
            <a:off x="-1162050" y="260350"/>
            <a:ext cx="6519863" cy="6526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171 w 43162"/>
              <a:gd name="T1" fmla="*/ 30739 h 43200"/>
              <a:gd name="T2" fmla="*/ 43162 w 43162"/>
              <a:gd name="T3" fmla="*/ 20326 h 43200"/>
              <a:gd name="T4" fmla="*/ 21600 w 4316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2" h="43200" fill="none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</a:path>
              <a:path w="43162" h="43200" stroke="0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FFFFFF">
                <a:alpha val="30000"/>
              </a:srgbClr>
            </a:solidFill>
            <a:prstDash val="sysDot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" name="橢圓 25"/>
          <p:cNvSpPr/>
          <p:nvPr userDrawn="1"/>
        </p:nvSpPr>
        <p:spPr>
          <a:xfrm>
            <a:off x="142875" y="1500188"/>
            <a:ext cx="4071938" cy="4143375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橢圓 28"/>
          <p:cNvSpPr/>
          <p:nvPr userDrawn="1"/>
        </p:nvSpPr>
        <p:spPr>
          <a:xfrm>
            <a:off x="500063" y="1928813"/>
            <a:ext cx="3286125" cy="3214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30"/>
          <p:cNvSpPr txBox="1"/>
          <p:nvPr userDrawn="1"/>
        </p:nvSpPr>
        <p:spPr>
          <a:xfrm rot="20600692">
            <a:off x="4895850" y="4352925"/>
            <a:ext cx="47656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9600" dirty="0">
                <a:solidFill>
                  <a:schemeClr val="bg1"/>
                </a:solidFill>
                <a:latin typeface="Arial Black" pitchFamily="34" charset="0"/>
                <a:ea typeface="新細明體" pitchFamily="18" charset="-120"/>
              </a:rPr>
              <a:t>Design</a:t>
            </a:r>
            <a:endParaRPr lang="zh-TW" altLang="en-US" sz="9600" dirty="0">
              <a:solidFill>
                <a:schemeClr val="bg1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" name="橢圓 11"/>
          <p:cNvSpPr/>
          <p:nvPr userDrawn="1"/>
        </p:nvSpPr>
        <p:spPr>
          <a:xfrm>
            <a:off x="642938" y="2009775"/>
            <a:ext cx="3071812" cy="3124200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1" name="文字方塊 29"/>
          <p:cNvSpPr txBox="1"/>
          <p:nvPr userDrawn="1"/>
        </p:nvSpPr>
        <p:spPr>
          <a:xfrm rot="20700000">
            <a:off x="-1079500" y="1166813"/>
            <a:ext cx="63992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800" dirty="0">
                <a:solidFill>
                  <a:srgbClr val="F3F3F3"/>
                </a:solidFill>
                <a:latin typeface="Arial Black" pitchFamily="34" charset="0"/>
                <a:ea typeface="新細明體" pitchFamily="18" charset="-120"/>
              </a:rPr>
              <a:t>Web</a:t>
            </a:r>
            <a:endParaRPr lang="zh-TW" altLang="en-US" sz="20800" dirty="0">
              <a:solidFill>
                <a:srgbClr val="F3F3F3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716906">
            <a:off x="1634401" y="2770984"/>
            <a:ext cx="7413428" cy="1714512"/>
          </a:xfrm>
        </p:spPr>
        <p:txBody>
          <a:bodyPr/>
          <a:lstStyle>
            <a:lvl1pPr>
              <a:defRPr sz="6600" i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/>
          <p:cNvSpPr/>
          <p:nvPr userDrawn="1"/>
        </p:nvSpPr>
        <p:spPr>
          <a:xfrm rot="20594803">
            <a:off x="-857097" y="1117135"/>
            <a:ext cx="11358881" cy="4865551"/>
          </a:xfrm>
          <a:prstGeom prst="rect">
            <a:avLst/>
          </a:prstGeom>
          <a:gradFill flip="none" rotWithShape="1">
            <a:gsLst>
              <a:gs pos="2500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Picture 394" descr="스트라이프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700000">
            <a:off x="695325" y="930275"/>
            <a:ext cx="89820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23"/>
          <p:cNvSpPr/>
          <p:nvPr userDrawn="1"/>
        </p:nvSpPr>
        <p:spPr>
          <a:xfrm>
            <a:off x="-428660" y="1000108"/>
            <a:ext cx="5143536" cy="5143536"/>
          </a:xfrm>
          <a:prstGeom prst="ellipse">
            <a:avLst/>
          </a:prstGeom>
          <a:noFill/>
          <a:ln w="1905000" cap="flat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8FAFA"/>
              </a:solidFill>
            </a:endParaRPr>
          </a:p>
        </p:txBody>
      </p:sp>
      <p:sp>
        <p:nvSpPr>
          <p:cNvPr id="6" name="Arc 934"/>
          <p:cNvSpPr>
            <a:spLocks/>
          </p:cNvSpPr>
          <p:nvPr userDrawn="1"/>
        </p:nvSpPr>
        <p:spPr bwMode="auto">
          <a:xfrm rot="20991843">
            <a:off x="-1162050" y="260350"/>
            <a:ext cx="6519863" cy="6526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171 w 43162"/>
              <a:gd name="T1" fmla="*/ 30739 h 43200"/>
              <a:gd name="T2" fmla="*/ 43162 w 43162"/>
              <a:gd name="T3" fmla="*/ 20326 h 43200"/>
              <a:gd name="T4" fmla="*/ 21600 w 4316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2" h="43200" fill="none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</a:path>
              <a:path w="43162" h="43200" stroke="0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FFFFFF">
                <a:alpha val="30000"/>
              </a:srgbClr>
            </a:solidFill>
            <a:prstDash val="sysDot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" name="橢圓 25"/>
          <p:cNvSpPr/>
          <p:nvPr userDrawn="1"/>
        </p:nvSpPr>
        <p:spPr>
          <a:xfrm>
            <a:off x="142875" y="1500188"/>
            <a:ext cx="4071938" cy="4143375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橢圓 28"/>
          <p:cNvSpPr/>
          <p:nvPr userDrawn="1"/>
        </p:nvSpPr>
        <p:spPr>
          <a:xfrm>
            <a:off x="500063" y="1928813"/>
            <a:ext cx="3286125" cy="3214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30"/>
          <p:cNvSpPr txBox="1"/>
          <p:nvPr userDrawn="1"/>
        </p:nvSpPr>
        <p:spPr>
          <a:xfrm rot="20600692">
            <a:off x="4895850" y="4352925"/>
            <a:ext cx="47656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9600" dirty="0">
                <a:solidFill>
                  <a:schemeClr val="bg1"/>
                </a:solidFill>
                <a:latin typeface="Arial Black" pitchFamily="34" charset="0"/>
                <a:ea typeface="新細明體" pitchFamily="18" charset="-120"/>
              </a:rPr>
              <a:t>Design</a:t>
            </a:r>
            <a:endParaRPr lang="zh-TW" altLang="en-US" sz="9600" dirty="0">
              <a:solidFill>
                <a:schemeClr val="bg1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" name="橢圓 11"/>
          <p:cNvSpPr/>
          <p:nvPr userDrawn="1"/>
        </p:nvSpPr>
        <p:spPr>
          <a:xfrm>
            <a:off x="642938" y="2009775"/>
            <a:ext cx="3071812" cy="3124200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1" name="文字方塊 29"/>
          <p:cNvSpPr txBox="1"/>
          <p:nvPr userDrawn="1"/>
        </p:nvSpPr>
        <p:spPr>
          <a:xfrm rot="20700000">
            <a:off x="-1079500" y="1166813"/>
            <a:ext cx="63992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800" dirty="0">
                <a:solidFill>
                  <a:srgbClr val="F3F3F3"/>
                </a:solidFill>
                <a:latin typeface="Arial Black" pitchFamily="34" charset="0"/>
                <a:ea typeface="新細明體" pitchFamily="18" charset="-120"/>
              </a:rPr>
              <a:t>Web</a:t>
            </a:r>
            <a:endParaRPr lang="zh-TW" altLang="en-US" sz="20800" dirty="0">
              <a:solidFill>
                <a:srgbClr val="F3F3F3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716906">
            <a:off x="1634401" y="2770984"/>
            <a:ext cx="7413428" cy="1714512"/>
          </a:xfrm>
        </p:spPr>
        <p:txBody>
          <a:bodyPr/>
          <a:lstStyle>
            <a:lvl1pPr>
              <a:defRPr sz="6600" i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9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/>
          <p:cNvSpPr/>
          <p:nvPr userDrawn="1"/>
        </p:nvSpPr>
        <p:spPr>
          <a:xfrm rot="20594803">
            <a:off x="-857097" y="1117135"/>
            <a:ext cx="11358881" cy="4865551"/>
          </a:xfrm>
          <a:prstGeom prst="rect">
            <a:avLst/>
          </a:prstGeom>
          <a:gradFill flip="none" rotWithShape="1">
            <a:gsLst>
              <a:gs pos="25000">
                <a:srgbClr val="FF3399">
                  <a:alpha val="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Picture 394" descr="스트라이프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700000">
            <a:off x="695325" y="930275"/>
            <a:ext cx="89820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23"/>
          <p:cNvSpPr/>
          <p:nvPr userDrawn="1"/>
        </p:nvSpPr>
        <p:spPr>
          <a:xfrm>
            <a:off x="-428660" y="1000108"/>
            <a:ext cx="5143536" cy="5143536"/>
          </a:xfrm>
          <a:prstGeom prst="ellipse">
            <a:avLst/>
          </a:prstGeom>
          <a:noFill/>
          <a:ln w="1905000" cap="flat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8FAFA"/>
              </a:solidFill>
            </a:endParaRPr>
          </a:p>
        </p:txBody>
      </p:sp>
      <p:sp>
        <p:nvSpPr>
          <p:cNvPr id="6" name="Arc 934"/>
          <p:cNvSpPr>
            <a:spLocks/>
          </p:cNvSpPr>
          <p:nvPr userDrawn="1"/>
        </p:nvSpPr>
        <p:spPr bwMode="auto">
          <a:xfrm rot="20991843">
            <a:off x="-1162050" y="260350"/>
            <a:ext cx="6519863" cy="6526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171 w 43162"/>
              <a:gd name="T1" fmla="*/ 30739 h 43200"/>
              <a:gd name="T2" fmla="*/ 43162 w 43162"/>
              <a:gd name="T3" fmla="*/ 20326 h 43200"/>
              <a:gd name="T4" fmla="*/ 21600 w 4316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2" h="43200" fill="none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</a:path>
              <a:path w="43162" h="43200" stroke="0" extrusionOk="0">
                <a:moveTo>
                  <a:pt x="41171" y="30739"/>
                </a:moveTo>
                <a:cubicBezTo>
                  <a:pt x="37621" y="38341"/>
                  <a:pt x="2999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034" y="-1"/>
                  <a:pt x="42487" y="8911"/>
                  <a:pt x="43162" y="203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FFFFFF">
                <a:alpha val="30000"/>
              </a:srgbClr>
            </a:solidFill>
            <a:prstDash val="sysDot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7" name="橢圓 25"/>
          <p:cNvSpPr/>
          <p:nvPr userDrawn="1"/>
        </p:nvSpPr>
        <p:spPr>
          <a:xfrm>
            <a:off x="142875" y="1500188"/>
            <a:ext cx="4071938" cy="4143375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橢圓 28"/>
          <p:cNvSpPr/>
          <p:nvPr userDrawn="1"/>
        </p:nvSpPr>
        <p:spPr>
          <a:xfrm>
            <a:off x="500063" y="1928813"/>
            <a:ext cx="3286125" cy="3214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30"/>
          <p:cNvSpPr txBox="1"/>
          <p:nvPr userDrawn="1"/>
        </p:nvSpPr>
        <p:spPr>
          <a:xfrm rot="20600692">
            <a:off x="4895850" y="4352925"/>
            <a:ext cx="47656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9600" dirty="0">
                <a:solidFill>
                  <a:schemeClr val="bg1"/>
                </a:solidFill>
                <a:latin typeface="Arial Black" pitchFamily="34" charset="0"/>
                <a:ea typeface="新細明體" pitchFamily="18" charset="-120"/>
              </a:rPr>
              <a:t>Design</a:t>
            </a:r>
            <a:endParaRPr lang="zh-TW" altLang="en-US" sz="9600" dirty="0">
              <a:solidFill>
                <a:schemeClr val="bg1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" name="橢圓 11"/>
          <p:cNvSpPr/>
          <p:nvPr userDrawn="1"/>
        </p:nvSpPr>
        <p:spPr>
          <a:xfrm>
            <a:off x="642938" y="2009775"/>
            <a:ext cx="3071812" cy="3124200"/>
          </a:xfrm>
          <a:prstGeom prst="ellipse">
            <a:avLst/>
          </a:prstGeom>
          <a:noFill/>
          <a:ln w="1016000" cap="flat">
            <a:solidFill>
              <a:schemeClr val="bg1">
                <a:lumMod val="95000"/>
                <a:alpha val="51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1" name="文字方塊 29"/>
          <p:cNvSpPr txBox="1"/>
          <p:nvPr userDrawn="1"/>
        </p:nvSpPr>
        <p:spPr>
          <a:xfrm rot="20700000">
            <a:off x="-1079500" y="1166813"/>
            <a:ext cx="63992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800" dirty="0">
                <a:solidFill>
                  <a:srgbClr val="F3F3F3"/>
                </a:solidFill>
                <a:latin typeface="Arial Black" pitchFamily="34" charset="0"/>
                <a:ea typeface="新細明體" pitchFamily="18" charset="-120"/>
              </a:rPr>
              <a:t>Web</a:t>
            </a:r>
            <a:endParaRPr lang="zh-TW" altLang="en-US" sz="20800" dirty="0">
              <a:solidFill>
                <a:srgbClr val="F3F3F3"/>
              </a:solidFill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716906">
            <a:off x="1634401" y="2770984"/>
            <a:ext cx="7413428" cy="1714512"/>
          </a:xfrm>
        </p:spPr>
        <p:txBody>
          <a:bodyPr/>
          <a:lstStyle>
            <a:lvl1pPr>
              <a:defRPr sz="6600" i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2036-1844-449D-A6F9-7CDB76E5A954}" type="datetimeFigureOut">
              <a:rPr lang="zh-TW" altLang="en-US" smtClean="0"/>
              <a:pPr/>
              <a:t>2012/4/22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4E0A-DDE0-4AE1-BA54-1899CB8F28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5" r:id="rId4"/>
    <p:sldLayoutId id="2147483651" r:id="rId5"/>
    <p:sldLayoutId id="2147483701" r:id="rId6"/>
    <p:sldLayoutId id="2147483699" r:id="rId7"/>
    <p:sldLayoutId id="214748370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TW" altLang="en-US" sz="4000" b="1" i="1">
          <a:solidFill>
            <a:schemeClr val="tx2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latin typeface="微軟正黑體"/>
          <a:ea typeface="微軟正黑體"/>
          <a:cs typeface="書法家粗明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latin typeface="微軟正黑體"/>
          <a:ea typeface="微軟正黑體"/>
          <a:cs typeface="書法家粗明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latin typeface="微軟正黑體"/>
          <a:ea typeface="微軟正黑體"/>
          <a:cs typeface="書法家粗明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 i="1">
          <a:solidFill>
            <a:schemeClr val="tx2"/>
          </a:solidFill>
          <a:latin typeface="微軟正黑體"/>
          <a:ea typeface="微軟正黑體"/>
          <a:cs typeface="書法家粗明體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i="1">
          <a:solidFill>
            <a:schemeClr val="tx2"/>
          </a:solidFill>
          <a:latin typeface="Arial" pitchFamily="34" charset="0"/>
          <a:ea typeface="書法家粗明體"/>
          <a:cs typeface="書法家粗明體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i="1">
          <a:solidFill>
            <a:schemeClr val="tx2"/>
          </a:solidFill>
          <a:latin typeface="Arial" pitchFamily="34" charset="0"/>
          <a:ea typeface="書法家粗明體"/>
          <a:cs typeface="書法家粗明體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i="1">
          <a:solidFill>
            <a:schemeClr val="tx2"/>
          </a:solidFill>
          <a:latin typeface="Arial" pitchFamily="34" charset="0"/>
          <a:ea typeface="書法家粗明體"/>
          <a:cs typeface="書法家粗明體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i="1">
          <a:solidFill>
            <a:schemeClr val="tx2"/>
          </a:solidFill>
          <a:latin typeface="Arial" pitchFamily="34" charset="0"/>
          <a:ea typeface="書法家粗明體"/>
          <a:cs typeface="書法家粗明體"/>
        </a:defRPr>
      </a:lvl9pPr>
    </p:titleStyle>
    <p:bodyStyle>
      <a:lvl1pPr marL="342900" indent="-34290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Blip>
          <a:blip r:embed="rId11"/>
        </a:buBlip>
        <a:defRPr kumimoji="1" lang="zh-TW" altLang="en-US" sz="2800" dirty="0">
          <a:solidFill>
            <a:schemeClr val="tx2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1pPr>
      <a:lvl2pPr marL="742950" indent="-28575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Blip>
          <a:blip r:embed="rId12"/>
        </a:buBlip>
        <a:defRPr kumimoji="1" lang="zh-TW" altLang="en-US" sz="2800" dirty="0">
          <a:solidFill>
            <a:schemeClr val="tx2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2pPr>
      <a:lvl3pPr marL="1143000" indent="-22860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Blip>
          <a:blip r:embed="rId13"/>
        </a:buBlip>
        <a:defRPr kumimoji="1" lang="zh-TW" altLang="en-US" sz="2800" dirty="0">
          <a:solidFill>
            <a:schemeClr val="tx2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3pPr>
      <a:lvl4pPr marL="1600200" indent="-228600" algn="l" rtl="0" eaLnBrk="0" fontAlgn="base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Blip>
          <a:blip r:embed="rId14"/>
        </a:buBlip>
        <a:defRPr kumimoji="1" lang="zh-TW" altLang="en-US" sz="2800" dirty="0">
          <a:solidFill>
            <a:schemeClr val="tx2"/>
          </a:solidFill>
          <a:latin typeface="微軟正黑體" pitchFamily="34" charset="-120"/>
          <a:ea typeface="微軟正黑體" pitchFamily="34" charset="-12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6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7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2987-CD27-4AB6-B5EE-BBB2825D6C9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937C-4296-4F09-BFBF-208432D16C4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lliottback.com/wp/ie8-standards-compliant-finally/" TargetMode="External"/><Relationship Id="rId13" Type="http://schemas.openxmlformats.org/officeDocument/2006/relationships/hyperlink" Target="http://elliottback.com/wp/category/computers-technology/browsers/spread-ie/" TargetMode="External"/><Relationship Id="rId3" Type="http://schemas.openxmlformats.org/officeDocument/2006/relationships/hyperlink" Target="http://elliottback.com/" TargetMode="External"/><Relationship Id="rId7" Type="http://schemas.openxmlformats.org/officeDocument/2006/relationships/hyperlink" Target="http://elliottback.com/wp/legal-notice/" TargetMode="External"/><Relationship Id="rId12" Type="http://schemas.openxmlformats.org/officeDocument/2006/relationships/hyperlink" Target="http://elliottback.com/wp/category/scandal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elliottback.com/wp/wp-stats/" TargetMode="External"/><Relationship Id="rId11" Type="http://schemas.openxmlformats.org/officeDocument/2006/relationships/hyperlink" Target="http://elliottback.com/wp/category/computers-technology/microsoft/" TargetMode="External"/><Relationship Id="rId5" Type="http://schemas.openxmlformats.org/officeDocument/2006/relationships/hyperlink" Target="http://elliottback.com/wp/the-archives/" TargetMode="External"/><Relationship Id="rId10" Type="http://schemas.openxmlformats.org/officeDocument/2006/relationships/hyperlink" Target="http://elliottback.com/wp/category/computers-technology/web-20/interface/" TargetMode="External"/><Relationship Id="rId4" Type="http://schemas.openxmlformats.org/officeDocument/2006/relationships/hyperlink" Target="http://elliottback.com/wp/23/" TargetMode="External"/><Relationship Id="rId9" Type="http://schemas.openxmlformats.org/officeDocument/2006/relationships/hyperlink" Target="http://elliottback.com/wp/category/computers-technology/browsers/" TargetMode="External"/><Relationship Id="rId14" Type="http://schemas.openxmlformats.org/officeDocument/2006/relationships/hyperlink" Target="http://blogs.msdn.com/ie/archive/2008/03/03/microsoft-s-interoperability-principles-and-ie8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tin\AppData\Local\Microsoft\Windows\Temporary Internet Files\Content.IE5\N179OQ16\MP900385692[1]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 flipH="1" flipV="1">
            <a:off x="2743200" y="0"/>
            <a:ext cx="6400800" cy="457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21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00034" y="2571744"/>
            <a:ext cx="8215370" cy="1470025"/>
          </a:xfrm>
        </p:spPr>
        <p:txBody>
          <a:bodyPr>
            <a:noAutofit/>
          </a:bodyPr>
          <a:lstStyle/>
          <a:p>
            <a:r>
              <a:rPr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多媒體科技與職場概況</a:t>
            </a:r>
            <a:endParaRPr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533400" y="4437743"/>
          <a:ext cx="3276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3"/>
          <p:cNvSpPr>
            <a:spLocks noGrp="1"/>
          </p:cNvSpPr>
          <p:nvPr>
            <p:ph type="title"/>
          </p:nvPr>
        </p:nvSpPr>
        <p:spPr>
          <a:xfrm rot="20716906">
            <a:off x="571516" y="2908257"/>
            <a:ext cx="8494042" cy="17145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/>
                <a:ea typeface="微軟正黑體"/>
              </a:rPr>
              <a:t>建立網站需學習的科目</a:t>
            </a:r>
            <a:endParaRPr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/>
                <a:ea typeface="微軟正黑體"/>
              </a:rPr>
              <a:t>科目總覽</a:t>
            </a:r>
            <a:endParaRPr dirty="0" smtClean="0">
              <a:latin typeface="微軟正黑體"/>
              <a:ea typeface="微軟正黑體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71438" y="1857364"/>
          <a:ext cx="89297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課程簡介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44" y="1500188"/>
          <a:ext cx="8858312" cy="507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142844" y="1357298"/>
            <a:ext cx="47131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課程共計</a:t>
            </a:r>
            <a:r>
              <a:rPr lang="en-US" altLang="zh-TW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堂課</a:t>
            </a:r>
            <a:r>
              <a:rPr lang="en-US" altLang="zh-TW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/60</a:t>
            </a:r>
            <a:r>
              <a:rPr lang="zh-TW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網站的開發流程介紹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42844" y="1500188"/>
          <a:ext cx="8858312" cy="492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71438" y="1857364"/>
          <a:ext cx="89297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課程規劃說明</a:t>
            </a:r>
          </a:p>
        </p:txBody>
      </p:sp>
      <p:sp>
        <p:nvSpPr>
          <p:cNvPr id="11059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>
                <a:latin typeface="微軟正黑體"/>
                <a:ea typeface="微軟正黑體"/>
                <a:cs typeface="Arial" charset="0"/>
              </a:rPr>
              <a:t>本課程共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15</a:t>
            </a:r>
            <a:r>
              <a:rPr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/45</a:t>
            </a:r>
            <a:r>
              <a:rPr>
                <a:latin typeface="微軟正黑體"/>
                <a:ea typeface="微軟正黑體"/>
                <a:cs typeface="Arial" charset="0"/>
              </a:rPr>
              <a:t>小時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r>
              <a:rPr>
                <a:latin typeface="微軟正黑體"/>
                <a:ea typeface="微軟正黑體"/>
                <a:cs typeface="Arial" charset="0"/>
              </a:rPr>
              <a:t>可分成三個部份</a:t>
            </a:r>
          </a:p>
          <a:p>
            <a:pPr lvl="1"/>
            <a:r>
              <a:rPr b="1">
                <a:latin typeface="微軟正黑體"/>
                <a:ea typeface="微軟正黑體"/>
                <a:cs typeface="Arial" charset="0"/>
              </a:rPr>
              <a:t>前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12</a:t>
            </a:r>
            <a:r>
              <a:rPr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(4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簡易型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Flash</a:t>
            </a:r>
            <a:r>
              <a:rPr b="1">
                <a:latin typeface="微軟正黑體"/>
                <a:ea typeface="微軟正黑體"/>
                <a:cs typeface="Arial" charset="0"/>
              </a:rPr>
              <a:t>互動網頁設計</a:t>
            </a:r>
            <a:endParaRPr lang="en-US" b="1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轉場設計、按鈕設計、前導動畫設計</a:t>
            </a:r>
          </a:p>
          <a:p>
            <a:pPr lvl="1"/>
            <a:r>
              <a:rPr b="1">
                <a:latin typeface="微軟正黑體"/>
                <a:ea typeface="微軟正黑體"/>
                <a:cs typeface="Arial" charset="0"/>
              </a:rPr>
              <a:t>中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30</a:t>
            </a:r>
            <a:r>
              <a:rPr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(10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專業型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Flash</a:t>
            </a:r>
            <a:r>
              <a:rPr b="1">
                <a:latin typeface="微軟正黑體"/>
                <a:ea typeface="微軟正黑體"/>
                <a:cs typeface="Arial" charset="0"/>
              </a:rPr>
              <a:t>互動網頁設計</a:t>
            </a:r>
          </a:p>
          <a:p>
            <a:pPr lvl="2"/>
            <a:r>
              <a:rPr lang="en-US" altLang="zh-TW" sz="1800">
                <a:latin typeface="微軟正黑體"/>
                <a:ea typeface="微軟正黑體"/>
                <a:cs typeface="Arial" charset="0"/>
              </a:rPr>
              <a:t>Flash</a:t>
            </a:r>
            <a:r>
              <a:rPr sz="1800">
                <a:latin typeface="微軟正黑體"/>
                <a:ea typeface="微軟正黑體"/>
                <a:cs typeface="Arial" charset="0"/>
              </a:rPr>
              <a:t>動態</a:t>
            </a:r>
            <a:r>
              <a:rPr lang="en-US" sz="1800">
                <a:latin typeface="微軟正黑體"/>
                <a:ea typeface="微軟正黑體"/>
                <a:cs typeface="Arial" charset="0"/>
              </a:rPr>
              <a:t>Banner</a:t>
            </a:r>
            <a:r>
              <a:rPr sz="1800">
                <a:latin typeface="微軟正黑體"/>
                <a:ea typeface="微軟正黑體"/>
                <a:cs typeface="Arial" charset="0"/>
              </a:rPr>
              <a:t>設計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動畫結合音效設計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各</a:t>
            </a:r>
            <a:r>
              <a:rPr lang="en-US" sz="1800">
                <a:latin typeface="微軟正黑體"/>
                <a:ea typeface="微軟正黑體"/>
                <a:cs typeface="Arial" charset="0"/>
              </a:rPr>
              <a:t>Flash</a:t>
            </a:r>
            <a:r>
              <a:rPr sz="1800">
                <a:latin typeface="微軟正黑體"/>
                <a:ea typeface="微軟正黑體"/>
                <a:cs typeface="Arial" charset="0"/>
              </a:rPr>
              <a:t>內頁設計、</a:t>
            </a:r>
            <a:r>
              <a:rPr lang="en-US" altLang="zh-TW" sz="1800">
                <a:latin typeface="微軟正黑體"/>
                <a:ea typeface="微軟正黑體"/>
                <a:cs typeface="Arial" charset="0"/>
              </a:rPr>
              <a:t>360</a:t>
            </a:r>
            <a:r>
              <a:rPr sz="1800">
                <a:latin typeface="微軟正黑體"/>
                <a:ea typeface="微軟正黑體"/>
                <a:cs typeface="Arial" charset="0"/>
              </a:rPr>
              <a:t>度環場設計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lang="en-US" sz="1800">
                <a:latin typeface="微軟正黑體"/>
                <a:ea typeface="微軟正黑體"/>
                <a:cs typeface="Arial" charset="0"/>
              </a:rPr>
              <a:t>Loading</a:t>
            </a:r>
            <a:r>
              <a:rPr sz="1800">
                <a:latin typeface="微軟正黑體"/>
                <a:ea typeface="微軟正黑體"/>
                <a:cs typeface="Arial" charset="0"/>
              </a:rPr>
              <a:t>功能設計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線上影音即時客服設計</a:t>
            </a:r>
          </a:p>
          <a:p>
            <a:pPr lvl="1"/>
            <a:r>
              <a:rPr b="1">
                <a:latin typeface="微軟正黑體"/>
                <a:ea typeface="微軟正黑體"/>
                <a:cs typeface="Arial" charset="0"/>
              </a:rPr>
              <a:t>後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3</a:t>
            </a:r>
            <a:r>
              <a:rPr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(1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Flash</a:t>
            </a:r>
            <a:r>
              <a:rPr b="1">
                <a:latin typeface="微軟正黑體"/>
                <a:ea typeface="微軟正黑體"/>
                <a:cs typeface="Arial" charset="0"/>
              </a:rPr>
              <a:t>互動內容應用</a:t>
            </a:r>
            <a:endParaRPr lang="en-US" b="1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宣傳短片</a:t>
            </a:r>
            <a:r>
              <a:rPr lang="en-US" altLang="zh-TW" sz="1800">
                <a:latin typeface="微軟正黑體"/>
                <a:ea typeface="微軟正黑體"/>
                <a:cs typeface="Arial" charset="0"/>
              </a:rPr>
              <a:t>DVD</a:t>
            </a:r>
            <a:endParaRPr sz="1800">
              <a:latin typeface="微軟正黑體"/>
              <a:ea typeface="微軟正黑體"/>
              <a:cs typeface="Arial" charset="0"/>
            </a:endParaRPr>
          </a:p>
          <a:p>
            <a:pPr lvl="2"/>
            <a:endParaRPr lang="en-US">
              <a:latin typeface="微軟正黑體"/>
              <a:ea typeface="微軟正黑體"/>
              <a:cs typeface="Arial" charset="0"/>
            </a:endParaRPr>
          </a:p>
          <a:p>
            <a:endParaRPr>
              <a:latin typeface="微軟正黑體"/>
              <a:ea typeface="微軟正黑體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微軟正黑體"/>
                <a:ea typeface="微軟正黑體"/>
              </a:rPr>
              <a:t>Ch1~Ch4</a:t>
            </a:r>
            <a:r>
              <a:rPr smtClean="0">
                <a:latin typeface="微軟正黑體"/>
                <a:ea typeface="微軟正黑體"/>
              </a:rPr>
              <a:t>將學會 </a:t>
            </a:r>
            <a:r>
              <a:rPr lang="en-US" altLang="zh-TW" smtClean="0">
                <a:latin typeface="微軟正黑體"/>
                <a:ea typeface="微軟正黑體"/>
              </a:rPr>
              <a:t>&amp;</a:t>
            </a:r>
            <a:r>
              <a:rPr smtClean="0">
                <a:latin typeface="微軟正黑體"/>
                <a:ea typeface="微軟正黑體"/>
              </a:rPr>
              <a:t> 完成</a:t>
            </a:r>
          </a:p>
        </p:txBody>
      </p:sp>
      <p:sp>
        <p:nvSpPr>
          <p:cNvPr id="1116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>
                <a:latin typeface="微軟正黑體"/>
                <a:ea typeface="微軟正黑體"/>
                <a:cs typeface="Arial" charset="0"/>
              </a:rPr>
              <a:t>設計一個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5</a:t>
            </a:r>
            <a:r>
              <a:rPr>
                <a:latin typeface="微軟正黑體"/>
                <a:ea typeface="微軟正黑體"/>
                <a:cs typeface="Arial" charset="0"/>
              </a:rPr>
              <a:t>頁的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Flash</a:t>
            </a:r>
            <a:r>
              <a:rPr>
                <a:latin typeface="微軟正黑體"/>
                <a:ea typeface="微軟正黑體"/>
                <a:cs typeface="Arial" charset="0"/>
              </a:rPr>
              <a:t>互動式網站設計，包含</a:t>
            </a:r>
          </a:p>
          <a:p>
            <a:pPr lvl="1"/>
            <a:r>
              <a:rPr sz="2000">
                <a:latin typeface="微軟正黑體"/>
                <a:ea typeface="微軟正黑體"/>
                <a:cs typeface="Arial" charset="0"/>
              </a:rPr>
              <a:t>轉場設計</a:t>
            </a:r>
            <a:endParaRPr lang="en-US" sz="2000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sz="2000">
                <a:latin typeface="微軟正黑體"/>
                <a:ea typeface="微軟正黑體"/>
                <a:cs typeface="Arial" charset="0"/>
              </a:rPr>
              <a:t>按鈕設計</a:t>
            </a:r>
            <a:endParaRPr lang="en-US" sz="2000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sz="2000">
                <a:latin typeface="微軟正黑體"/>
                <a:ea typeface="微軟正黑體"/>
                <a:cs typeface="Arial" charset="0"/>
              </a:rPr>
              <a:t>組件設計</a:t>
            </a:r>
            <a:endParaRPr lang="en-US" sz="2000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sz="2000">
                <a:latin typeface="微軟正黑體"/>
                <a:ea typeface="微軟正黑體"/>
                <a:cs typeface="Arial" charset="0"/>
              </a:rPr>
              <a:t>自動更新</a:t>
            </a:r>
            <a:r>
              <a:rPr lang="en-US" altLang="zh-TW" sz="2000">
                <a:latin typeface="微軟正黑體"/>
                <a:ea typeface="微軟正黑體"/>
                <a:cs typeface="Arial" charset="0"/>
              </a:rPr>
              <a:t>FLASH</a:t>
            </a:r>
            <a:r>
              <a:rPr sz="2000">
                <a:latin typeface="微軟正黑體"/>
                <a:ea typeface="微軟正黑體"/>
                <a:cs typeface="Arial" charset="0"/>
              </a:rPr>
              <a:t>內容設計</a:t>
            </a:r>
          </a:p>
          <a:p>
            <a:pPr>
              <a:buFontTx/>
              <a:buNone/>
            </a:pPr>
            <a:r>
              <a:rPr>
                <a:latin typeface="微軟正黑體"/>
                <a:ea typeface="微軟正黑體"/>
                <a:cs typeface="Arial" charset="0"/>
              </a:rPr>
              <a:t>各堂次學習說明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r>
              <a:rPr lang="en-US" sz="2000">
                <a:latin typeface="微軟正黑體"/>
                <a:ea typeface="微軟正黑體"/>
                <a:cs typeface="Arial" charset="0"/>
              </a:rPr>
              <a:t>CH1</a:t>
            </a:r>
            <a:r>
              <a:rPr sz="2000">
                <a:latin typeface="微軟正黑體"/>
                <a:ea typeface="微軟正黑體"/>
                <a:cs typeface="Arial" charset="0"/>
              </a:rPr>
              <a:t>：網站企劃</a:t>
            </a:r>
            <a:r>
              <a:rPr lang="en-US" sz="2000">
                <a:latin typeface="微軟正黑體"/>
                <a:ea typeface="微軟正黑體"/>
                <a:cs typeface="Arial" charset="0"/>
              </a:rPr>
              <a:t>~~</a:t>
            </a:r>
            <a:r>
              <a:rPr sz="2000">
                <a:latin typeface="微軟正黑體"/>
                <a:ea typeface="微軟正黑體"/>
                <a:cs typeface="Arial" charset="0"/>
              </a:rPr>
              <a:t>學員繳交企劃書一份</a:t>
            </a:r>
          </a:p>
          <a:p>
            <a:r>
              <a:rPr lang="en-US" sz="2000">
                <a:latin typeface="微軟正黑體"/>
                <a:ea typeface="微軟正黑體"/>
                <a:cs typeface="Arial" charset="0"/>
              </a:rPr>
              <a:t>CH2</a:t>
            </a:r>
            <a:r>
              <a:rPr sz="2000">
                <a:latin typeface="微軟正黑體"/>
                <a:ea typeface="微軟正黑體"/>
                <a:cs typeface="Arial" charset="0"/>
              </a:rPr>
              <a:t>：網站首頁與內頁規劃版面設計</a:t>
            </a:r>
            <a:r>
              <a:rPr lang="en-US" sz="2000">
                <a:latin typeface="微軟正黑體"/>
                <a:ea typeface="微軟正黑體"/>
                <a:cs typeface="Arial" charset="0"/>
              </a:rPr>
              <a:t>(</a:t>
            </a:r>
            <a:r>
              <a:rPr sz="2000">
                <a:latin typeface="微軟正黑體"/>
                <a:ea typeface="微軟正黑體"/>
                <a:cs typeface="Arial" charset="0"/>
              </a:rPr>
              <a:t>手動設計</a:t>
            </a:r>
            <a:r>
              <a:rPr lang="en-US" sz="2000">
                <a:latin typeface="微軟正黑體"/>
                <a:ea typeface="微軟正黑體"/>
                <a:cs typeface="Arial" charset="0"/>
              </a:rPr>
              <a:t>)</a:t>
            </a:r>
            <a:r>
              <a:rPr sz="2000">
                <a:latin typeface="微軟正黑體"/>
                <a:ea typeface="微軟正黑體"/>
                <a:cs typeface="Arial" charset="0"/>
              </a:rPr>
              <a:t>、與</a:t>
            </a:r>
            <a:r>
              <a:rPr lang="en-US" sz="2000">
                <a:latin typeface="微軟正黑體"/>
                <a:ea typeface="微軟正黑體"/>
                <a:cs typeface="Arial" charset="0"/>
              </a:rPr>
              <a:t>FLASH</a:t>
            </a:r>
            <a:r>
              <a:rPr sz="2000">
                <a:latin typeface="微軟正黑體"/>
                <a:ea typeface="微軟正黑體"/>
                <a:cs typeface="Arial" charset="0"/>
              </a:rPr>
              <a:t>前導動畫設計</a:t>
            </a:r>
            <a:r>
              <a:rPr lang="en-US" sz="2000">
                <a:latin typeface="微軟正黑體"/>
                <a:ea typeface="微軟正黑體"/>
                <a:cs typeface="Arial" charset="0"/>
              </a:rPr>
              <a:t>AC3.0</a:t>
            </a:r>
            <a:r>
              <a:rPr sz="2000">
                <a:latin typeface="微軟正黑體"/>
                <a:ea typeface="微軟正黑體"/>
                <a:cs typeface="Arial" charset="0"/>
              </a:rPr>
              <a:t>程式撰寫</a:t>
            </a:r>
          </a:p>
          <a:p>
            <a:r>
              <a:rPr lang="en-US" sz="2000">
                <a:latin typeface="微軟正黑體"/>
                <a:ea typeface="微軟正黑體"/>
                <a:cs typeface="Arial" charset="0"/>
              </a:rPr>
              <a:t>CH3</a:t>
            </a:r>
            <a:r>
              <a:rPr sz="2000">
                <a:latin typeface="微軟正黑體"/>
                <a:ea typeface="微軟正黑體"/>
                <a:cs typeface="Arial" charset="0"/>
              </a:rPr>
              <a:t>：首頁的動態按鈕製作與程式撰寫</a:t>
            </a:r>
          </a:p>
          <a:p>
            <a:r>
              <a:rPr lang="en-US" sz="2000">
                <a:latin typeface="微軟正黑體"/>
                <a:ea typeface="微軟正黑體"/>
                <a:cs typeface="Arial" charset="0"/>
              </a:rPr>
              <a:t>CH4</a:t>
            </a:r>
            <a:r>
              <a:rPr sz="2000">
                <a:latin typeface="微軟正黑體"/>
                <a:ea typeface="微軟正黑體"/>
                <a:cs typeface="Arial" charset="0"/>
              </a:rPr>
              <a:t>：進階版內頁動態按鈕設計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71438" y="1857364"/>
          <a:ext cx="89297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課程內容概述</a:t>
            </a:r>
          </a:p>
        </p:txBody>
      </p:sp>
      <p:sp>
        <p:nvSpPr>
          <p:cNvPr id="148482" name="內容版面配置區 2"/>
          <p:cNvSpPr>
            <a:spLocks noGrp="1"/>
          </p:cNvSpPr>
          <p:nvPr>
            <p:ph idx="1"/>
          </p:nvPr>
        </p:nvSpPr>
        <p:spPr>
          <a:xfrm>
            <a:off x="428625" y="2714625"/>
            <a:ext cx="8229600" cy="306705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sz="2400" b="1">
                <a:latin typeface="微軟正黑體"/>
                <a:ea typeface="微軟正黑體"/>
                <a:cs typeface="Arial" charset="0"/>
              </a:rPr>
              <a:t>留言板系統</a:t>
            </a:r>
          </a:p>
          <a:p>
            <a:pPr lvl="2"/>
            <a:r>
              <a:rPr sz="2400" b="1">
                <a:latin typeface="微軟正黑體"/>
                <a:ea typeface="微軟正黑體"/>
                <a:cs typeface="Arial" charset="0"/>
              </a:rPr>
              <a:t>討論區系統</a:t>
            </a:r>
            <a:endParaRPr lang="en-US" sz="2400" b="1">
              <a:latin typeface="微軟正黑體"/>
              <a:ea typeface="微軟正黑體"/>
              <a:cs typeface="Arial" charset="0"/>
            </a:endParaRPr>
          </a:p>
          <a:p>
            <a:pPr lvl="3"/>
            <a:r>
              <a:rPr sz="2000">
                <a:latin typeface="微軟正黑體"/>
                <a:ea typeface="微軟正黑體"/>
                <a:cs typeface="Arial" charset="0"/>
              </a:rPr>
              <a:t>檔案上傳機制</a:t>
            </a:r>
          </a:p>
          <a:p>
            <a:pPr lvl="2"/>
            <a:r>
              <a:rPr sz="2400" b="1">
                <a:latin typeface="微軟正黑體"/>
                <a:ea typeface="微軟正黑體"/>
                <a:cs typeface="Arial" charset="0"/>
              </a:rPr>
              <a:t>會員管理系統</a:t>
            </a:r>
            <a:endParaRPr lang="en-US" sz="2400" b="1">
              <a:latin typeface="微軟正黑體"/>
              <a:ea typeface="微軟正黑體"/>
              <a:cs typeface="Arial" charset="0"/>
            </a:endParaRPr>
          </a:p>
          <a:p>
            <a:pPr lvl="3"/>
            <a:r>
              <a:rPr sz="2000">
                <a:latin typeface="微軟正黑體"/>
                <a:ea typeface="微軟正黑體"/>
                <a:cs typeface="Arial" charset="0"/>
              </a:rPr>
              <a:t>圖形驗證機制</a:t>
            </a:r>
          </a:p>
          <a:p>
            <a:pPr lvl="2"/>
            <a:r>
              <a:rPr sz="2400" b="1">
                <a:latin typeface="微軟正黑體"/>
                <a:ea typeface="微軟正黑體"/>
                <a:cs typeface="Arial" charset="0"/>
              </a:rPr>
              <a:t>購物與結帳系統</a:t>
            </a:r>
            <a:endParaRPr lang="en-US" sz="2400" b="1">
              <a:latin typeface="微軟正黑體"/>
              <a:ea typeface="微軟正黑體"/>
              <a:cs typeface="Arial" charset="0"/>
            </a:endParaRPr>
          </a:p>
          <a:p>
            <a:pPr lvl="3"/>
            <a:r>
              <a:rPr sz="2000">
                <a:latin typeface="微軟正黑體"/>
                <a:ea typeface="微軟正黑體"/>
                <a:cs typeface="Arial" charset="0"/>
              </a:rPr>
              <a:t>產品資料庫</a:t>
            </a:r>
            <a:endParaRPr lang="en-US" sz="2000">
              <a:latin typeface="微軟正黑體"/>
              <a:ea typeface="微軟正黑體"/>
              <a:cs typeface="Arial" charset="0"/>
            </a:endParaRPr>
          </a:p>
          <a:p>
            <a:pPr lvl="3"/>
            <a:r>
              <a:rPr sz="2000">
                <a:latin typeface="微軟正黑體"/>
                <a:ea typeface="微軟正黑體"/>
                <a:cs typeface="Arial" charset="0"/>
              </a:rPr>
              <a:t>購物系統前台</a:t>
            </a:r>
            <a:endParaRPr lang="en-US" sz="2000">
              <a:latin typeface="微軟正黑體"/>
              <a:ea typeface="微軟正黑體"/>
              <a:cs typeface="Arial" charset="0"/>
            </a:endParaRPr>
          </a:p>
          <a:p>
            <a:pPr lvl="3"/>
            <a:r>
              <a:rPr sz="2000">
                <a:latin typeface="微軟正黑體"/>
                <a:ea typeface="微軟正黑體"/>
                <a:cs typeface="Arial" charset="0"/>
              </a:rPr>
              <a:t>管理後台</a:t>
            </a:r>
          </a:p>
        </p:txBody>
      </p:sp>
      <p:sp>
        <p:nvSpPr>
          <p:cNvPr id="148483" name="矩形 5"/>
          <p:cNvSpPr>
            <a:spLocks noChangeArrowheads="1"/>
          </p:cNvSpPr>
          <p:nvPr/>
        </p:nvSpPr>
        <p:spPr bwMode="auto">
          <a:xfrm>
            <a:off x="785813" y="1428750"/>
            <a:ext cx="7572375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latin typeface="微軟正黑體"/>
                <a:ea typeface="微軟正黑體"/>
                <a:cs typeface="微軟正黑體"/>
              </a:rPr>
              <a:t>現在的資料庫網站，絕大部份都包含了以下的元素在內</a:t>
            </a:r>
            <a:r>
              <a:rPr lang="en-US" altLang="zh-TW" sz="3200" b="1">
                <a:latin typeface="微軟正黑體"/>
                <a:ea typeface="微軟正黑體"/>
                <a:cs typeface="微軟正黑體"/>
              </a:rPr>
              <a:t>:</a:t>
            </a:r>
            <a:endParaRPr lang="zh-TW" altLang="en-US" sz="3200" b="1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/>
                <a:ea typeface="微軟正黑體"/>
              </a:rPr>
              <a:t>Agenda</a:t>
            </a:r>
            <a:endParaRPr dirty="0" smtClean="0">
              <a:latin typeface="微軟正黑體"/>
              <a:ea typeface="微軟正黑體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課程規劃說明</a:t>
            </a:r>
          </a:p>
        </p:txBody>
      </p:sp>
      <p:sp>
        <p:nvSpPr>
          <p:cNvPr id="14950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>
                <a:latin typeface="微軟正黑體"/>
                <a:ea typeface="微軟正黑體"/>
                <a:cs typeface="Arial" charset="0"/>
              </a:rPr>
              <a:t>本課程共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15</a:t>
            </a:r>
            <a:r>
              <a:rPr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/45</a:t>
            </a:r>
            <a:r>
              <a:rPr>
                <a:latin typeface="微軟正黑體"/>
                <a:ea typeface="微軟正黑體"/>
                <a:cs typeface="Arial" charset="0"/>
              </a:rPr>
              <a:t>小時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r>
              <a:rPr>
                <a:latin typeface="微軟正黑體"/>
                <a:ea typeface="微軟正黑體"/>
                <a:cs typeface="Arial" charset="0"/>
              </a:rPr>
              <a:t>可分成三個部份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b="1">
                <a:latin typeface="微軟正黑體"/>
                <a:ea typeface="微軟正黑體"/>
                <a:cs typeface="Arial" charset="0"/>
              </a:rPr>
              <a:t>前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24</a:t>
            </a:r>
            <a:r>
              <a:rPr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(8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用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DW</a:t>
            </a:r>
            <a:r>
              <a:rPr b="1">
                <a:latin typeface="微軟正黑體"/>
                <a:ea typeface="微軟正黑體"/>
                <a:cs typeface="Arial" charset="0"/>
              </a:rPr>
              <a:t>學習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PHP</a:t>
            </a:r>
            <a:r>
              <a:rPr b="1">
                <a:latin typeface="微軟正黑體"/>
                <a:ea typeface="微軟正黑體"/>
                <a:cs typeface="Arial" charset="0"/>
              </a:rPr>
              <a:t>資料庫建置</a:t>
            </a:r>
            <a:endParaRPr lang="en-US" b="1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b="1">
                <a:latin typeface="微軟正黑體"/>
                <a:ea typeface="微軟正黑體"/>
                <a:cs typeface="Arial" charset="0"/>
              </a:rPr>
              <a:t>中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15</a:t>
            </a:r>
            <a:r>
              <a:rPr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(5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各項網站模組建置</a:t>
            </a:r>
            <a:endParaRPr lang="en-US" b="1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留言版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討論區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圖片驗證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訪客計數器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會員管理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lang="en-US" b="1">
                <a:latin typeface="微軟正黑體"/>
                <a:ea typeface="微軟正黑體"/>
                <a:cs typeface="Arial" charset="0"/>
              </a:rPr>
              <a:t>後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6</a:t>
            </a:r>
            <a:r>
              <a:rPr lang="en-US" b="1">
                <a:latin typeface="微軟正黑體"/>
                <a:ea typeface="微軟正黑體"/>
                <a:cs typeface="Arial" charset="0"/>
              </a:rPr>
              <a:t>小時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(2</a:t>
            </a:r>
            <a:r>
              <a:rPr b="1">
                <a:latin typeface="微軟正黑體"/>
                <a:ea typeface="微軟正黑體"/>
                <a:cs typeface="Arial" charset="0"/>
              </a:rPr>
              <a:t>堂課</a:t>
            </a:r>
            <a:r>
              <a:rPr lang="en-US" altLang="zh-TW" b="1">
                <a:latin typeface="微軟正黑體"/>
                <a:ea typeface="微軟正黑體"/>
                <a:cs typeface="Arial" charset="0"/>
              </a:rPr>
              <a:t>)</a:t>
            </a:r>
            <a:r>
              <a:rPr b="1">
                <a:latin typeface="微軟正黑體"/>
                <a:ea typeface="微軟正黑體"/>
                <a:cs typeface="Arial" charset="0"/>
              </a:rPr>
              <a:t> 整合資料庫網頁前後台設計</a:t>
            </a:r>
            <a:endParaRPr lang="en-US" b="1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購物網站前台建置</a:t>
            </a:r>
            <a:endParaRPr lang="en-US" sz="1800">
              <a:latin typeface="微軟正黑體"/>
              <a:ea typeface="微軟正黑體"/>
              <a:cs typeface="Arial" charset="0"/>
            </a:endParaRPr>
          </a:p>
          <a:p>
            <a:pPr lvl="2"/>
            <a:r>
              <a:rPr sz="1800">
                <a:latin typeface="微軟正黑體"/>
                <a:ea typeface="微軟正黑體"/>
                <a:cs typeface="Arial" charset="0"/>
              </a:rPr>
              <a:t>購物網站後台建置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課程大綱介紹</a:t>
            </a:r>
          </a:p>
        </p:txBody>
      </p:sp>
      <p:sp>
        <p:nvSpPr>
          <p:cNvPr id="150530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Dreamweaver 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開發環境建置、測試、輸出及輸入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CH2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Dreamweaver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設計基本資料網頁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CH3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Dreamewaver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BMI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值計算網頁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CH4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Dreamweaver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設計萬年曆網頁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CH5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Dreamweaver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設計檔案上傳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CH6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MySQL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資料庫、資料表、建立與維護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CH7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SQL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語法介紹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CH8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Dreamweaver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對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MySQL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操作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CH9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案例設計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A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─留言板設計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CH10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案例設計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B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─討論區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CH11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案例設計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C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─會員管理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CH12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案例設計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D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─圖片驗證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CH13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案例設計</a:t>
            </a:r>
            <a:r>
              <a:rPr lang="en-US" sz="1800" b="1">
                <a:latin typeface="微軟正黑體"/>
                <a:ea typeface="微軟正黑體"/>
                <a:cs typeface="Arial" charset="0"/>
              </a:rPr>
              <a:t>E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─訪客計數器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CH14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整合應用─購物網站後台建置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 sz="1800" b="1">
                <a:latin typeface="微軟正黑體"/>
                <a:ea typeface="微軟正黑體"/>
                <a:cs typeface="Arial" charset="0"/>
              </a:rPr>
              <a:t>CH15</a:t>
            </a:r>
            <a:r>
              <a:rPr sz="1800" b="1">
                <a:latin typeface="微軟正黑體"/>
                <a:ea typeface="微軟正黑體"/>
                <a:cs typeface="Arial" charset="0"/>
              </a:rPr>
              <a:t>整合應用─購物網站前台建置</a:t>
            </a:r>
            <a:endParaRPr lang="en-US" sz="1800" b="1">
              <a:latin typeface="微軟正黑體"/>
              <a:ea typeface="微軟正黑體"/>
              <a:cs typeface="Arial" charset="0"/>
            </a:endParaRPr>
          </a:p>
          <a:p>
            <a:endParaRPr sz="1800">
              <a:latin typeface="微軟正黑體"/>
              <a:ea typeface="微軟正黑體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設計人才需要會的技能</a:t>
            </a:r>
          </a:p>
        </p:txBody>
      </p:sp>
      <p:sp>
        <p:nvSpPr>
          <p:cNvPr id="19458" name="內容版面配置區 7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2214562"/>
          </a:xfrm>
        </p:spPr>
        <p:txBody>
          <a:bodyPr>
            <a:normAutofit/>
          </a:bodyPr>
          <a:lstStyle/>
          <a:p>
            <a:r>
              <a:rPr lang="en-US" sz="2400">
                <a:latin typeface="微軟正黑體"/>
                <a:ea typeface="微軟正黑體"/>
                <a:cs typeface="Arial" charset="0"/>
              </a:rPr>
              <a:t>了解網站架構之規則、限制以及瀏覽器之相容性</a:t>
            </a:r>
          </a:p>
          <a:p>
            <a:r>
              <a:rPr sz="2400">
                <a:latin typeface="微軟正黑體"/>
                <a:ea typeface="微軟正黑體"/>
                <a:cs typeface="Arial" charset="0"/>
              </a:rPr>
              <a:t>使用</a:t>
            </a:r>
            <a:r>
              <a:rPr lang="en-US" altLang="zh-TW" sz="2400">
                <a:latin typeface="微軟正黑體"/>
                <a:ea typeface="微軟正黑體"/>
                <a:cs typeface="Arial" charset="0"/>
              </a:rPr>
              <a:t>CSS</a:t>
            </a:r>
            <a:r>
              <a:rPr sz="2400">
                <a:latin typeface="微軟正黑體"/>
                <a:ea typeface="微軟正黑體"/>
                <a:cs typeface="Arial" charset="0"/>
              </a:rPr>
              <a:t>語法套用網站版型</a:t>
            </a:r>
            <a:endParaRPr lang="en-US" sz="2400">
              <a:latin typeface="微軟正黑體"/>
              <a:ea typeface="微軟正黑體"/>
              <a:cs typeface="Arial" charset="0"/>
            </a:endParaRPr>
          </a:p>
          <a:p>
            <a:r>
              <a:rPr lang="en-US" sz="2400">
                <a:latin typeface="微軟正黑體"/>
                <a:ea typeface="微軟正黑體"/>
                <a:cs typeface="Arial" charset="0"/>
              </a:rPr>
              <a:t>熟網站前端技術，能夠熟練製作符合W3C標準網站</a:t>
            </a:r>
          </a:p>
          <a:p>
            <a:r>
              <a:rPr lang="en-US" sz="2400">
                <a:latin typeface="微軟正黑體"/>
                <a:ea typeface="微軟正黑體"/>
                <a:cs typeface="Arial" charset="0"/>
              </a:rPr>
              <a:t>熟悉網站資料庫程式PHP或ASP或JSP</a:t>
            </a:r>
          </a:p>
          <a:p>
            <a:r>
              <a:rPr lang="en-US" sz="2400">
                <a:latin typeface="微軟正黑體"/>
                <a:ea typeface="微軟正黑體"/>
                <a:cs typeface="Arial" charset="0"/>
              </a:rPr>
              <a:t>需能與網站程式設計師溝通</a:t>
            </a:r>
            <a:endParaRPr sz="2400">
              <a:latin typeface="微軟正黑體"/>
              <a:ea typeface="微軟正黑體"/>
              <a:cs typeface="Arial" charset="0"/>
            </a:endParaRPr>
          </a:p>
        </p:txBody>
      </p:sp>
      <p:sp>
        <p:nvSpPr>
          <p:cNvPr id="19459" name="文字方塊 8"/>
          <p:cNvSpPr txBox="1">
            <a:spLocks noChangeArrowheads="1"/>
          </p:cNvSpPr>
          <p:nvPr/>
        </p:nvSpPr>
        <p:spPr bwMode="auto">
          <a:xfrm>
            <a:off x="7265988" y="6248400"/>
            <a:ext cx="1878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>
                <a:latin typeface="微軟正黑體"/>
                <a:ea typeface="微軟正黑體"/>
                <a:cs typeface="微軟正黑體"/>
              </a:rPr>
              <a:t>資料來源：１０４人力網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4000500"/>
            <a:ext cx="4838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398621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/>
                <a:ea typeface="微軟正黑體"/>
              </a:rPr>
              <a:t>學習方針</a:t>
            </a:r>
            <a:endParaRPr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先認識專有名詞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/>
                <a:ea typeface="微軟正黑體"/>
              </a:rPr>
              <a:t>網頁設計方向</a:t>
            </a:r>
            <a:endParaRPr dirty="0" smtClean="0">
              <a:latin typeface="微軟正黑體"/>
              <a:ea typeface="微軟正黑體"/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563813" y="1844675"/>
            <a:ext cx="2808287" cy="2808288"/>
          </a:xfrm>
          <a:prstGeom prst="ellipse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1">
              <a:solidFill>
                <a:schemeClr val="bg1">
                  <a:lumMod val="6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500438" y="25003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實用性</a:t>
            </a:r>
          </a:p>
        </p:txBody>
      </p:sp>
      <p:sp>
        <p:nvSpPr>
          <p:cNvPr id="26628" name="Oval 9"/>
          <p:cNvSpPr>
            <a:spLocks noChangeArrowheads="1"/>
          </p:cNvSpPr>
          <p:nvPr/>
        </p:nvSpPr>
        <p:spPr bwMode="auto">
          <a:xfrm>
            <a:off x="3500438" y="3357563"/>
            <a:ext cx="2808287" cy="2808287"/>
          </a:xfrm>
          <a:prstGeom prst="ellipse">
            <a:avLst/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4643438" y="4714875"/>
            <a:ext cx="1338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SEO</a:t>
            </a:r>
          </a:p>
          <a:p>
            <a:pPr algn="ctr"/>
            <a:r>
              <a:rPr lang="zh-TW" altLang="en-US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搜尋最佳化</a:t>
            </a:r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1700213" y="3357563"/>
            <a:ext cx="2808287" cy="2808287"/>
          </a:xfrm>
          <a:prstGeom prst="ellipse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2071688" y="4929188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親和性</a:t>
            </a:r>
          </a:p>
        </p:txBody>
      </p:sp>
      <p:sp>
        <p:nvSpPr>
          <p:cNvPr id="26632" name="AutoShape 21"/>
          <p:cNvSpPr>
            <a:spLocks/>
          </p:cNvSpPr>
          <p:nvPr/>
        </p:nvSpPr>
        <p:spPr bwMode="auto">
          <a:xfrm>
            <a:off x="7032625" y="1946275"/>
            <a:ext cx="1581150" cy="547688"/>
          </a:xfrm>
          <a:prstGeom prst="borderCallout2">
            <a:avLst>
              <a:gd name="adj1" fmla="val 20870"/>
              <a:gd name="adj2" fmla="val -4819"/>
              <a:gd name="adj3" fmla="val 20870"/>
              <a:gd name="adj4" fmla="val -96384"/>
              <a:gd name="adj5" fmla="val 441741"/>
              <a:gd name="adj6" fmla="val -1914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b="1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標準網頁</a:t>
            </a:r>
          </a:p>
        </p:txBody>
      </p:sp>
      <p:sp>
        <p:nvSpPr>
          <p:cNvPr id="26633" name="Text Box 22"/>
          <p:cNvSpPr txBox="1">
            <a:spLocks noChangeArrowheads="1"/>
          </p:cNvSpPr>
          <p:nvPr/>
        </p:nvSpPr>
        <p:spPr bwMode="auto">
          <a:xfrm>
            <a:off x="2857500" y="36433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學理</a:t>
            </a:r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4357688" y="364331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商業</a:t>
            </a:r>
          </a:p>
        </p:txBody>
      </p:sp>
      <p:sp>
        <p:nvSpPr>
          <p:cNvPr id="26635" name="Text Box 24"/>
          <p:cNvSpPr txBox="1">
            <a:spLocks noChangeArrowheads="1"/>
          </p:cNvSpPr>
          <p:nvPr/>
        </p:nvSpPr>
        <p:spPr bwMode="auto">
          <a:xfrm>
            <a:off x="3571875" y="472598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技術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網頁標準化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500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WEB</a:t>
            </a:r>
            <a:r>
              <a:rPr sz="2400">
                <a:latin typeface="+mn-lt"/>
              </a:rPr>
              <a:t>標準不是某一個標準，而是一系列標準的集合。</a:t>
            </a:r>
            <a:endParaRPr lang="en-US" sz="1800">
              <a:latin typeface="+mn-lt"/>
            </a:endParaRPr>
          </a:p>
          <a:p>
            <a:pPr lvl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1500" y="5791200"/>
            <a:ext cx="7929563" cy="9239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微軟正黑體"/>
                <a:ea typeface="微軟正黑體"/>
                <a:cs typeface="微軟正黑體"/>
              </a:rPr>
              <a:t>這些標準大部分由</a:t>
            </a:r>
            <a:r>
              <a:rPr lang="en-US" altLang="zh-TW">
                <a:latin typeface="微軟正黑體"/>
                <a:ea typeface="微軟正黑體"/>
                <a:cs typeface="微軟正黑體"/>
              </a:rPr>
              <a:t>W3C</a:t>
            </a:r>
            <a:r>
              <a:rPr lang="zh-TW" altLang="en-US">
                <a:latin typeface="微軟正黑體"/>
                <a:ea typeface="微軟正黑體"/>
                <a:cs typeface="微軟正黑體"/>
              </a:rPr>
              <a:t>起草和發布，也有一些是其他標準組織制訂的標準，比如</a:t>
            </a:r>
            <a:r>
              <a:rPr lang="en-US" altLang="zh-TW">
                <a:latin typeface="微軟正黑體"/>
                <a:ea typeface="微軟正黑體"/>
                <a:cs typeface="微軟正黑體"/>
              </a:rPr>
              <a:t>ECMA</a:t>
            </a:r>
            <a:r>
              <a:rPr lang="en-US">
                <a:latin typeface="微軟正黑體"/>
                <a:ea typeface="微軟正黑體"/>
                <a:cs typeface="微軟正黑體"/>
              </a:rPr>
              <a:t>（</a:t>
            </a:r>
            <a:r>
              <a:rPr lang="en-US" altLang="zh-TW">
                <a:latin typeface="微軟正黑體"/>
                <a:ea typeface="微軟正黑體"/>
                <a:cs typeface="微軟正黑體"/>
              </a:rPr>
              <a:t>European Computer Manufacturers Association</a:t>
            </a:r>
            <a:r>
              <a:rPr lang="en-US">
                <a:latin typeface="微軟正黑體"/>
                <a:ea typeface="微軟正黑體"/>
                <a:cs typeface="微軟正黑體"/>
              </a:rPr>
              <a:t>）</a:t>
            </a:r>
            <a:r>
              <a:rPr lang="zh-TW" altLang="en-US">
                <a:latin typeface="微軟正黑體"/>
                <a:ea typeface="微軟正黑體"/>
                <a:cs typeface="微軟正黑體"/>
              </a:rPr>
              <a:t>的</a:t>
            </a:r>
            <a:r>
              <a:rPr lang="en-US" altLang="zh-TW">
                <a:latin typeface="微軟正黑體"/>
                <a:ea typeface="微軟正黑體"/>
                <a:cs typeface="微軟正黑體"/>
              </a:rPr>
              <a:t>ECMAScript</a:t>
            </a:r>
            <a:r>
              <a:rPr lang="zh-TW" altLang="en-US">
                <a:latin typeface="微軟正黑體"/>
                <a:ea typeface="微軟正黑體"/>
                <a:cs typeface="微軟正黑體"/>
              </a:rPr>
              <a:t>標準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714348" y="1714488"/>
          <a:ext cx="7358114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143500" y="221456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/>
                <a:ea typeface="微軟正黑體"/>
                <a:cs typeface="微軟正黑體"/>
              </a:rPr>
              <a:t>結構化標準語言主要包括</a:t>
            </a:r>
            <a:r>
              <a:rPr lang="en-US" altLang="zh-TW" b="1">
                <a:latin typeface="微軟正黑體"/>
                <a:ea typeface="微軟正黑體"/>
                <a:cs typeface="微軟正黑體"/>
              </a:rPr>
              <a:t>XHTML</a:t>
            </a:r>
            <a:r>
              <a:rPr lang="zh-TW" altLang="en-US" b="1">
                <a:latin typeface="微軟正黑體"/>
                <a:ea typeface="微軟正黑體"/>
                <a:cs typeface="微軟正黑體"/>
              </a:rPr>
              <a:t>和</a:t>
            </a:r>
            <a:r>
              <a:rPr lang="en-US" altLang="zh-TW" b="1">
                <a:latin typeface="微軟正黑體"/>
                <a:ea typeface="微軟正黑體"/>
                <a:cs typeface="微軟正黑體"/>
              </a:rPr>
              <a:t>XML</a:t>
            </a:r>
            <a:endParaRPr lang="zh-TW" altLang="en-US" b="1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43688" y="4714875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/>
                <a:ea typeface="微軟正黑體"/>
                <a:cs typeface="微軟正黑體"/>
              </a:rPr>
              <a:t>表現標準語言主要包括</a:t>
            </a:r>
            <a:r>
              <a:rPr lang="en-US" altLang="zh-TW" b="1">
                <a:latin typeface="微軟正黑體"/>
                <a:ea typeface="微軟正黑體"/>
                <a:cs typeface="微軟正黑體"/>
              </a:rPr>
              <a:t>CSS</a:t>
            </a:r>
            <a:endParaRPr lang="zh-TW" altLang="en-US" b="1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4313" y="4357688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/>
                <a:ea typeface="微軟正黑體"/>
                <a:cs typeface="微軟正黑體"/>
              </a:rPr>
              <a:t>行為標準主要包括對象模型（如 </a:t>
            </a:r>
            <a:r>
              <a:rPr lang="en-US" altLang="zh-TW" b="1">
                <a:latin typeface="微軟正黑體"/>
                <a:ea typeface="微軟正黑體"/>
                <a:cs typeface="微軟正黑體"/>
              </a:rPr>
              <a:t>W3C DOM</a:t>
            </a:r>
            <a:r>
              <a:rPr lang="en-US" b="1">
                <a:latin typeface="微軟正黑體"/>
                <a:ea typeface="微軟正黑體"/>
                <a:cs typeface="微軟正黑體"/>
              </a:rPr>
              <a:t>）、</a:t>
            </a:r>
            <a:r>
              <a:rPr lang="en-US" altLang="zh-TW" b="1">
                <a:latin typeface="微軟正黑體"/>
                <a:ea typeface="微軟正黑體"/>
                <a:cs typeface="微軟正黑體"/>
              </a:rPr>
              <a:t>ECMAScript</a:t>
            </a:r>
            <a:r>
              <a:rPr lang="zh-TW" altLang="en-US" b="1">
                <a:latin typeface="微軟正黑體"/>
                <a:ea typeface="微軟正黑體"/>
                <a:cs typeface="微軟正黑體"/>
              </a:rPr>
              <a:t>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42938" y="4786313"/>
            <a:ext cx="7929562" cy="164306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需要建立一種普遍認同的標準來結束這種無序和混亂。商業公司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(Netscape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Microsoft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也終於認識到統一標準的好處，因此在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W3C(W3C.org)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的組織下，網站標準開始被建立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(1998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日發布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XML1.0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為標誌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，並在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網站標準組織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(webstandards.org)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的督促下推廣執行。</a:t>
            </a:r>
          </a:p>
        </p:txBody>
      </p:sp>
      <p:sp>
        <p:nvSpPr>
          <p:cNvPr id="7" name="矩形 6"/>
          <p:cNvSpPr/>
          <p:nvPr/>
        </p:nvSpPr>
        <p:spPr>
          <a:xfrm>
            <a:off x="642938" y="1571625"/>
            <a:ext cx="7929562" cy="27860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我們大部分人都有深刻體驗，每當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主流瀏覽器版本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的升級，我們剛建立的網站就可能變得過時，我們就需要升級或者重新建造一遍網站。例如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1996-1999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年典型的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瀏覽器大戰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，為了兼容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Netscape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，網站不得不為這兩種瀏覽器寫不同的代碼。同樣的，每當新的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網路技術和交互設備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的出現，我們也需要製作一個新版本來支持這種新技術或新設備，例如支持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手機上網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WAP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技術。類似的問題舉不勝舉：網站代碼臃腫、繁雜浪費了我們大量的帶寬；針對某種瀏覽器的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DHTML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特效，屏蔽了部分潛在的客戶；不易用的代碼，殘障人士無法瀏覽網站等等。這是一種惡性循環，是一種巨大的浪費。</a:t>
            </a:r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網頁標準化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14282" y="1571612"/>
            <a:ext cx="500066" cy="28575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前因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14282" y="4786322"/>
            <a:ext cx="500066" cy="17145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後果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>
              <a:latin typeface="微軟正黑體"/>
              <a:ea typeface="微軟正黑體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>
              <a:latin typeface="微軟正黑體"/>
              <a:ea typeface="微軟正黑體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i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4429125"/>
            <a:ext cx="31448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網頁標準化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3600">
                <a:latin typeface="微軟正黑體"/>
                <a:ea typeface="微軟正黑體"/>
                <a:cs typeface="Arial" charset="0"/>
              </a:rPr>
              <a:t>可簡化程式碼、降低建置網頁的成本 </a:t>
            </a:r>
            <a:endParaRPr lang="en-US" sz="3600">
              <a:latin typeface="微軟正黑體"/>
              <a:ea typeface="微軟正黑體"/>
              <a:cs typeface="Arial" charset="0"/>
            </a:endParaRPr>
          </a:p>
          <a:p>
            <a:r>
              <a:rPr sz="3600">
                <a:latin typeface="微軟正黑體"/>
                <a:ea typeface="微軟正黑體"/>
                <a:cs typeface="Arial" charset="0"/>
              </a:rPr>
              <a:t>讓網站更容易使用，且適應更多不同用戶和更多網路設備 </a:t>
            </a:r>
            <a:endParaRPr lang="en-US" sz="3600">
              <a:latin typeface="微軟正黑體"/>
              <a:ea typeface="微軟正黑體"/>
              <a:cs typeface="Arial" charset="0"/>
            </a:endParaRPr>
          </a:p>
          <a:p>
            <a:r>
              <a:rPr sz="3600">
                <a:latin typeface="微軟正黑體"/>
                <a:ea typeface="微軟正黑體"/>
                <a:cs typeface="Arial" charset="0"/>
              </a:rPr>
              <a:t>當瀏覽器版本更新，或者出現新的網絡交互設備時，確保所有應用能夠繼續正確執行。 </a:t>
            </a:r>
            <a:endParaRPr lang="en-US" sz="3600">
              <a:latin typeface="微軟正黑體"/>
              <a:ea typeface="微軟正黑體"/>
              <a:cs typeface="Arial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357290" y="714356"/>
            <a:ext cx="178595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Object???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zh-TW" altLang="zh-TW"/>
          </a:p>
          <a:p>
            <a:pPr eaLnBrk="0" hangingPunct="0">
              <a:buFontTx/>
              <a:buChar char="•"/>
            </a:pPr>
            <a:r>
              <a:rPr lang="zh-TW" altLang="zh-TW">
                <a:hlinkClick r:id="rId3"/>
              </a:rPr>
              <a:t>Home</a:t>
            </a:r>
            <a:r>
              <a:rPr lang="zh-TW" altLang="zh-TW"/>
              <a:t> </a:t>
            </a:r>
          </a:p>
          <a:p>
            <a:pPr eaLnBrk="0" hangingPunct="0">
              <a:buFontTx/>
              <a:buChar char="•"/>
            </a:pPr>
            <a:r>
              <a:rPr lang="zh-TW" altLang="zh-TW">
                <a:hlinkClick r:id="rId4" tooltip="23 Is Destiny"/>
              </a:rPr>
              <a:t>23 Is Destiny</a:t>
            </a:r>
            <a:r>
              <a:rPr lang="zh-TW" altLang="zh-TW"/>
              <a:t> </a:t>
            </a:r>
          </a:p>
          <a:p>
            <a:pPr eaLnBrk="0" hangingPunct="0">
              <a:buFontTx/>
              <a:buChar char="•"/>
            </a:pPr>
            <a:r>
              <a:rPr lang="zh-TW" altLang="zh-TW">
                <a:hlinkClick r:id="rId5" tooltip="Archives"/>
              </a:rPr>
              <a:t>Archives</a:t>
            </a:r>
            <a:r>
              <a:rPr lang="zh-TW" altLang="zh-TW"/>
              <a:t> </a:t>
            </a:r>
          </a:p>
          <a:p>
            <a:pPr eaLnBrk="0" hangingPunct="0">
              <a:buFontTx/>
              <a:buChar char="•"/>
            </a:pPr>
            <a:r>
              <a:rPr lang="zh-TW" altLang="zh-TW">
                <a:hlinkClick r:id="rId6" tooltip="Blog Stats"/>
              </a:rPr>
              <a:t>Blog Stats</a:t>
            </a:r>
            <a:r>
              <a:rPr lang="zh-TW" altLang="zh-TW"/>
              <a:t> </a:t>
            </a:r>
          </a:p>
          <a:p>
            <a:pPr eaLnBrk="0" hangingPunct="0">
              <a:buFontTx/>
              <a:buChar char="•"/>
            </a:pPr>
            <a:r>
              <a:rPr lang="zh-TW" altLang="zh-TW">
                <a:hlinkClick r:id="rId7" tooltip="Disclosure &amp; Legal Notice"/>
              </a:rPr>
              <a:t>Disclosure &amp; Legal Notice</a:t>
            </a:r>
            <a:r>
              <a:rPr lang="zh-TW" altLang="zh-TW"/>
              <a:t> </a:t>
            </a:r>
          </a:p>
          <a:p>
            <a:pPr eaLnBrk="0" hangingPunct="0"/>
            <a:r>
              <a:rPr lang="zh-TW" altLang="zh-TW" b="1">
                <a:hlinkClick r:id="rId8"/>
              </a:rPr>
              <a:t>IE8 Standards Compliant, Finally</a:t>
            </a:r>
            <a:endParaRPr lang="zh-TW" altLang="zh-TW" b="1"/>
          </a:p>
          <a:p>
            <a:pPr eaLnBrk="0" hangingPunct="0"/>
            <a:r>
              <a:rPr lang="zh-TW" altLang="zh-TW" sz="900"/>
              <a:t>Posted in </a:t>
            </a:r>
            <a:r>
              <a:rPr lang="zh-TW" altLang="zh-TW">
                <a:hlinkClick r:id="rId9" tooltip="View all posts in Browsers"/>
              </a:rPr>
              <a:t>Browsers</a:t>
            </a:r>
            <a:r>
              <a:rPr lang="zh-TW" altLang="zh-TW"/>
              <a:t>, </a:t>
            </a:r>
            <a:r>
              <a:rPr lang="zh-TW" altLang="zh-TW">
                <a:hlinkClick r:id="rId10" tooltip="View all posts in Interface"/>
              </a:rPr>
              <a:t>Interface</a:t>
            </a:r>
            <a:r>
              <a:rPr lang="zh-TW" altLang="zh-TW"/>
              <a:t>, </a:t>
            </a:r>
            <a:r>
              <a:rPr lang="zh-TW" altLang="zh-TW">
                <a:hlinkClick r:id="rId11" tooltip="View all posts in Microsoft"/>
              </a:rPr>
              <a:t>Microsoft</a:t>
            </a:r>
            <a:r>
              <a:rPr lang="zh-TW" altLang="zh-TW"/>
              <a:t>, </a:t>
            </a:r>
            <a:r>
              <a:rPr lang="zh-TW" altLang="zh-TW">
                <a:hlinkClick r:id="rId12" tooltip="View all posts in Scandal"/>
              </a:rPr>
              <a:t>Scandal</a:t>
            </a:r>
            <a:r>
              <a:rPr lang="zh-TW" altLang="zh-TW"/>
              <a:t>, </a:t>
            </a:r>
            <a:r>
              <a:rPr lang="zh-TW" altLang="zh-TW">
                <a:hlinkClick r:id="rId13" tooltip="View all posts in Spread IE"/>
              </a:rPr>
              <a:t>Spread IE</a:t>
            </a:r>
            <a:r>
              <a:rPr lang="zh-TW" altLang="zh-TW"/>
              <a:t> by Elliott Back on March 3rd, 2008.</a:t>
            </a:r>
          </a:p>
          <a:p>
            <a:pPr eaLnBrk="0" hangingPunct="0"/>
            <a:r>
              <a:rPr lang="zh-TW" altLang="zh-TW"/>
              <a:t>Today the IE blog made the most important announcement of its life with </a:t>
            </a:r>
            <a:r>
              <a:rPr lang="zh-TW" altLang="zh-TW">
                <a:hlinkClick r:id="rId14"/>
              </a:rPr>
              <a:t>Microsoft’s Interoperability Principles and IE8</a:t>
            </a:r>
            <a:r>
              <a:rPr lang="zh-TW" altLang="zh-TW"/>
              <a:t>, saying:</a:t>
            </a:r>
          </a:p>
          <a:p>
            <a:pPr eaLnBrk="0" hangingPunct="0"/>
            <a:r>
              <a:rPr lang="zh-TW" altLang="zh-TW"/>
              <a:t>We’ve decided that IE8 will, by default, interpret web content in the most standards compliant way it can. This decision is a change from what we’ve posted previously. Microsoft recently published a set of Interoperability Principles. Thinking about IE8’s behavior with these principles in mind, interpreting web content in the most standards compliant way possible is a better thing to do.</a:t>
            </a:r>
          </a:p>
          <a:p>
            <a:pPr eaLnBrk="0" hangingPunct="0"/>
            <a:r>
              <a:rPr lang="zh-TW" altLang="zh-TW"/>
              <a:t>  </a:t>
            </a:r>
            <a:r>
              <a:rPr lang="zh-TW" altLang="zh-TW" sz="20200"/>
              <a:t> </a:t>
            </a:r>
            <a:r>
              <a:rPr lang="zh-TW" altLang="zh-TW"/>
              <a:t>                         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市場概況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065588"/>
            <a:ext cx="256063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50" y="5265738"/>
            <a:ext cx="256063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4422775"/>
            <a:ext cx="25606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2657475"/>
            <a:ext cx="25574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8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522663"/>
            <a:ext cx="3159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500438" y="3571875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對於使用者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28625" y="3643313"/>
            <a:ext cx="1979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瀏覽與下載</a:t>
            </a:r>
            <a:endParaRPr lang="en-US" altLang="zh-TW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速度加快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2500313" y="5200650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可列印出正確的資料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5857875" y="4429125"/>
            <a:ext cx="305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使用者可自定樣式</a:t>
            </a: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6072188" y="2571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適用於各種平台</a:t>
            </a:r>
          </a:p>
        </p:txBody>
      </p:sp>
      <p:pic>
        <p:nvPicPr>
          <p:cNvPr id="21" name="Picture 3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38" y="2081213"/>
            <a:ext cx="25606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2439988" y="2071688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更具親合性</a:t>
            </a:r>
          </a:p>
        </p:txBody>
      </p:sp>
      <p:sp>
        <p:nvSpPr>
          <p:cNvPr id="24" name="標題 1"/>
          <p:cNvSpPr txBox="1">
            <a:spLocks/>
          </p:cNvSpPr>
          <p:nvPr/>
        </p:nvSpPr>
        <p:spPr bwMode="auto">
          <a:xfrm>
            <a:off x="485775" y="5715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i="1" ker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網頁標準化</a:t>
            </a:r>
            <a:endParaRPr lang="zh-TW" altLang="en-US" sz="4000" b="1" i="1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42910" y="714356"/>
            <a:ext cx="250033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書法家粗黑體" pitchFamily="49" charset="-120"/>
              </a:rPr>
              <a:t>Adventage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書法家粗黑體" pitchFamily="49" charset="-120"/>
              </a:rPr>
              <a:t>???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書法家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4494213"/>
            <a:ext cx="256063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363" y="5337175"/>
            <a:ext cx="25606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4422775"/>
            <a:ext cx="25606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2657475"/>
            <a:ext cx="25574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8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522663"/>
            <a:ext cx="3159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500438" y="3571875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對於經營者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654050" y="4357688"/>
            <a:ext cx="1620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成本降低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3286125" y="5286375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頻寬使用降低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6215063" y="4357688"/>
            <a:ext cx="2338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製作效率提昇</a:t>
            </a: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6215063" y="2571750"/>
            <a:ext cx="2338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改版方便快速</a:t>
            </a:r>
          </a:p>
        </p:txBody>
      </p:sp>
      <p:pic>
        <p:nvPicPr>
          <p:cNvPr id="21" name="Picture 3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738" y="2009775"/>
            <a:ext cx="25606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3214688" y="20002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維護容易</a:t>
            </a:r>
          </a:p>
        </p:txBody>
      </p:sp>
      <p:sp>
        <p:nvSpPr>
          <p:cNvPr id="24" name="標題 1"/>
          <p:cNvSpPr txBox="1">
            <a:spLocks/>
          </p:cNvSpPr>
          <p:nvPr/>
        </p:nvSpPr>
        <p:spPr bwMode="auto">
          <a:xfrm>
            <a:off x="485775" y="5715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000" b="1" i="1" ker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網頁標準化</a:t>
            </a:r>
            <a:endParaRPr lang="zh-TW" altLang="en-US" sz="4000" b="1" i="1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42910" y="714356"/>
            <a:ext cx="250033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書法家粗黑體" pitchFamily="49" charset="-120"/>
              </a:rPr>
              <a:t>Adventage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書法家粗黑體" pitchFamily="49" charset="-120"/>
              </a:rPr>
              <a:t>???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書法家粗黑體" pitchFamily="49" charset="-120"/>
            </a:endParaRPr>
          </a:p>
        </p:txBody>
      </p:sp>
      <p:pic>
        <p:nvPicPr>
          <p:cNvPr id="16" name="Picture 3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0"/>
            <a:ext cx="25606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85750" y="2786063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更容易被搜尋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2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微軟正黑體"/>
                <a:ea typeface="微軟正黑體"/>
              </a:rPr>
              <a:t>Flash</a:t>
            </a:r>
            <a:r>
              <a:rPr smtClean="0">
                <a:latin typeface="微軟正黑體"/>
                <a:ea typeface="微軟正黑體"/>
              </a:rPr>
              <a:t>互動網頁設計方向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latin typeface="微軟正黑體"/>
                <a:ea typeface="微軟正黑體"/>
                <a:cs typeface="Arial" charset="0"/>
              </a:rPr>
              <a:t>以目前市面上最流行的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Flash</a:t>
            </a:r>
            <a:r>
              <a:rPr>
                <a:latin typeface="微軟正黑體"/>
                <a:ea typeface="微軟正黑體"/>
                <a:cs typeface="Arial" charset="0"/>
              </a:rPr>
              <a:t>互動式網頁為主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>
                <a:latin typeface="微軟正黑體"/>
                <a:ea typeface="微軟正黑體"/>
                <a:cs typeface="Arial" charset="0"/>
              </a:rPr>
              <a:t>Flash</a:t>
            </a:r>
            <a:r>
              <a:rPr>
                <a:latin typeface="微軟正黑體"/>
                <a:ea typeface="微軟正黑體"/>
                <a:cs typeface="Arial" charset="0"/>
              </a:rPr>
              <a:t>動畫會使用到的程式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(ActionScript)</a:t>
            </a:r>
            <a:r>
              <a:rPr>
                <a:latin typeface="微軟正黑體"/>
                <a:ea typeface="微軟正黑體"/>
                <a:cs typeface="Arial" charset="0"/>
              </a:rPr>
              <a:t>，將仍以</a:t>
            </a:r>
            <a:r>
              <a:rPr lang="en-US">
                <a:latin typeface="微軟正黑體"/>
                <a:ea typeface="微軟正黑體"/>
                <a:cs typeface="Arial" charset="0"/>
              </a:rPr>
              <a:t>AS2.0</a:t>
            </a:r>
            <a:r>
              <a:rPr>
                <a:latin typeface="微軟正黑體"/>
                <a:ea typeface="微軟正黑體"/>
                <a:cs typeface="Arial" charset="0"/>
              </a:rPr>
              <a:t>為主，</a:t>
            </a:r>
            <a:r>
              <a:rPr lang="en-US">
                <a:latin typeface="微軟正黑體"/>
                <a:ea typeface="微軟正黑體"/>
                <a:cs typeface="Arial" charset="0"/>
              </a:rPr>
              <a:t>AS3.0</a:t>
            </a:r>
            <a:r>
              <a:rPr>
                <a:latin typeface="微軟正黑體"/>
                <a:ea typeface="微軟正黑體"/>
                <a:cs typeface="Arial" charset="0"/>
              </a:rPr>
              <a:t>為輔</a:t>
            </a:r>
            <a:endParaRPr lang="en-US" altLang="zh-TW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>
                <a:latin typeface="微軟正黑體"/>
                <a:ea typeface="微軟正黑體"/>
                <a:cs typeface="Arial" charset="0"/>
              </a:rPr>
              <a:t>Flash</a:t>
            </a:r>
            <a:r>
              <a:rPr>
                <a:latin typeface="微軟正黑體"/>
                <a:ea typeface="微軟正黑體"/>
                <a:cs typeface="Arial" charset="0"/>
              </a:rPr>
              <a:t>的熱門課程，以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AS3.0</a:t>
            </a:r>
            <a:r>
              <a:rPr>
                <a:latin typeface="微軟正黑體"/>
                <a:ea typeface="微軟正黑體"/>
                <a:cs typeface="Arial" charset="0"/>
              </a:rPr>
              <a:t>為主要內容規劃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>
                <a:latin typeface="微軟正黑體"/>
                <a:ea typeface="微軟正黑體"/>
                <a:cs typeface="Arial" charset="0"/>
              </a:rPr>
              <a:t>針對想要在對技術提昇的人來說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>
                <a:latin typeface="微軟正黑體"/>
                <a:ea typeface="微軟正黑體"/>
                <a:cs typeface="Arial" charset="0"/>
              </a:rPr>
              <a:t>可以推薦再加上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Flash</a:t>
            </a:r>
            <a:r>
              <a:rPr>
                <a:latin typeface="微軟正黑體"/>
                <a:ea typeface="微軟正黑體"/>
                <a:cs typeface="Arial" charset="0"/>
              </a:rPr>
              <a:t>的熱門課程</a:t>
            </a:r>
            <a:endParaRPr lang="en-US" altLang="zh-TW">
              <a:latin typeface="微軟正黑體"/>
              <a:ea typeface="微軟正黑體"/>
              <a:cs typeface="Arial" charset="0"/>
            </a:endParaRPr>
          </a:p>
          <a:p>
            <a:pPr>
              <a:buFontTx/>
              <a:buNone/>
            </a:pPr>
            <a:endParaRPr>
              <a:latin typeface="微軟正黑體"/>
              <a:ea typeface="微軟正黑體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微軟正黑體"/>
                <a:ea typeface="微軟正黑體"/>
              </a:rPr>
              <a:t>PHP</a:t>
            </a:r>
            <a:r>
              <a:rPr smtClean="0">
                <a:latin typeface="微軟正黑體"/>
                <a:ea typeface="微軟正黑體"/>
              </a:rPr>
              <a:t>資料庫網頁設計方向</a:t>
            </a:r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latin typeface="微軟正黑體"/>
                <a:ea typeface="微軟正黑體"/>
                <a:cs typeface="Arial" charset="0"/>
              </a:rPr>
              <a:t>目前網站資料庫所用到的技術，分別為</a:t>
            </a:r>
            <a:endParaRPr lang="en-US">
              <a:latin typeface="微軟正黑體"/>
              <a:ea typeface="微軟正黑體"/>
              <a:cs typeface="Arial" charset="0"/>
            </a:endParaRPr>
          </a:p>
          <a:p>
            <a:pPr lvl="1"/>
            <a:r>
              <a:rPr lang="en-US" altLang="zh-TW">
                <a:latin typeface="微軟正黑體"/>
                <a:ea typeface="微軟正黑體"/>
                <a:cs typeface="Arial" charset="0"/>
              </a:rPr>
              <a:t>ASP.NET</a:t>
            </a:r>
          </a:p>
          <a:p>
            <a:pPr lvl="1"/>
            <a:r>
              <a:rPr lang="en-US" altLang="zh-TW"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PHP</a:t>
            </a:r>
            <a:r>
              <a:rPr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server</a:t>
            </a:r>
            <a:r>
              <a:rPr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免費</a:t>
            </a:r>
            <a:r>
              <a:rPr lang="en-US" altLang="zh-TW"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/</a:t>
            </a:r>
            <a:r>
              <a:rPr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全球佔</a:t>
            </a:r>
            <a:r>
              <a:rPr lang="en-US" altLang="zh-TW" b="1">
                <a:solidFill>
                  <a:srgbClr val="FF0000"/>
                </a:solidFill>
                <a:latin typeface="微軟正黑體"/>
                <a:ea typeface="微軟正黑體"/>
                <a:cs typeface="Arial" charset="0"/>
              </a:rPr>
              <a:t>52.26%</a:t>
            </a:r>
          </a:p>
          <a:p>
            <a:pPr lvl="1"/>
            <a:r>
              <a:rPr lang="en-US" altLang="zh-TW">
                <a:latin typeface="微軟正黑體"/>
                <a:ea typeface="微軟正黑體"/>
                <a:cs typeface="Arial" charset="0"/>
              </a:rPr>
              <a:t>JSP </a:t>
            </a:r>
          </a:p>
          <a:p>
            <a:r>
              <a:rPr>
                <a:latin typeface="微軟正黑體"/>
                <a:ea typeface="微軟正黑體"/>
                <a:cs typeface="Arial" charset="0"/>
              </a:rPr>
              <a:t>以就業方向來看，一般中小企業或個人</a:t>
            </a:r>
            <a:r>
              <a:rPr lang="en-US">
                <a:latin typeface="微軟正黑體"/>
                <a:ea typeface="微軟正黑體"/>
                <a:cs typeface="Arial" charset="0"/>
              </a:rPr>
              <a:t>Soho</a:t>
            </a:r>
            <a:r>
              <a:rPr>
                <a:latin typeface="微軟正黑體"/>
                <a:ea typeface="微軟正黑體"/>
                <a:cs typeface="Arial" charset="0"/>
              </a:rPr>
              <a:t>會以免費的</a:t>
            </a:r>
            <a:r>
              <a:rPr lang="en-US">
                <a:latin typeface="微軟正黑體"/>
                <a:ea typeface="微軟正黑體"/>
                <a:cs typeface="Arial" charset="0"/>
              </a:rPr>
              <a:t>Server</a:t>
            </a:r>
            <a:r>
              <a:rPr>
                <a:latin typeface="微軟正黑體"/>
                <a:ea typeface="微軟正黑體"/>
                <a:cs typeface="Arial" charset="0"/>
              </a:rPr>
              <a:t>來做為主要開發的平台，而初學者或沒有工作經驗者或轉職者，則以進入中小企業的門檻較容易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/>
                <a:ea typeface="微軟正黑體"/>
              </a:rPr>
              <a:t>範例</a:t>
            </a:r>
            <a:r>
              <a:rPr lang="en-US" altLang="zh-TW" dirty="0" smtClean="0">
                <a:latin typeface="微軟正黑體"/>
                <a:ea typeface="微軟正黑體"/>
              </a:rPr>
              <a:t>DEMO</a:t>
            </a:r>
            <a:endParaRPr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zh-TW" dirty="0" smtClean="0">
                <a:latin typeface="微軟正黑體" pitchFamily="34" charset="-120"/>
                <a:ea typeface="微軟正黑體" pitchFamily="34" charset="-120"/>
              </a:rPr>
              <a:t>Dreamweaver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zh-TW" dirty="0" smtClean="0">
                <a:latin typeface="微軟正黑體" pitchFamily="34" charset="-120"/>
                <a:ea typeface="微軟正黑體" pitchFamily="34" charset="-120"/>
              </a:rPr>
              <a:t>Photoshop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/>
                <a:ea typeface="微軟正黑體"/>
              </a:rPr>
              <a:t>Q	&amp;</a:t>
            </a:r>
            <a:r>
              <a:rPr lang="zh-TW" altLang="en-US" dirty="0" smtClean="0">
                <a:latin typeface="微軟正黑體"/>
                <a:ea typeface="微軟正黑體"/>
              </a:rPr>
              <a:t> </a:t>
            </a:r>
            <a:r>
              <a:rPr lang="en-US" altLang="zh-TW" dirty="0" smtClean="0">
                <a:latin typeface="微軟正黑體"/>
                <a:ea typeface="微軟正黑體"/>
              </a:rPr>
              <a:t>A</a:t>
            </a:r>
            <a:endParaRPr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/>
                <a:ea typeface="微軟正黑體"/>
              </a:rPr>
              <a:t>2012</a:t>
            </a:r>
            <a:r>
              <a:rPr dirty="0" smtClean="0">
                <a:latin typeface="微軟正黑體"/>
                <a:ea typeface="微軟正黑體"/>
              </a:rPr>
              <a:t>年職場十大趨勢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31922"/>
            <a:ext cx="3996389" cy="3382962"/>
          </a:xfr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428750"/>
            <a:ext cx="471487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143375" y="2786063"/>
            <a:ext cx="4643438" cy="785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43375" y="1357313"/>
            <a:ext cx="4643438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7286625" y="3257550"/>
            <a:ext cx="13573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文字方塊 7"/>
          <p:cNvSpPr txBox="1">
            <a:spLocks noChangeArrowheads="1"/>
          </p:cNvSpPr>
          <p:nvPr/>
        </p:nvSpPr>
        <p:spPr bwMode="auto">
          <a:xfrm>
            <a:off x="0" y="6357938"/>
            <a:ext cx="1878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>
                <a:latin typeface="微軟正黑體"/>
                <a:ea typeface="微軟正黑體"/>
                <a:cs typeface="微軟正黑體"/>
              </a:rPr>
              <a:t>資料來源：１０４人力網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市場概況</a:t>
            </a:r>
          </a:p>
        </p:txBody>
      </p:sp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4768865"/>
          </a:xfrm>
        </p:spPr>
        <p:txBody>
          <a:bodyPr/>
          <a:lstStyle/>
          <a:p>
            <a:r>
              <a:rPr dirty="0">
                <a:latin typeface="微軟正黑體"/>
                <a:ea typeface="微軟正黑體"/>
                <a:cs typeface="Arial" charset="0"/>
              </a:rPr>
              <a:t>宅經濟產業起飛，在家接案的機會增加，尤其以設計案件為最多，</a:t>
            </a:r>
            <a:r>
              <a:rPr dirty="0" smtClean="0">
                <a:latin typeface="微軟正黑體"/>
                <a:ea typeface="微軟正黑體"/>
                <a:cs typeface="Arial" charset="0"/>
              </a:rPr>
              <a:t>進入的門檻也是最低的</a:t>
            </a:r>
            <a:r>
              <a:rPr lang="zh-TW" altLang="en-US" dirty="0" smtClean="0">
                <a:latin typeface="微軟正黑體"/>
                <a:ea typeface="微軟正黑體"/>
                <a:cs typeface="Arial" charset="0"/>
              </a:rPr>
              <a:t>。</a:t>
            </a:r>
            <a:endParaRPr lang="en-US" dirty="0">
              <a:latin typeface="微軟正黑體"/>
              <a:ea typeface="微軟正黑體"/>
              <a:cs typeface="Arial" charset="0"/>
            </a:endParaRPr>
          </a:p>
          <a:p>
            <a:endParaRPr dirty="0">
              <a:latin typeface="微軟正黑體"/>
              <a:ea typeface="微軟正黑體"/>
              <a:cs typeface="Arial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5573712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文字方塊 4"/>
          <p:cNvSpPr txBox="1">
            <a:spLocks noChangeArrowheads="1"/>
          </p:cNvSpPr>
          <p:nvPr/>
        </p:nvSpPr>
        <p:spPr bwMode="auto">
          <a:xfrm>
            <a:off x="0" y="6357938"/>
            <a:ext cx="1878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200">
                <a:latin typeface="微軟正黑體"/>
                <a:ea typeface="微軟正黑體"/>
                <a:cs typeface="微軟正黑體"/>
              </a:rPr>
              <a:t>資料來源：１０４外包網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微軟正黑體"/>
                <a:ea typeface="微軟正黑體"/>
              </a:rPr>
              <a:t>SEO</a:t>
            </a:r>
            <a:r>
              <a:rPr smtClean="0">
                <a:latin typeface="微軟正黑體"/>
                <a:ea typeface="微軟正黑體"/>
              </a:rPr>
              <a:t>有助於關鍵字行銷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5492750" cy="4281487"/>
          </a:xfrm>
        </p:spPr>
      </p:pic>
      <p:sp>
        <p:nvSpPr>
          <p:cNvPr id="14339" name="文字方塊 4"/>
          <p:cNvSpPr txBox="1">
            <a:spLocks noChangeArrowheads="1"/>
          </p:cNvSpPr>
          <p:nvPr/>
        </p:nvSpPr>
        <p:spPr bwMode="auto">
          <a:xfrm>
            <a:off x="4429125" y="4572008"/>
            <a:ext cx="4714875" cy="1754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Yahoo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或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Google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關鍵字行銷，只要付費使用與學習，可讓你輕鬆達到網站行銷目的</a:t>
            </a:r>
            <a:endParaRPr lang="en-US" altLang="zh-TW" b="1" dirty="0">
              <a:latin typeface="微軟正黑體"/>
              <a:ea typeface="微軟正黑體"/>
              <a:cs typeface="微軟正黑體"/>
            </a:endParaRPr>
          </a:p>
          <a:p>
            <a:endParaRPr lang="en-US" altLang="zh-TW" b="1" dirty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透過網頁設計的技術，只需要付出時間來學習與應用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SEO(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搜尋引擎最佳化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，即可讓你無痛達到網站行銷目的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熟悉</a:t>
            </a:r>
            <a:r>
              <a:rPr lang="en-US" altLang="zh-TW" smtClean="0">
                <a:latin typeface="微軟正黑體"/>
                <a:ea typeface="微軟正黑體"/>
              </a:rPr>
              <a:t>SEO</a:t>
            </a:r>
            <a:r>
              <a:rPr smtClean="0">
                <a:latin typeface="微軟正黑體"/>
                <a:ea typeface="微軟正黑體"/>
              </a:rPr>
              <a:t>的設計人員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7277100" cy="3190875"/>
          </a:xfr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1643063"/>
            <a:ext cx="4508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微軟正黑體"/>
                <a:ea typeface="微軟正黑體"/>
              </a:rPr>
              <a:t>Flash ActionScript</a:t>
            </a:r>
            <a:r>
              <a:rPr smtClean="0">
                <a:latin typeface="微軟正黑體"/>
                <a:ea typeface="微軟正黑體"/>
              </a:rPr>
              <a:t>發展狀況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文字方塊 4"/>
          <p:cNvSpPr txBox="1">
            <a:spLocks noChangeArrowheads="1"/>
          </p:cNvSpPr>
          <p:nvPr/>
        </p:nvSpPr>
        <p:spPr bwMode="auto">
          <a:xfrm>
            <a:off x="147320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AS1.0</a:t>
            </a:r>
            <a:endParaRPr lang="zh-TW" altLang="en-US" b="1"/>
          </a:p>
        </p:txBody>
      </p:sp>
      <p:sp>
        <p:nvSpPr>
          <p:cNvPr id="16388" name="文字方塊 5"/>
          <p:cNvSpPr txBox="1">
            <a:spLocks noChangeArrowheads="1"/>
          </p:cNvSpPr>
          <p:nvPr/>
        </p:nvSpPr>
        <p:spPr bwMode="auto">
          <a:xfrm>
            <a:off x="400050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AS2.0</a:t>
            </a:r>
            <a:endParaRPr lang="zh-TW" altLang="en-US" b="1"/>
          </a:p>
        </p:txBody>
      </p:sp>
      <p:sp>
        <p:nvSpPr>
          <p:cNvPr id="16389" name="文字方塊 6"/>
          <p:cNvSpPr txBox="1">
            <a:spLocks noChangeArrowheads="1"/>
          </p:cNvSpPr>
          <p:nvPr/>
        </p:nvSpPr>
        <p:spPr bwMode="auto">
          <a:xfrm>
            <a:off x="6500813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AS3.0</a:t>
            </a:r>
            <a:endParaRPr lang="zh-TW" altLang="en-US" b="1"/>
          </a:p>
        </p:txBody>
      </p:sp>
      <p:sp>
        <p:nvSpPr>
          <p:cNvPr id="16390" name="文字方塊 7"/>
          <p:cNvSpPr txBox="1">
            <a:spLocks noChangeArrowheads="1"/>
          </p:cNvSpPr>
          <p:nvPr/>
        </p:nvSpPr>
        <p:spPr bwMode="auto">
          <a:xfrm>
            <a:off x="2786063" y="5572125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微軟正黑體"/>
                <a:ea typeface="微軟正黑體"/>
                <a:cs typeface="微軟正黑體"/>
              </a:rPr>
              <a:t>AS2.0</a:t>
            </a:r>
            <a:r>
              <a:rPr lang="zh-TW" altLang="en-US" b="1">
                <a:latin typeface="微軟正黑體"/>
                <a:ea typeface="微軟正黑體"/>
                <a:cs typeface="微軟正黑體"/>
              </a:rPr>
              <a:t>仍是目前市場主流</a:t>
            </a:r>
          </a:p>
        </p:txBody>
      </p:sp>
      <p:sp>
        <p:nvSpPr>
          <p:cNvPr id="16391" name="文字方塊 8"/>
          <p:cNvSpPr txBox="1">
            <a:spLocks noChangeArrowheads="1"/>
          </p:cNvSpPr>
          <p:nvPr/>
        </p:nvSpPr>
        <p:spPr bwMode="auto">
          <a:xfrm>
            <a:off x="5572125" y="4357688"/>
            <a:ext cx="249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latin typeface="微軟正黑體"/>
                <a:ea typeface="微軟正黑體"/>
                <a:cs typeface="微軟正黑體"/>
              </a:rPr>
              <a:t>下一階段的主流</a:t>
            </a:r>
            <a:endParaRPr lang="en-US" altLang="zh-TW" b="1"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b="1">
                <a:latin typeface="微軟正黑體"/>
                <a:ea typeface="微軟正黑體"/>
                <a:cs typeface="微軟正黑體"/>
              </a:rPr>
              <a:t>已加入物件導向的關念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微軟正黑體"/>
                <a:ea typeface="微軟正黑體"/>
              </a:rPr>
              <a:t>就業方向與薪資待遇</a:t>
            </a:r>
          </a:p>
        </p:txBody>
      </p:sp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latin typeface="微軟正黑體"/>
                <a:ea typeface="微軟正黑體"/>
                <a:cs typeface="Arial" charset="0"/>
              </a:rPr>
              <a:t>目前中小企業所徵求的網頁設計師，除了會建置網站之外，對於如何讓公司的網站，能夠更有效的讓客戶搜尋到，也是目前很重要的一項任務</a:t>
            </a:r>
            <a:endParaRPr lang="en-US" altLang="zh-TW">
              <a:latin typeface="微軟正黑體"/>
              <a:ea typeface="微軟正黑體"/>
              <a:cs typeface="Arial" charset="0"/>
            </a:endParaRPr>
          </a:p>
          <a:p>
            <a:r>
              <a:rPr>
                <a:latin typeface="微軟正黑體"/>
                <a:ea typeface="微軟正黑體"/>
                <a:cs typeface="Arial" charset="0"/>
              </a:rPr>
              <a:t>一般新進人員薪資約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$22,000~37,300</a:t>
            </a:r>
            <a:r>
              <a:rPr>
                <a:latin typeface="微軟正黑體"/>
                <a:ea typeface="微軟正黑體"/>
                <a:cs typeface="Arial" charset="0"/>
              </a:rPr>
              <a:t>左右</a:t>
            </a:r>
            <a:endParaRPr lang="en-US" altLang="zh-TW">
              <a:latin typeface="微軟正黑體"/>
              <a:ea typeface="微軟正黑體"/>
              <a:cs typeface="Arial" charset="0"/>
            </a:endParaRPr>
          </a:p>
          <a:p>
            <a:r>
              <a:rPr lang="en-US" altLang="zh-TW">
                <a:latin typeface="微軟正黑體"/>
                <a:ea typeface="微軟正黑體"/>
                <a:cs typeface="Arial" charset="0"/>
              </a:rPr>
              <a:t>2~3</a:t>
            </a:r>
            <a:r>
              <a:rPr>
                <a:latin typeface="微軟正黑體"/>
                <a:ea typeface="微軟正黑體"/>
                <a:cs typeface="Arial" charset="0"/>
              </a:rPr>
              <a:t>年以上的經驗者，則薪資約</a:t>
            </a:r>
            <a:r>
              <a:rPr lang="en-US" altLang="zh-TW">
                <a:latin typeface="微軟正黑體"/>
                <a:ea typeface="微軟正黑體"/>
                <a:cs typeface="Arial" charset="0"/>
              </a:rPr>
              <a:t>$32,000~50,000</a:t>
            </a:r>
            <a:r>
              <a:rPr>
                <a:latin typeface="微軟正黑體"/>
                <a:ea typeface="微軟正黑體"/>
                <a:cs typeface="Arial" charset="0"/>
              </a:rPr>
              <a:t>不等。</a:t>
            </a:r>
            <a:endParaRPr lang="en-US" altLang="zh-TW">
              <a:latin typeface="微軟正黑體"/>
              <a:ea typeface="微軟正黑體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設計">
      <a:majorFont>
        <a:latin typeface="Arial"/>
        <a:ea typeface="書法家粗明體"/>
        <a:cs typeface="書法家粗明體"/>
      </a:majorFont>
      <a:minorFont>
        <a:latin typeface="Arial"/>
        <a:ea typeface="書法家粗明體"/>
        <a:cs typeface="書法家粗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13466</TotalTime>
  <Words>1351</Words>
  <Application>Microsoft PowerPoint</Application>
  <PresentationFormat>如螢幕大小 (4:3)</PresentationFormat>
  <Paragraphs>264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自訂設計</vt:lpstr>
      <vt:lpstr>龍騰四海</vt:lpstr>
      <vt:lpstr>多媒體科技與職場概況</vt:lpstr>
      <vt:lpstr>Agenda</vt:lpstr>
      <vt:lpstr>市場概況</vt:lpstr>
      <vt:lpstr>2012年職場十大趨勢</vt:lpstr>
      <vt:lpstr>市場概況</vt:lpstr>
      <vt:lpstr>SEO有助於關鍵字行銷</vt:lpstr>
      <vt:lpstr>熟悉SEO的設計人員</vt:lpstr>
      <vt:lpstr>Flash ActionScript發展狀況</vt:lpstr>
      <vt:lpstr>就業方向與薪資待遇</vt:lpstr>
      <vt:lpstr>建立網站需學習的科目</vt:lpstr>
      <vt:lpstr>科目總覽</vt:lpstr>
      <vt:lpstr>投影片 12</vt:lpstr>
      <vt:lpstr>課程簡介</vt:lpstr>
      <vt:lpstr>網站的開發流程介紹</vt:lpstr>
      <vt:lpstr>投影片 15</vt:lpstr>
      <vt:lpstr>課程規劃說明</vt:lpstr>
      <vt:lpstr>Ch1~Ch4將學會 &amp; 完成</vt:lpstr>
      <vt:lpstr>投影片 18</vt:lpstr>
      <vt:lpstr>課程內容概述</vt:lpstr>
      <vt:lpstr>課程規劃說明</vt:lpstr>
      <vt:lpstr>課程大綱介紹</vt:lpstr>
      <vt:lpstr>設計人才需要會的技能</vt:lpstr>
      <vt:lpstr>學習方針</vt:lpstr>
      <vt:lpstr>先認識專有名詞</vt:lpstr>
      <vt:lpstr>網頁設計方向</vt:lpstr>
      <vt:lpstr>網頁標準化</vt:lpstr>
      <vt:lpstr>網頁標準化</vt:lpstr>
      <vt:lpstr>投影片 28</vt:lpstr>
      <vt:lpstr>網頁標準化</vt:lpstr>
      <vt:lpstr>投影片 30</vt:lpstr>
      <vt:lpstr>投影片 31</vt:lpstr>
      <vt:lpstr>Flash互動網頁設計方向</vt:lpstr>
      <vt:lpstr>PHP資料庫網頁設計方向</vt:lpstr>
      <vt:lpstr>範例DEMO</vt:lpstr>
      <vt:lpstr>Dreamweaver</vt:lpstr>
      <vt:lpstr>Photoshop</vt:lpstr>
      <vt:lpstr>Q &amp; A</vt:lpstr>
    </vt:vector>
  </TitlesOfParts>
  <Company>巨匠電腦股份有限公司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多媒體科技與職場概況</dc:title>
  <dc:creator>陳建文</dc:creator>
  <dc:description>多媒體科技與職場概況</dc:description>
  <cp:lastModifiedBy>martin</cp:lastModifiedBy>
  <cp:revision>775</cp:revision>
  <dcterms:created xsi:type="dcterms:W3CDTF">2009-03-31T04:03:31Z</dcterms:created>
  <dcterms:modified xsi:type="dcterms:W3CDTF">2012-04-22T08:44:48Z</dcterms:modified>
</cp:coreProperties>
</file>