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3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4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5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6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8"/>
  </p:notesMasterIdLst>
  <p:sldIdLst>
    <p:sldId id="257" r:id="rId2"/>
    <p:sldId id="258" r:id="rId3"/>
    <p:sldId id="259" r:id="rId4"/>
    <p:sldId id="260" r:id="rId5"/>
    <p:sldId id="261" r:id="rId6"/>
    <p:sldId id="263" r:id="rId7"/>
    <p:sldId id="321" r:id="rId8"/>
    <p:sldId id="262" r:id="rId9"/>
    <p:sldId id="264" r:id="rId10"/>
    <p:sldId id="267" r:id="rId11"/>
    <p:sldId id="265" r:id="rId12"/>
    <p:sldId id="322" r:id="rId13"/>
    <p:sldId id="266" r:id="rId14"/>
    <p:sldId id="272" r:id="rId15"/>
    <p:sldId id="269" r:id="rId16"/>
    <p:sldId id="271" r:id="rId17"/>
    <p:sldId id="282" r:id="rId18"/>
    <p:sldId id="268" r:id="rId19"/>
    <p:sldId id="324" r:id="rId20"/>
    <p:sldId id="273" r:id="rId21"/>
    <p:sldId id="323" r:id="rId22"/>
    <p:sldId id="275" r:id="rId23"/>
    <p:sldId id="276" r:id="rId24"/>
    <p:sldId id="277" r:id="rId25"/>
    <p:sldId id="279" r:id="rId26"/>
    <p:sldId id="325" r:id="rId27"/>
    <p:sldId id="280" r:id="rId28"/>
    <p:sldId id="327" r:id="rId29"/>
    <p:sldId id="281" r:id="rId30"/>
    <p:sldId id="326" r:id="rId31"/>
    <p:sldId id="283" r:id="rId32"/>
    <p:sldId id="284" r:id="rId33"/>
    <p:sldId id="270" r:id="rId34"/>
    <p:sldId id="286" r:id="rId35"/>
    <p:sldId id="285" r:id="rId36"/>
    <p:sldId id="287" r:id="rId37"/>
    <p:sldId id="288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2" r:id="rId48"/>
    <p:sldId id="301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3" autoAdjust="0"/>
    <p:restoredTop sz="94660"/>
  </p:normalViewPr>
  <p:slideViewPr>
    <p:cSldViewPr>
      <p:cViewPr>
        <p:scale>
          <a:sx n="71" d="100"/>
          <a:sy n="71" d="100"/>
        </p:scale>
        <p:origin x="-2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_rels/data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fido.com.tw/product.asp" TargetMode="External"/><Relationship Id="rId1" Type="http://schemas.openxmlformats.org/officeDocument/2006/relationships/hyperlink" Target="http://www.nike.com.tw/g1/tw/" TargetMode="External"/></Relationships>
</file>

<file path=ppt/diagrams/_rels/data32.xml.rels><?xml version="1.0" encoding="UTF-8" standalone="yes"?>
<Relationships xmlns="http://schemas.openxmlformats.org/package/2006/relationships"><Relationship Id="rId1" Type="http://schemas.openxmlformats.org/officeDocument/2006/relationships/hyperlink" Target="http://www.bifido.com.tw/" TargetMode="External"/></Relationships>
</file>

<file path=ppt/diagrams/_rels/data48.xml.rels><?xml version="1.0" encoding="UTF-8" standalone="yes"?>
<Relationships xmlns="http://schemas.openxmlformats.org/package/2006/relationships"><Relationship Id="rId1" Type="http://schemas.openxmlformats.org/officeDocument/2006/relationships/hyperlink" Target="http://www.carrefour.com.tw/about/about0104.asp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A02438-23D2-4842-B9D4-9779798DC4F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B556BDDE-380F-4AF3-BFE6-D53142D6B32F}">
      <dgm:prSet/>
      <dgm:spPr/>
      <dgm:t>
        <a:bodyPr/>
        <a:lstStyle/>
        <a:p>
          <a:pPr rtl="0"/>
          <a:r>
            <a:rPr lang="zh-TW" b="1" dirty="0" smtClean="0"/>
            <a:t>產品的定義</a:t>
          </a:r>
          <a:r>
            <a:rPr lang="zh-TW" dirty="0" smtClean="0"/>
            <a:t>：</a:t>
          </a:r>
          <a:endParaRPr lang="en-US" dirty="0"/>
        </a:p>
      </dgm:t>
    </dgm:pt>
    <dgm:pt modelId="{4BAC0C2C-5863-47A2-BD2C-D72AA00596E1}" type="parTrans" cxnId="{5B78E3F1-55CB-4DC8-8959-558C31539A97}">
      <dgm:prSet/>
      <dgm:spPr/>
      <dgm:t>
        <a:bodyPr/>
        <a:lstStyle/>
        <a:p>
          <a:endParaRPr lang="zh-TW" altLang="en-US"/>
        </a:p>
      </dgm:t>
    </dgm:pt>
    <dgm:pt modelId="{2C343A3D-BFA9-40FE-A005-72C7257CD80F}" type="sibTrans" cxnId="{5B78E3F1-55CB-4DC8-8959-558C31539A97}">
      <dgm:prSet/>
      <dgm:spPr/>
      <dgm:t>
        <a:bodyPr/>
        <a:lstStyle/>
        <a:p>
          <a:endParaRPr lang="zh-TW" altLang="en-US"/>
        </a:p>
      </dgm:t>
    </dgm:pt>
    <dgm:pt modelId="{8AD55325-EECD-48A5-BC22-0250D1D09B45}">
      <dgm:prSet/>
      <dgm:spPr/>
      <dgm:t>
        <a:bodyPr/>
        <a:lstStyle/>
        <a:p>
          <a:pPr rtl="0"/>
          <a:r>
            <a:rPr lang="zh-TW" dirty="0" smtClean="0"/>
            <a:t>市場上任何可供注意、購買、使用或消費以滿足慾望或是需要的東西。</a:t>
          </a:r>
          <a:endParaRPr lang="en-US" dirty="0"/>
        </a:p>
      </dgm:t>
    </dgm:pt>
    <dgm:pt modelId="{BEB4F9AE-91A6-4F61-8D50-2786B089B453}" type="parTrans" cxnId="{750FBA6E-41D4-4EC7-A370-EB117DABFAAB}">
      <dgm:prSet/>
      <dgm:spPr/>
      <dgm:t>
        <a:bodyPr/>
        <a:lstStyle/>
        <a:p>
          <a:endParaRPr lang="zh-TW" altLang="en-US"/>
        </a:p>
      </dgm:t>
    </dgm:pt>
    <dgm:pt modelId="{8CF30CD2-B691-4665-8D60-55795B6DEEB9}" type="sibTrans" cxnId="{750FBA6E-41D4-4EC7-A370-EB117DABFAAB}">
      <dgm:prSet/>
      <dgm:spPr/>
      <dgm:t>
        <a:bodyPr/>
        <a:lstStyle/>
        <a:p>
          <a:endParaRPr lang="zh-TW" altLang="en-US"/>
        </a:p>
      </dgm:t>
    </dgm:pt>
    <dgm:pt modelId="{D2028555-0603-4EF0-8A64-AC47CD861D34}">
      <dgm:prSet/>
      <dgm:spPr/>
      <dgm:t>
        <a:bodyPr/>
        <a:lstStyle/>
        <a:p>
          <a:pPr rtl="0"/>
          <a:r>
            <a:rPr lang="zh-TW" b="1" dirty="0" smtClean="0"/>
            <a:t>例如</a:t>
          </a:r>
          <a:endParaRPr lang="en-US" b="1" dirty="0"/>
        </a:p>
      </dgm:t>
    </dgm:pt>
    <dgm:pt modelId="{BD5FA4F1-6DFF-45C7-8B22-31484040CFFD}" type="parTrans" cxnId="{955B85F3-CE09-4979-8B02-A8EF09A3EF5F}">
      <dgm:prSet/>
      <dgm:spPr/>
      <dgm:t>
        <a:bodyPr/>
        <a:lstStyle/>
        <a:p>
          <a:endParaRPr lang="zh-TW" altLang="en-US"/>
        </a:p>
      </dgm:t>
    </dgm:pt>
    <dgm:pt modelId="{2CDE8DFE-2C0A-4344-9A67-A09C8A47C8E1}" type="sibTrans" cxnId="{955B85F3-CE09-4979-8B02-A8EF09A3EF5F}">
      <dgm:prSet/>
      <dgm:spPr/>
      <dgm:t>
        <a:bodyPr/>
        <a:lstStyle/>
        <a:p>
          <a:endParaRPr lang="zh-TW" altLang="en-US"/>
        </a:p>
      </dgm:t>
    </dgm:pt>
    <dgm:pt modelId="{3CCBDD27-493C-4068-A052-3ABEAD0156CF}">
      <dgm:prSet/>
      <dgm:spPr/>
      <dgm:t>
        <a:bodyPr/>
        <a:lstStyle/>
        <a:p>
          <a:pPr rtl="0"/>
          <a:r>
            <a:rPr lang="zh-TW" dirty="0" smtClean="0"/>
            <a:t>實體產品、</a:t>
          </a:r>
          <a:endParaRPr lang="en-US" dirty="0"/>
        </a:p>
      </dgm:t>
    </dgm:pt>
    <dgm:pt modelId="{1A6B075C-D6BF-45BC-9E30-916F5CA6A06D}" type="parTrans" cxnId="{EFCC193C-8D55-4C76-A4AB-DB8A1A52A4BF}">
      <dgm:prSet/>
      <dgm:spPr/>
      <dgm:t>
        <a:bodyPr/>
        <a:lstStyle/>
        <a:p>
          <a:endParaRPr lang="zh-TW" altLang="en-US"/>
        </a:p>
      </dgm:t>
    </dgm:pt>
    <dgm:pt modelId="{06635065-4EFB-4C40-A907-F9CFFB33F6F5}" type="sibTrans" cxnId="{EFCC193C-8D55-4C76-A4AB-DB8A1A52A4BF}">
      <dgm:prSet/>
      <dgm:spPr/>
      <dgm:t>
        <a:bodyPr/>
        <a:lstStyle/>
        <a:p>
          <a:endParaRPr lang="zh-TW" altLang="en-US"/>
        </a:p>
      </dgm:t>
    </dgm:pt>
    <dgm:pt modelId="{9F854F15-40B9-449B-9CD3-6C45BD2B989E}">
      <dgm:prSet/>
      <dgm:spPr/>
      <dgm:t>
        <a:bodyPr/>
        <a:lstStyle/>
        <a:p>
          <a:pPr rtl="0"/>
          <a:r>
            <a:rPr lang="zh-TW" dirty="0" smtClean="0"/>
            <a:t>服務</a:t>
          </a:r>
          <a:endParaRPr lang="en-US" dirty="0"/>
        </a:p>
      </dgm:t>
    </dgm:pt>
    <dgm:pt modelId="{64422477-4569-4698-8EFB-02668291FE65}" type="parTrans" cxnId="{387C224C-DF01-4EEE-87DD-A25717BC3E52}">
      <dgm:prSet/>
      <dgm:spPr/>
      <dgm:t>
        <a:bodyPr/>
        <a:lstStyle/>
        <a:p>
          <a:endParaRPr lang="zh-TW" altLang="en-US"/>
        </a:p>
      </dgm:t>
    </dgm:pt>
    <dgm:pt modelId="{A5773BB8-6E04-4E20-BE0C-4E098D5FCC99}" type="sibTrans" cxnId="{387C224C-DF01-4EEE-87DD-A25717BC3E52}">
      <dgm:prSet/>
      <dgm:spPr/>
      <dgm:t>
        <a:bodyPr/>
        <a:lstStyle/>
        <a:p>
          <a:endParaRPr lang="zh-TW" altLang="en-US"/>
        </a:p>
      </dgm:t>
    </dgm:pt>
    <dgm:pt modelId="{F72431B8-A7ED-441F-9083-D7AA5D03C0B6}">
      <dgm:prSet/>
      <dgm:spPr/>
      <dgm:t>
        <a:bodyPr/>
        <a:lstStyle/>
        <a:p>
          <a:pPr rtl="0"/>
          <a:r>
            <a:rPr lang="zh-TW" dirty="0" smtClean="0"/>
            <a:t>事件</a:t>
          </a:r>
          <a:endParaRPr lang="en-US" dirty="0"/>
        </a:p>
      </dgm:t>
    </dgm:pt>
    <dgm:pt modelId="{AA82BCB0-A32C-4713-AD37-0A45732E04DB}" type="parTrans" cxnId="{51934553-ED13-4EA7-83DA-84BAF2F12E35}">
      <dgm:prSet/>
      <dgm:spPr/>
      <dgm:t>
        <a:bodyPr/>
        <a:lstStyle/>
        <a:p>
          <a:endParaRPr lang="zh-TW" altLang="en-US"/>
        </a:p>
      </dgm:t>
    </dgm:pt>
    <dgm:pt modelId="{AB477258-BE44-4799-AA2D-18955A4D9D18}" type="sibTrans" cxnId="{51934553-ED13-4EA7-83DA-84BAF2F12E35}">
      <dgm:prSet/>
      <dgm:spPr/>
      <dgm:t>
        <a:bodyPr/>
        <a:lstStyle/>
        <a:p>
          <a:endParaRPr lang="zh-TW" altLang="en-US"/>
        </a:p>
      </dgm:t>
    </dgm:pt>
    <dgm:pt modelId="{487C21BD-686D-42BD-9A1E-162A8C23CF05}">
      <dgm:prSet/>
      <dgm:spPr/>
      <dgm:t>
        <a:bodyPr/>
        <a:lstStyle/>
        <a:p>
          <a:pPr rtl="0"/>
          <a:r>
            <a:rPr lang="zh-TW" dirty="0" smtClean="0"/>
            <a:t>人物</a:t>
          </a:r>
          <a:endParaRPr lang="en-US" dirty="0"/>
        </a:p>
      </dgm:t>
    </dgm:pt>
    <dgm:pt modelId="{40C7AC34-21CB-42EC-87FC-3E4B376E28E9}" type="parTrans" cxnId="{1E34B88E-43B6-4C90-8EBC-300C3B45947D}">
      <dgm:prSet/>
      <dgm:spPr/>
      <dgm:t>
        <a:bodyPr/>
        <a:lstStyle/>
        <a:p>
          <a:endParaRPr lang="zh-TW" altLang="en-US"/>
        </a:p>
      </dgm:t>
    </dgm:pt>
    <dgm:pt modelId="{6BE31835-2E72-4D22-9AE0-89ADEDCD6E08}" type="sibTrans" cxnId="{1E34B88E-43B6-4C90-8EBC-300C3B45947D}">
      <dgm:prSet/>
      <dgm:spPr/>
      <dgm:t>
        <a:bodyPr/>
        <a:lstStyle/>
        <a:p>
          <a:endParaRPr lang="zh-TW" altLang="en-US"/>
        </a:p>
      </dgm:t>
    </dgm:pt>
    <dgm:pt modelId="{EDD3DC37-A777-433F-89C4-383B76F67B0D}">
      <dgm:prSet/>
      <dgm:spPr/>
      <dgm:t>
        <a:bodyPr/>
        <a:lstStyle/>
        <a:p>
          <a:pPr rtl="0"/>
          <a:r>
            <a:rPr lang="zh-TW" dirty="0" smtClean="0"/>
            <a:t>地點</a:t>
          </a:r>
          <a:endParaRPr lang="en-US" dirty="0"/>
        </a:p>
      </dgm:t>
    </dgm:pt>
    <dgm:pt modelId="{117E958D-DB0F-409C-834C-1843F92A51F9}" type="parTrans" cxnId="{90273EB1-F542-489B-9B7D-13E474384496}">
      <dgm:prSet/>
      <dgm:spPr/>
      <dgm:t>
        <a:bodyPr/>
        <a:lstStyle/>
        <a:p>
          <a:endParaRPr lang="zh-TW" altLang="en-US"/>
        </a:p>
      </dgm:t>
    </dgm:pt>
    <dgm:pt modelId="{9AD755AB-B7DE-4181-8120-F6A0166E6CA0}" type="sibTrans" cxnId="{90273EB1-F542-489B-9B7D-13E474384496}">
      <dgm:prSet/>
      <dgm:spPr/>
      <dgm:t>
        <a:bodyPr/>
        <a:lstStyle/>
        <a:p>
          <a:endParaRPr lang="zh-TW" altLang="en-US"/>
        </a:p>
      </dgm:t>
    </dgm:pt>
    <dgm:pt modelId="{ECFCDF74-3F77-4AE8-80EE-AD73C26EFA64}">
      <dgm:prSet/>
      <dgm:spPr/>
      <dgm:t>
        <a:bodyPr/>
        <a:lstStyle/>
        <a:p>
          <a:pPr rtl="0"/>
          <a:r>
            <a:rPr lang="zh-TW" dirty="0" smtClean="0"/>
            <a:t>組織</a:t>
          </a:r>
          <a:endParaRPr lang="en-US" dirty="0"/>
        </a:p>
      </dgm:t>
    </dgm:pt>
    <dgm:pt modelId="{C57307B5-4576-4973-91D6-D1FF27D88F95}" type="parTrans" cxnId="{271A69A3-A605-459A-BCBF-85366DA6934F}">
      <dgm:prSet/>
      <dgm:spPr/>
      <dgm:t>
        <a:bodyPr/>
        <a:lstStyle/>
        <a:p>
          <a:endParaRPr lang="zh-TW" altLang="en-US"/>
        </a:p>
      </dgm:t>
    </dgm:pt>
    <dgm:pt modelId="{4BCC18A6-2D50-4F8D-83F2-B537BFC09B39}" type="sibTrans" cxnId="{271A69A3-A605-459A-BCBF-85366DA6934F}">
      <dgm:prSet/>
      <dgm:spPr/>
      <dgm:t>
        <a:bodyPr/>
        <a:lstStyle/>
        <a:p>
          <a:endParaRPr lang="zh-TW" altLang="en-US"/>
        </a:p>
      </dgm:t>
    </dgm:pt>
    <dgm:pt modelId="{1CA25C96-CA49-4DA4-8C1F-99E3A4CEEB6E}">
      <dgm:prSet/>
      <dgm:spPr/>
      <dgm:t>
        <a:bodyPr/>
        <a:lstStyle/>
        <a:p>
          <a:pPr rtl="0"/>
          <a:r>
            <a:rPr lang="zh-TW" dirty="0" smtClean="0"/>
            <a:t>理念</a:t>
          </a:r>
          <a:endParaRPr lang="en-US" dirty="0"/>
        </a:p>
      </dgm:t>
    </dgm:pt>
    <dgm:pt modelId="{8E8A2A6F-9447-495E-A9B5-29E4226E1937}" type="parTrans" cxnId="{83F36F6E-0C9F-456F-B11E-396536187DF6}">
      <dgm:prSet/>
      <dgm:spPr/>
      <dgm:t>
        <a:bodyPr/>
        <a:lstStyle/>
        <a:p>
          <a:endParaRPr lang="zh-TW" altLang="en-US"/>
        </a:p>
      </dgm:t>
    </dgm:pt>
    <dgm:pt modelId="{E21E8251-C2DA-42A6-8DD1-CA4C7BBD93A1}" type="sibTrans" cxnId="{83F36F6E-0C9F-456F-B11E-396536187DF6}">
      <dgm:prSet/>
      <dgm:spPr/>
      <dgm:t>
        <a:bodyPr/>
        <a:lstStyle/>
        <a:p>
          <a:endParaRPr lang="zh-TW" altLang="en-US"/>
        </a:p>
      </dgm:t>
    </dgm:pt>
    <dgm:pt modelId="{FDD9A1DE-C365-422E-BD00-C45CD21C409C}">
      <dgm:prSet/>
      <dgm:spPr/>
      <dgm:t>
        <a:bodyPr/>
        <a:lstStyle/>
        <a:p>
          <a:pPr rtl="0"/>
          <a:r>
            <a:rPr lang="zh-TW" dirty="0" smtClean="0"/>
            <a:t>以上各者的組合</a:t>
          </a:r>
          <a:endParaRPr lang="zh-TW" dirty="0"/>
        </a:p>
      </dgm:t>
    </dgm:pt>
    <dgm:pt modelId="{6083C2FB-3218-4439-BEAB-9297C3816401}" type="parTrans" cxnId="{32ABB591-B4DF-4F1E-9922-00E9D50DE7E6}">
      <dgm:prSet/>
      <dgm:spPr/>
      <dgm:t>
        <a:bodyPr/>
        <a:lstStyle/>
        <a:p>
          <a:endParaRPr lang="zh-TW" altLang="en-US"/>
        </a:p>
      </dgm:t>
    </dgm:pt>
    <dgm:pt modelId="{B497843F-0D22-404E-9341-EE4CAD5501C0}" type="sibTrans" cxnId="{32ABB591-B4DF-4F1E-9922-00E9D50DE7E6}">
      <dgm:prSet/>
      <dgm:spPr/>
      <dgm:t>
        <a:bodyPr/>
        <a:lstStyle/>
        <a:p>
          <a:endParaRPr lang="zh-TW" altLang="en-US"/>
        </a:p>
      </dgm:t>
    </dgm:pt>
    <dgm:pt modelId="{1631C1A8-549B-4E50-BDEC-B3A262E0C1AA}" type="pres">
      <dgm:prSet presAssocID="{8CA02438-23D2-4842-B9D4-9779798DC4F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B0B4345-943E-4D13-83FA-0E44A6CCC294}" type="pres">
      <dgm:prSet presAssocID="{B556BDDE-380F-4AF3-BFE6-D53142D6B32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6F19C44-EF21-4506-8418-1903122DB10F}" type="pres">
      <dgm:prSet presAssocID="{B556BDDE-380F-4AF3-BFE6-D53142D6B32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5157729-0838-406C-A67D-20C66FD76BA1}" type="pres">
      <dgm:prSet presAssocID="{D2028555-0603-4EF0-8A64-AC47CD861D3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3E3BFAA-BFB6-4803-A670-6B009E1B5216}" type="pres">
      <dgm:prSet presAssocID="{D2028555-0603-4EF0-8A64-AC47CD861D3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9DC0E7F-619D-48C0-B735-33B2264FC472}" type="presOf" srcId="{8CA02438-23D2-4842-B9D4-9779798DC4F4}" destId="{1631C1A8-549B-4E50-BDEC-B3A262E0C1AA}" srcOrd="0" destOrd="0" presId="urn:microsoft.com/office/officeart/2005/8/layout/vList2"/>
    <dgm:cxn modelId="{DA835AC4-E908-4028-AC11-B755493C5B69}" type="presOf" srcId="{D2028555-0603-4EF0-8A64-AC47CD861D34}" destId="{55157729-0838-406C-A67D-20C66FD76BA1}" srcOrd="0" destOrd="0" presId="urn:microsoft.com/office/officeart/2005/8/layout/vList2"/>
    <dgm:cxn modelId="{750FBA6E-41D4-4EC7-A370-EB117DABFAAB}" srcId="{B556BDDE-380F-4AF3-BFE6-D53142D6B32F}" destId="{8AD55325-EECD-48A5-BC22-0250D1D09B45}" srcOrd="0" destOrd="0" parTransId="{BEB4F9AE-91A6-4F61-8D50-2786B089B453}" sibTransId="{8CF30CD2-B691-4665-8D60-55795B6DEEB9}"/>
    <dgm:cxn modelId="{931FB866-7F1C-4397-AC89-F8C9B1AE4E10}" type="presOf" srcId="{F72431B8-A7ED-441F-9083-D7AA5D03C0B6}" destId="{93E3BFAA-BFB6-4803-A670-6B009E1B5216}" srcOrd="0" destOrd="2" presId="urn:microsoft.com/office/officeart/2005/8/layout/vList2"/>
    <dgm:cxn modelId="{C7DDAB22-1FB2-464D-8DD3-86861D59415D}" type="presOf" srcId="{EDD3DC37-A777-433F-89C4-383B76F67B0D}" destId="{93E3BFAA-BFB6-4803-A670-6B009E1B5216}" srcOrd="0" destOrd="4" presId="urn:microsoft.com/office/officeart/2005/8/layout/vList2"/>
    <dgm:cxn modelId="{1E34B88E-43B6-4C90-8EBC-300C3B45947D}" srcId="{D2028555-0603-4EF0-8A64-AC47CD861D34}" destId="{487C21BD-686D-42BD-9A1E-162A8C23CF05}" srcOrd="3" destOrd="0" parTransId="{40C7AC34-21CB-42EC-87FC-3E4B376E28E9}" sibTransId="{6BE31835-2E72-4D22-9AE0-89ADEDCD6E08}"/>
    <dgm:cxn modelId="{A8F92EE6-77BE-486B-B263-672518E1B9A3}" type="presOf" srcId="{3CCBDD27-493C-4068-A052-3ABEAD0156CF}" destId="{93E3BFAA-BFB6-4803-A670-6B009E1B5216}" srcOrd="0" destOrd="0" presId="urn:microsoft.com/office/officeart/2005/8/layout/vList2"/>
    <dgm:cxn modelId="{EFCC193C-8D55-4C76-A4AB-DB8A1A52A4BF}" srcId="{D2028555-0603-4EF0-8A64-AC47CD861D34}" destId="{3CCBDD27-493C-4068-A052-3ABEAD0156CF}" srcOrd="0" destOrd="0" parTransId="{1A6B075C-D6BF-45BC-9E30-916F5CA6A06D}" sibTransId="{06635065-4EFB-4C40-A907-F9CFFB33F6F5}"/>
    <dgm:cxn modelId="{4E803587-FE70-4600-ADAA-2F2F8DE795B1}" type="presOf" srcId="{1CA25C96-CA49-4DA4-8C1F-99E3A4CEEB6E}" destId="{93E3BFAA-BFB6-4803-A670-6B009E1B5216}" srcOrd="0" destOrd="6" presId="urn:microsoft.com/office/officeart/2005/8/layout/vList2"/>
    <dgm:cxn modelId="{6CFC242A-AB0C-4712-8854-C10BD41B9BB8}" type="presOf" srcId="{9F854F15-40B9-449B-9CD3-6C45BD2B989E}" destId="{93E3BFAA-BFB6-4803-A670-6B009E1B5216}" srcOrd="0" destOrd="1" presId="urn:microsoft.com/office/officeart/2005/8/layout/vList2"/>
    <dgm:cxn modelId="{51934553-ED13-4EA7-83DA-84BAF2F12E35}" srcId="{D2028555-0603-4EF0-8A64-AC47CD861D34}" destId="{F72431B8-A7ED-441F-9083-D7AA5D03C0B6}" srcOrd="2" destOrd="0" parTransId="{AA82BCB0-A32C-4713-AD37-0A45732E04DB}" sibTransId="{AB477258-BE44-4799-AA2D-18955A4D9D18}"/>
    <dgm:cxn modelId="{A200033E-1F5F-4C33-A38D-6675C62B527C}" type="presOf" srcId="{FDD9A1DE-C365-422E-BD00-C45CD21C409C}" destId="{93E3BFAA-BFB6-4803-A670-6B009E1B5216}" srcOrd="0" destOrd="7" presId="urn:microsoft.com/office/officeart/2005/8/layout/vList2"/>
    <dgm:cxn modelId="{81889F6A-13B1-4C4E-AD8F-32478B78F26B}" type="presOf" srcId="{8AD55325-EECD-48A5-BC22-0250D1D09B45}" destId="{06F19C44-EF21-4506-8418-1903122DB10F}" srcOrd="0" destOrd="0" presId="urn:microsoft.com/office/officeart/2005/8/layout/vList2"/>
    <dgm:cxn modelId="{271A69A3-A605-459A-BCBF-85366DA6934F}" srcId="{D2028555-0603-4EF0-8A64-AC47CD861D34}" destId="{ECFCDF74-3F77-4AE8-80EE-AD73C26EFA64}" srcOrd="5" destOrd="0" parTransId="{C57307B5-4576-4973-91D6-D1FF27D88F95}" sibTransId="{4BCC18A6-2D50-4F8D-83F2-B537BFC09B39}"/>
    <dgm:cxn modelId="{32ABB591-B4DF-4F1E-9922-00E9D50DE7E6}" srcId="{D2028555-0603-4EF0-8A64-AC47CD861D34}" destId="{FDD9A1DE-C365-422E-BD00-C45CD21C409C}" srcOrd="7" destOrd="0" parTransId="{6083C2FB-3218-4439-BEAB-9297C3816401}" sibTransId="{B497843F-0D22-404E-9341-EE4CAD5501C0}"/>
    <dgm:cxn modelId="{955B85F3-CE09-4979-8B02-A8EF09A3EF5F}" srcId="{8CA02438-23D2-4842-B9D4-9779798DC4F4}" destId="{D2028555-0603-4EF0-8A64-AC47CD861D34}" srcOrd="1" destOrd="0" parTransId="{BD5FA4F1-6DFF-45C7-8B22-31484040CFFD}" sibTransId="{2CDE8DFE-2C0A-4344-9A67-A09C8A47C8E1}"/>
    <dgm:cxn modelId="{71603C81-A1D4-410C-9840-FE109BF5C93B}" type="presOf" srcId="{487C21BD-686D-42BD-9A1E-162A8C23CF05}" destId="{93E3BFAA-BFB6-4803-A670-6B009E1B5216}" srcOrd="0" destOrd="3" presId="urn:microsoft.com/office/officeart/2005/8/layout/vList2"/>
    <dgm:cxn modelId="{5B78E3F1-55CB-4DC8-8959-558C31539A97}" srcId="{8CA02438-23D2-4842-B9D4-9779798DC4F4}" destId="{B556BDDE-380F-4AF3-BFE6-D53142D6B32F}" srcOrd="0" destOrd="0" parTransId="{4BAC0C2C-5863-47A2-BD2C-D72AA00596E1}" sibTransId="{2C343A3D-BFA9-40FE-A005-72C7257CD80F}"/>
    <dgm:cxn modelId="{BF545779-EA08-487D-AF48-5501466F1EFE}" type="presOf" srcId="{ECFCDF74-3F77-4AE8-80EE-AD73C26EFA64}" destId="{93E3BFAA-BFB6-4803-A670-6B009E1B5216}" srcOrd="0" destOrd="5" presId="urn:microsoft.com/office/officeart/2005/8/layout/vList2"/>
    <dgm:cxn modelId="{83F36F6E-0C9F-456F-B11E-396536187DF6}" srcId="{D2028555-0603-4EF0-8A64-AC47CD861D34}" destId="{1CA25C96-CA49-4DA4-8C1F-99E3A4CEEB6E}" srcOrd="6" destOrd="0" parTransId="{8E8A2A6F-9447-495E-A9B5-29E4226E1937}" sibTransId="{E21E8251-C2DA-42A6-8DD1-CA4C7BBD93A1}"/>
    <dgm:cxn modelId="{90273EB1-F542-489B-9B7D-13E474384496}" srcId="{D2028555-0603-4EF0-8A64-AC47CD861D34}" destId="{EDD3DC37-A777-433F-89C4-383B76F67B0D}" srcOrd="4" destOrd="0" parTransId="{117E958D-DB0F-409C-834C-1843F92A51F9}" sibTransId="{9AD755AB-B7DE-4181-8120-F6A0166E6CA0}"/>
    <dgm:cxn modelId="{387C224C-DF01-4EEE-87DD-A25717BC3E52}" srcId="{D2028555-0603-4EF0-8A64-AC47CD861D34}" destId="{9F854F15-40B9-449B-9CD3-6C45BD2B989E}" srcOrd="1" destOrd="0" parTransId="{64422477-4569-4698-8EFB-02668291FE65}" sibTransId="{A5773BB8-6E04-4E20-BE0C-4E098D5FCC99}"/>
    <dgm:cxn modelId="{16EFD657-AB60-4163-9B33-E4A8D64EA0D2}" type="presOf" srcId="{B556BDDE-380F-4AF3-BFE6-D53142D6B32F}" destId="{6B0B4345-943E-4D13-83FA-0E44A6CCC294}" srcOrd="0" destOrd="0" presId="urn:microsoft.com/office/officeart/2005/8/layout/vList2"/>
    <dgm:cxn modelId="{3B8539C9-DAF5-414C-A374-F121241D3415}" type="presParOf" srcId="{1631C1A8-549B-4E50-BDEC-B3A262E0C1AA}" destId="{6B0B4345-943E-4D13-83FA-0E44A6CCC294}" srcOrd="0" destOrd="0" presId="urn:microsoft.com/office/officeart/2005/8/layout/vList2"/>
    <dgm:cxn modelId="{F86E8899-5F65-47E6-957F-8DEF4DCCEB29}" type="presParOf" srcId="{1631C1A8-549B-4E50-BDEC-B3A262E0C1AA}" destId="{06F19C44-EF21-4506-8418-1903122DB10F}" srcOrd="1" destOrd="0" presId="urn:microsoft.com/office/officeart/2005/8/layout/vList2"/>
    <dgm:cxn modelId="{34A533B2-AB67-4EE6-98F8-EB0BA1653539}" type="presParOf" srcId="{1631C1A8-549B-4E50-BDEC-B3A262E0C1AA}" destId="{55157729-0838-406C-A67D-20C66FD76BA1}" srcOrd="2" destOrd="0" presId="urn:microsoft.com/office/officeart/2005/8/layout/vList2"/>
    <dgm:cxn modelId="{C18510DA-059B-4637-81DE-A81ED99FBC39}" type="presParOf" srcId="{1631C1A8-549B-4E50-BDEC-B3A262E0C1AA}" destId="{93E3BFAA-BFB6-4803-A670-6B009E1B521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A0C6462-CFEF-4A90-8523-8E288C8BE1A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519B25C-5D47-425E-ACFC-625D460327FE}">
      <dgm:prSet/>
      <dgm:spPr/>
      <dgm:t>
        <a:bodyPr/>
        <a:lstStyle/>
        <a:p>
          <a:pPr rtl="0"/>
          <a:r>
            <a:rPr kumimoji="1" lang="en-US" altLang="zh-TW" b="1" i="0" baseline="0" dirty="0" smtClean="0"/>
            <a:t>1.</a:t>
          </a:r>
          <a:r>
            <a:rPr kumimoji="1" lang="zh-TW" b="1" i="0" baseline="0" dirty="0" smtClean="0"/>
            <a:t>材料與零件</a:t>
          </a:r>
          <a:r>
            <a:rPr kumimoji="1" lang="zh-TW" b="0" i="0" baseline="0" dirty="0" smtClean="0"/>
            <a:t>：加工後材料與零件</a:t>
          </a:r>
          <a:endParaRPr kumimoji="1" lang="zh-TW" b="0" i="0" baseline="0" dirty="0"/>
        </a:p>
      </dgm:t>
    </dgm:pt>
    <dgm:pt modelId="{B572237F-3D6E-4894-B417-87A4B626DAC6}" type="parTrans" cxnId="{CBF577E7-7B64-41F7-9431-3DC7B3E8FF3B}">
      <dgm:prSet/>
      <dgm:spPr/>
      <dgm:t>
        <a:bodyPr/>
        <a:lstStyle/>
        <a:p>
          <a:endParaRPr lang="zh-TW" altLang="en-US"/>
        </a:p>
      </dgm:t>
    </dgm:pt>
    <dgm:pt modelId="{FBCBC7A6-E274-4B43-A18B-8321BBEC6F69}" type="sibTrans" cxnId="{CBF577E7-7B64-41F7-9431-3DC7B3E8FF3B}">
      <dgm:prSet/>
      <dgm:spPr/>
      <dgm:t>
        <a:bodyPr/>
        <a:lstStyle/>
        <a:p>
          <a:endParaRPr lang="zh-TW" altLang="en-US"/>
        </a:p>
      </dgm:t>
    </dgm:pt>
    <dgm:pt modelId="{E167BC45-37FF-4C9A-8EEE-3572B8F73DA8}">
      <dgm:prSet/>
      <dgm:spPr/>
      <dgm:t>
        <a:bodyPr/>
        <a:lstStyle/>
        <a:p>
          <a:pPr rtl="0"/>
          <a:r>
            <a:rPr kumimoji="1" lang="zh-TW" b="1" i="0" baseline="0" dirty="0" smtClean="0"/>
            <a:t>原料</a:t>
          </a:r>
          <a:r>
            <a:rPr kumimoji="1" lang="zh-TW" b="0" i="0" baseline="0" dirty="0" smtClean="0"/>
            <a:t>：</a:t>
          </a:r>
          <a:endParaRPr kumimoji="1" lang="zh-TW" b="0" i="0" baseline="0" dirty="0"/>
        </a:p>
      </dgm:t>
    </dgm:pt>
    <dgm:pt modelId="{83A6A57C-6619-4AF4-B5E6-4C657DDD33C7}" type="parTrans" cxnId="{83740CB3-916A-4199-9C49-C1340E9CAE73}">
      <dgm:prSet/>
      <dgm:spPr/>
      <dgm:t>
        <a:bodyPr/>
        <a:lstStyle/>
        <a:p>
          <a:endParaRPr lang="zh-TW" altLang="en-US"/>
        </a:p>
      </dgm:t>
    </dgm:pt>
    <dgm:pt modelId="{8B053496-B408-4574-B5BF-140C903D7E99}" type="sibTrans" cxnId="{83740CB3-916A-4199-9C49-C1340E9CAE73}">
      <dgm:prSet/>
      <dgm:spPr/>
      <dgm:t>
        <a:bodyPr/>
        <a:lstStyle/>
        <a:p>
          <a:endParaRPr lang="zh-TW" altLang="en-US"/>
        </a:p>
      </dgm:t>
    </dgm:pt>
    <dgm:pt modelId="{098AB8E8-A724-4BA8-8101-FD87A3972AF8}">
      <dgm:prSet/>
      <dgm:spPr/>
      <dgm:t>
        <a:bodyPr/>
        <a:lstStyle/>
        <a:p>
          <a:pPr rtl="0"/>
          <a:r>
            <a:rPr kumimoji="1" lang="zh-TW" b="0" i="0" baseline="0" dirty="0" smtClean="0"/>
            <a:t>農產品：例如小麥、棉花、家畜、水果、蔬菜</a:t>
          </a:r>
          <a:endParaRPr kumimoji="1" lang="zh-TW" b="0" i="0" baseline="0" dirty="0"/>
        </a:p>
      </dgm:t>
    </dgm:pt>
    <dgm:pt modelId="{1CC77273-3147-4572-9D45-DAC515959BC5}" type="parTrans" cxnId="{C85584D2-D738-49B6-A3D6-A9FF8C471A20}">
      <dgm:prSet/>
      <dgm:spPr/>
      <dgm:t>
        <a:bodyPr/>
        <a:lstStyle/>
        <a:p>
          <a:endParaRPr lang="zh-TW" altLang="en-US"/>
        </a:p>
      </dgm:t>
    </dgm:pt>
    <dgm:pt modelId="{2853833A-A3F0-4A29-8D4F-187811296359}" type="sibTrans" cxnId="{C85584D2-D738-49B6-A3D6-A9FF8C471A20}">
      <dgm:prSet/>
      <dgm:spPr/>
      <dgm:t>
        <a:bodyPr/>
        <a:lstStyle/>
        <a:p>
          <a:endParaRPr lang="zh-TW" altLang="en-US"/>
        </a:p>
      </dgm:t>
    </dgm:pt>
    <dgm:pt modelId="{BE16338F-9B8F-4FA2-90CF-075E507AC158}">
      <dgm:prSet/>
      <dgm:spPr/>
      <dgm:t>
        <a:bodyPr/>
        <a:lstStyle/>
        <a:p>
          <a:pPr rtl="0"/>
          <a:r>
            <a:rPr kumimoji="1" lang="zh-TW" b="1" i="0" baseline="0" dirty="0" smtClean="0"/>
            <a:t>加工材料與零件：</a:t>
          </a:r>
          <a:endParaRPr kumimoji="1" lang="zh-TW" b="1" i="0" baseline="0" dirty="0"/>
        </a:p>
      </dgm:t>
    </dgm:pt>
    <dgm:pt modelId="{6BB5E832-4905-43B1-87DF-6FFFE0AA81D4}" type="parTrans" cxnId="{E086F652-2A90-48B0-8090-65C029BEDDF8}">
      <dgm:prSet/>
      <dgm:spPr/>
      <dgm:t>
        <a:bodyPr/>
        <a:lstStyle/>
        <a:p>
          <a:endParaRPr lang="zh-TW" altLang="en-US"/>
        </a:p>
      </dgm:t>
    </dgm:pt>
    <dgm:pt modelId="{7E75364D-8434-4522-A90E-6B8B6739540D}" type="sibTrans" cxnId="{E086F652-2A90-48B0-8090-65C029BEDDF8}">
      <dgm:prSet/>
      <dgm:spPr/>
      <dgm:t>
        <a:bodyPr/>
        <a:lstStyle/>
        <a:p>
          <a:endParaRPr lang="zh-TW" altLang="en-US"/>
        </a:p>
      </dgm:t>
    </dgm:pt>
    <dgm:pt modelId="{E07D3F2D-7D69-4A4A-9EEB-4556807C55C3}">
      <dgm:prSet/>
      <dgm:spPr/>
      <dgm:t>
        <a:bodyPr/>
        <a:lstStyle/>
        <a:p>
          <a:pPr rtl="0"/>
          <a:r>
            <a:rPr kumimoji="1" lang="zh-TW" b="1" i="0" baseline="0" dirty="0" smtClean="0"/>
            <a:t>組合材料：</a:t>
          </a:r>
          <a:endParaRPr kumimoji="1" lang="zh-TW" b="1" i="0" baseline="0" dirty="0"/>
        </a:p>
      </dgm:t>
    </dgm:pt>
    <dgm:pt modelId="{387FC0AF-1361-4673-9EE7-E2EC2B0C91DA}" type="parTrans" cxnId="{6D2678FA-353B-449C-A020-FA38104FA64B}">
      <dgm:prSet/>
      <dgm:spPr/>
      <dgm:t>
        <a:bodyPr/>
        <a:lstStyle/>
        <a:p>
          <a:endParaRPr lang="zh-TW" altLang="en-US"/>
        </a:p>
      </dgm:t>
    </dgm:pt>
    <dgm:pt modelId="{A89C20DC-839A-40E5-B372-B2D49F950A96}" type="sibTrans" cxnId="{6D2678FA-353B-449C-A020-FA38104FA64B}">
      <dgm:prSet/>
      <dgm:spPr/>
      <dgm:t>
        <a:bodyPr/>
        <a:lstStyle/>
        <a:p>
          <a:endParaRPr lang="zh-TW" altLang="en-US"/>
        </a:p>
      </dgm:t>
    </dgm:pt>
    <dgm:pt modelId="{91BD02A7-94BB-452E-B945-DC9E29EEA835}">
      <dgm:prSet/>
      <dgm:spPr/>
      <dgm:t>
        <a:bodyPr/>
        <a:lstStyle/>
        <a:p>
          <a:pPr rtl="0"/>
          <a:r>
            <a:rPr kumimoji="1" lang="zh-TW" b="0" i="0" baseline="0" dirty="0" smtClean="0"/>
            <a:t>零組件：</a:t>
          </a:r>
          <a:endParaRPr kumimoji="1" lang="zh-TW" b="0" i="0" baseline="0" dirty="0"/>
        </a:p>
      </dgm:t>
    </dgm:pt>
    <dgm:pt modelId="{E257BFBB-0D85-4CC4-919D-6C79EEFCEE72}" type="parTrans" cxnId="{1D15E330-06A6-4627-9299-63D1131ACAD7}">
      <dgm:prSet/>
      <dgm:spPr/>
      <dgm:t>
        <a:bodyPr/>
        <a:lstStyle/>
        <a:p>
          <a:endParaRPr lang="zh-TW" altLang="en-US"/>
        </a:p>
      </dgm:t>
    </dgm:pt>
    <dgm:pt modelId="{8F649535-356D-4473-98A7-2F5BF14C6461}" type="sibTrans" cxnId="{1D15E330-06A6-4627-9299-63D1131ACAD7}">
      <dgm:prSet/>
      <dgm:spPr/>
      <dgm:t>
        <a:bodyPr/>
        <a:lstStyle/>
        <a:p>
          <a:endParaRPr lang="zh-TW" altLang="en-US"/>
        </a:p>
      </dgm:t>
    </dgm:pt>
    <dgm:pt modelId="{56FB4449-62AC-4432-9E55-9996ABA046EB}">
      <dgm:prSet/>
      <dgm:spPr/>
      <dgm:t>
        <a:bodyPr/>
        <a:lstStyle/>
        <a:p>
          <a:pPr rtl="0"/>
          <a:r>
            <a:rPr kumimoji="1" lang="zh-TW" b="0" i="0" baseline="0" dirty="0" smtClean="0"/>
            <a:t>天然產品：例如魚、木材、石油、鐵礦砂</a:t>
          </a:r>
          <a:endParaRPr kumimoji="1" lang="zh-TW" b="0" i="0" baseline="0" dirty="0"/>
        </a:p>
      </dgm:t>
    </dgm:pt>
    <dgm:pt modelId="{D4C5F1E0-0809-404A-856F-5B43E0F80C3B}" type="sibTrans" cxnId="{3E56320F-A5D5-4B2F-9EC0-235EEB544862}">
      <dgm:prSet/>
      <dgm:spPr/>
      <dgm:t>
        <a:bodyPr/>
        <a:lstStyle/>
        <a:p>
          <a:endParaRPr lang="zh-TW" altLang="en-US"/>
        </a:p>
      </dgm:t>
    </dgm:pt>
    <dgm:pt modelId="{6BFCED7B-98BB-48E4-9415-DB8164CE3545}" type="parTrans" cxnId="{3E56320F-A5D5-4B2F-9EC0-235EEB544862}">
      <dgm:prSet/>
      <dgm:spPr/>
      <dgm:t>
        <a:bodyPr/>
        <a:lstStyle/>
        <a:p>
          <a:endParaRPr lang="zh-TW" altLang="en-US"/>
        </a:p>
      </dgm:t>
    </dgm:pt>
    <dgm:pt modelId="{4E9EA29F-79E0-43FD-8763-5A3B9C65B7F2}">
      <dgm:prSet/>
      <dgm:spPr/>
      <dgm:t>
        <a:bodyPr/>
        <a:lstStyle/>
        <a:p>
          <a:pPr rtl="0"/>
          <a:r>
            <a:rPr kumimoji="1" lang="zh-TW" b="0" i="0" u="sng" baseline="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通常由廠商直接賣給工業用戶，價格與服務是主要行銷重點，品牌與廣告則是比較不重要。</a:t>
          </a:r>
          <a:endParaRPr kumimoji="1" lang="zh-TW" b="0" i="0" u="sng" baseline="0" dirty="0">
            <a:solidFill>
              <a:schemeClr val="accent1">
                <a:lumMod val="60000"/>
                <a:lumOff val="40000"/>
              </a:schemeClr>
            </a:solidFill>
          </a:endParaRPr>
        </a:p>
      </dgm:t>
    </dgm:pt>
    <dgm:pt modelId="{CEB50516-5286-49E2-8D62-B6CEA2038A15}" type="parTrans" cxnId="{C8F0DC38-8892-40E8-96BE-862C6011BC6B}">
      <dgm:prSet/>
      <dgm:spPr/>
      <dgm:t>
        <a:bodyPr/>
        <a:lstStyle/>
        <a:p>
          <a:endParaRPr lang="zh-TW" altLang="en-US"/>
        </a:p>
      </dgm:t>
    </dgm:pt>
    <dgm:pt modelId="{B2CE09D7-8A67-4D51-BC04-AB9C0D2EC068}" type="sibTrans" cxnId="{C8F0DC38-8892-40E8-96BE-862C6011BC6B}">
      <dgm:prSet/>
      <dgm:spPr/>
      <dgm:t>
        <a:bodyPr/>
        <a:lstStyle/>
        <a:p>
          <a:endParaRPr lang="zh-TW" altLang="en-US"/>
        </a:p>
      </dgm:t>
    </dgm:pt>
    <dgm:pt modelId="{FD6E5BBA-7E34-4B54-B31C-496948FC92D7}">
      <dgm:prSet/>
      <dgm:spPr/>
      <dgm:t>
        <a:bodyPr/>
        <a:lstStyle/>
        <a:p>
          <a:pPr rtl="0"/>
          <a:r>
            <a:rPr kumimoji="1" lang="zh-TW" b="0" i="0" baseline="0" dirty="0" smtClean="0"/>
            <a:t>鋼鐵材料、紗、水泥、電線</a:t>
          </a:r>
          <a:endParaRPr kumimoji="1" lang="zh-TW" b="0" i="0" baseline="0" dirty="0"/>
        </a:p>
      </dgm:t>
    </dgm:pt>
    <dgm:pt modelId="{338D63B8-DB0C-45BE-90B5-84B2CAB5F0C2}" type="parTrans" cxnId="{EF8DA473-31D1-42F7-A56F-7F16147FBECD}">
      <dgm:prSet/>
      <dgm:spPr/>
      <dgm:t>
        <a:bodyPr/>
        <a:lstStyle/>
        <a:p>
          <a:endParaRPr lang="zh-TW" altLang="en-US"/>
        </a:p>
      </dgm:t>
    </dgm:pt>
    <dgm:pt modelId="{A9FF6CEC-F175-48E3-B707-99A23A100AB3}" type="sibTrans" cxnId="{EF8DA473-31D1-42F7-A56F-7F16147FBECD}">
      <dgm:prSet/>
      <dgm:spPr/>
      <dgm:t>
        <a:bodyPr/>
        <a:lstStyle/>
        <a:p>
          <a:endParaRPr lang="zh-TW" altLang="en-US"/>
        </a:p>
      </dgm:t>
    </dgm:pt>
    <dgm:pt modelId="{C82604FC-64CE-46FB-9AE0-FB1DA92A6478}">
      <dgm:prSet/>
      <dgm:spPr/>
      <dgm:t>
        <a:bodyPr/>
        <a:lstStyle/>
        <a:p>
          <a:pPr rtl="0"/>
          <a:r>
            <a:rPr kumimoji="1" lang="zh-TW" b="0" i="0" baseline="0" dirty="0" smtClean="0"/>
            <a:t>小馬達、輪胎、鑄件。</a:t>
          </a:r>
          <a:endParaRPr kumimoji="1" lang="zh-TW" b="0" i="0" baseline="0" dirty="0"/>
        </a:p>
      </dgm:t>
    </dgm:pt>
    <dgm:pt modelId="{9C589185-52D6-42AA-B84F-9B2ABBCBB287}" type="parTrans" cxnId="{F2174DA1-62C6-45A3-98DC-ED11018C4406}">
      <dgm:prSet/>
      <dgm:spPr/>
      <dgm:t>
        <a:bodyPr/>
        <a:lstStyle/>
        <a:p>
          <a:endParaRPr lang="zh-TW" altLang="en-US"/>
        </a:p>
      </dgm:t>
    </dgm:pt>
    <dgm:pt modelId="{8FD13484-5F01-48A0-BE04-FB1481FC4A19}" type="sibTrans" cxnId="{F2174DA1-62C6-45A3-98DC-ED11018C4406}">
      <dgm:prSet/>
      <dgm:spPr/>
      <dgm:t>
        <a:bodyPr/>
        <a:lstStyle/>
        <a:p>
          <a:endParaRPr lang="zh-TW" altLang="en-US"/>
        </a:p>
      </dgm:t>
    </dgm:pt>
    <dgm:pt modelId="{1D73F2FD-B923-4656-90BB-BDEE2F1D9C96}">
      <dgm:prSet/>
      <dgm:spPr/>
      <dgm:t>
        <a:bodyPr/>
        <a:lstStyle/>
        <a:p>
          <a:pPr rtl="0"/>
          <a:r>
            <a:rPr kumimoji="1" lang="zh-TW" altLang="en-US" b="0" i="0" baseline="0" dirty="0" smtClean="0">
              <a:solidFill>
                <a:srgbClr val="FF0000"/>
              </a:solidFill>
            </a:rPr>
            <a:t>問題：那一個比較好行銷，台灣的中小企業大多集中在</a:t>
          </a:r>
          <a:r>
            <a:rPr kumimoji="1" lang="en-US" altLang="zh-TW" b="0" i="0" baseline="0" dirty="0" smtClean="0">
              <a:solidFill>
                <a:srgbClr val="FF0000"/>
              </a:solidFill>
            </a:rPr>
            <a:t>?(</a:t>
          </a:r>
          <a:r>
            <a:rPr kumimoji="1" lang="zh-TW" altLang="en-US" b="0" i="0" baseline="0" dirty="0" smtClean="0">
              <a:solidFill>
                <a:srgbClr val="FF0000"/>
              </a:solidFill>
            </a:rPr>
            <a:t>說明：產業群聚</a:t>
          </a:r>
          <a:r>
            <a:rPr kumimoji="1" lang="en-US" altLang="zh-TW" b="0" i="0" baseline="0" dirty="0" smtClean="0">
              <a:solidFill>
                <a:srgbClr val="FF0000"/>
              </a:solidFill>
            </a:rPr>
            <a:t>)</a:t>
          </a:r>
          <a:endParaRPr kumimoji="1" lang="zh-TW" b="0" i="0" baseline="0" dirty="0">
            <a:solidFill>
              <a:srgbClr val="FF0000"/>
            </a:solidFill>
          </a:endParaRPr>
        </a:p>
      </dgm:t>
    </dgm:pt>
    <dgm:pt modelId="{881329B5-52C1-442B-9451-DB3955E26BBB}" type="parTrans" cxnId="{8177CCA0-3BC6-41F0-87AF-4735BFF05CED}">
      <dgm:prSet/>
      <dgm:spPr/>
    </dgm:pt>
    <dgm:pt modelId="{7D3E7C20-F5DD-42CD-8B52-13CDFA6DE892}" type="sibTrans" cxnId="{8177CCA0-3BC6-41F0-87AF-4735BFF05CED}">
      <dgm:prSet/>
      <dgm:spPr/>
    </dgm:pt>
    <dgm:pt modelId="{5350B1F9-22F6-4FCF-A89E-5A3F9A838285}" type="pres">
      <dgm:prSet presAssocID="{FA0C6462-CFEF-4A90-8523-8E288C8BE1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9D8E561-C203-4883-A553-24D146247A80}" type="pres">
      <dgm:prSet presAssocID="{4519B25C-5D47-425E-ACFC-625D460327F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C28E249-C872-4F42-8874-2BCEFB72BA42}" type="pres">
      <dgm:prSet presAssocID="{4519B25C-5D47-425E-ACFC-625D460327F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335A291-BAF4-4A50-AF0D-01713851F6E2}" type="presOf" srcId="{C82604FC-64CE-46FB-9AE0-FB1DA92A6478}" destId="{4C28E249-C872-4F42-8874-2BCEFB72BA42}" srcOrd="0" destOrd="8" presId="urn:microsoft.com/office/officeart/2005/8/layout/vList2"/>
    <dgm:cxn modelId="{828307DF-EFD2-46BF-822A-DFFCB1662B16}" type="presOf" srcId="{4519B25C-5D47-425E-ACFC-625D460327FE}" destId="{B9D8E561-C203-4883-A553-24D146247A80}" srcOrd="0" destOrd="0" presId="urn:microsoft.com/office/officeart/2005/8/layout/vList2"/>
    <dgm:cxn modelId="{8228E072-0C12-41E3-806E-7DF557EAF64C}" type="presOf" srcId="{FD6E5BBA-7E34-4B54-B31C-496948FC92D7}" destId="{4C28E249-C872-4F42-8874-2BCEFB72BA42}" srcOrd="0" destOrd="6" presId="urn:microsoft.com/office/officeart/2005/8/layout/vList2"/>
    <dgm:cxn modelId="{6D2678FA-353B-449C-A020-FA38104FA64B}" srcId="{4519B25C-5D47-425E-ACFC-625D460327FE}" destId="{E07D3F2D-7D69-4A4A-9EEB-4556807C55C3}" srcOrd="2" destOrd="0" parTransId="{387FC0AF-1361-4673-9EE7-E2EC2B0C91DA}" sibTransId="{A89C20DC-839A-40E5-B372-B2D49F950A96}"/>
    <dgm:cxn modelId="{EDC08A03-FC6C-4042-9C43-E31BDF7D7C4A}" type="presOf" srcId="{1D73F2FD-B923-4656-90BB-BDEE2F1D9C96}" destId="{4C28E249-C872-4F42-8874-2BCEFB72BA42}" srcOrd="0" destOrd="9" presId="urn:microsoft.com/office/officeart/2005/8/layout/vList2"/>
    <dgm:cxn modelId="{4063A649-AA92-4CBA-B759-56B03CCEB567}" type="presOf" srcId="{FA0C6462-CFEF-4A90-8523-8E288C8BE1A3}" destId="{5350B1F9-22F6-4FCF-A89E-5A3F9A838285}" srcOrd="0" destOrd="0" presId="urn:microsoft.com/office/officeart/2005/8/layout/vList2"/>
    <dgm:cxn modelId="{FD38E65C-FB20-4B23-94E5-B4AC169529E6}" type="presOf" srcId="{098AB8E8-A724-4BA8-8101-FD87A3972AF8}" destId="{4C28E249-C872-4F42-8874-2BCEFB72BA42}" srcOrd="0" destOrd="1" presId="urn:microsoft.com/office/officeart/2005/8/layout/vList2"/>
    <dgm:cxn modelId="{F6B50CE9-6815-4B7B-95A6-BCF15AAA5475}" type="presOf" srcId="{4E9EA29F-79E0-43FD-8763-5A3B9C65B7F2}" destId="{4C28E249-C872-4F42-8874-2BCEFB72BA42}" srcOrd="0" destOrd="4" presId="urn:microsoft.com/office/officeart/2005/8/layout/vList2"/>
    <dgm:cxn modelId="{CBF577E7-7B64-41F7-9431-3DC7B3E8FF3B}" srcId="{FA0C6462-CFEF-4A90-8523-8E288C8BE1A3}" destId="{4519B25C-5D47-425E-ACFC-625D460327FE}" srcOrd="0" destOrd="0" parTransId="{B572237F-3D6E-4894-B417-87A4B626DAC6}" sibTransId="{FBCBC7A6-E274-4B43-A18B-8321BBEC6F69}"/>
    <dgm:cxn modelId="{EF8DA473-31D1-42F7-A56F-7F16147FBECD}" srcId="{E07D3F2D-7D69-4A4A-9EEB-4556807C55C3}" destId="{FD6E5BBA-7E34-4B54-B31C-496948FC92D7}" srcOrd="0" destOrd="0" parTransId="{338D63B8-DB0C-45BE-90B5-84B2CAB5F0C2}" sibTransId="{A9FF6CEC-F175-48E3-B707-99A23A100AB3}"/>
    <dgm:cxn modelId="{3E56320F-A5D5-4B2F-9EC0-235EEB544862}" srcId="{E167BC45-37FF-4C9A-8EEE-3572B8F73DA8}" destId="{56FB4449-62AC-4432-9E55-9996ABA046EB}" srcOrd="1" destOrd="0" parTransId="{6BFCED7B-98BB-48E4-9415-DB8164CE3545}" sibTransId="{D4C5F1E0-0809-404A-856F-5B43E0F80C3B}"/>
    <dgm:cxn modelId="{F2174DA1-62C6-45A3-98DC-ED11018C4406}" srcId="{91BD02A7-94BB-452E-B945-DC9E29EEA835}" destId="{C82604FC-64CE-46FB-9AE0-FB1DA92A6478}" srcOrd="0" destOrd="0" parTransId="{9C589185-52D6-42AA-B84F-9B2ABBCBB287}" sibTransId="{8FD13484-5F01-48A0-BE04-FB1481FC4A19}"/>
    <dgm:cxn modelId="{E086F652-2A90-48B0-8090-65C029BEDDF8}" srcId="{4519B25C-5D47-425E-ACFC-625D460327FE}" destId="{BE16338F-9B8F-4FA2-90CF-075E507AC158}" srcOrd="1" destOrd="0" parTransId="{6BB5E832-4905-43B1-87DF-6FFFE0AA81D4}" sibTransId="{7E75364D-8434-4522-A90E-6B8B6739540D}"/>
    <dgm:cxn modelId="{C85584D2-D738-49B6-A3D6-A9FF8C471A20}" srcId="{E167BC45-37FF-4C9A-8EEE-3572B8F73DA8}" destId="{098AB8E8-A724-4BA8-8101-FD87A3972AF8}" srcOrd="0" destOrd="0" parTransId="{1CC77273-3147-4572-9D45-DAC515959BC5}" sibTransId="{2853833A-A3F0-4A29-8D4F-187811296359}"/>
    <dgm:cxn modelId="{C8F0DC38-8892-40E8-96BE-862C6011BC6B}" srcId="{BE16338F-9B8F-4FA2-90CF-075E507AC158}" destId="{4E9EA29F-79E0-43FD-8763-5A3B9C65B7F2}" srcOrd="0" destOrd="0" parTransId="{CEB50516-5286-49E2-8D62-B6CEA2038A15}" sibTransId="{B2CE09D7-8A67-4D51-BC04-AB9C0D2EC068}"/>
    <dgm:cxn modelId="{1D15E330-06A6-4627-9299-63D1131ACAD7}" srcId="{4519B25C-5D47-425E-ACFC-625D460327FE}" destId="{91BD02A7-94BB-452E-B945-DC9E29EEA835}" srcOrd="3" destOrd="0" parTransId="{E257BFBB-0D85-4CC4-919D-6C79EEFCEE72}" sibTransId="{8F649535-356D-4473-98A7-2F5BF14C6461}"/>
    <dgm:cxn modelId="{25144526-43F7-41A9-AE68-D841EDFAEF90}" type="presOf" srcId="{56FB4449-62AC-4432-9E55-9996ABA046EB}" destId="{4C28E249-C872-4F42-8874-2BCEFB72BA42}" srcOrd="0" destOrd="2" presId="urn:microsoft.com/office/officeart/2005/8/layout/vList2"/>
    <dgm:cxn modelId="{BB66BD04-7CC8-45E7-8D6E-01693FBEBF92}" type="presOf" srcId="{E167BC45-37FF-4C9A-8EEE-3572B8F73DA8}" destId="{4C28E249-C872-4F42-8874-2BCEFB72BA42}" srcOrd="0" destOrd="0" presId="urn:microsoft.com/office/officeart/2005/8/layout/vList2"/>
    <dgm:cxn modelId="{83740CB3-916A-4199-9C49-C1340E9CAE73}" srcId="{4519B25C-5D47-425E-ACFC-625D460327FE}" destId="{E167BC45-37FF-4C9A-8EEE-3572B8F73DA8}" srcOrd="0" destOrd="0" parTransId="{83A6A57C-6619-4AF4-B5E6-4C657DDD33C7}" sibTransId="{8B053496-B408-4574-B5BF-140C903D7E99}"/>
    <dgm:cxn modelId="{6849E5BF-9133-48F3-B21B-6F74D2B1EBD0}" type="presOf" srcId="{91BD02A7-94BB-452E-B945-DC9E29EEA835}" destId="{4C28E249-C872-4F42-8874-2BCEFB72BA42}" srcOrd="0" destOrd="7" presId="urn:microsoft.com/office/officeart/2005/8/layout/vList2"/>
    <dgm:cxn modelId="{AEF69584-4F1D-4080-93C5-B729BF6C799D}" type="presOf" srcId="{BE16338F-9B8F-4FA2-90CF-075E507AC158}" destId="{4C28E249-C872-4F42-8874-2BCEFB72BA42}" srcOrd="0" destOrd="3" presId="urn:microsoft.com/office/officeart/2005/8/layout/vList2"/>
    <dgm:cxn modelId="{2D333EEB-F452-4A84-90D1-CC5070A3117E}" type="presOf" srcId="{E07D3F2D-7D69-4A4A-9EEB-4556807C55C3}" destId="{4C28E249-C872-4F42-8874-2BCEFB72BA42}" srcOrd="0" destOrd="5" presId="urn:microsoft.com/office/officeart/2005/8/layout/vList2"/>
    <dgm:cxn modelId="{8177CCA0-3BC6-41F0-87AF-4735BFF05CED}" srcId="{4519B25C-5D47-425E-ACFC-625D460327FE}" destId="{1D73F2FD-B923-4656-90BB-BDEE2F1D9C96}" srcOrd="4" destOrd="0" parTransId="{881329B5-52C1-442B-9451-DB3955E26BBB}" sibTransId="{7D3E7C20-F5DD-42CD-8B52-13CDFA6DE892}"/>
    <dgm:cxn modelId="{313D3652-D066-4913-84F7-173B38EE9453}" type="presParOf" srcId="{5350B1F9-22F6-4FCF-A89E-5A3F9A838285}" destId="{B9D8E561-C203-4883-A553-24D146247A80}" srcOrd="0" destOrd="0" presId="urn:microsoft.com/office/officeart/2005/8/layout/vList2"/>
    <dgm:cxn modelId="{C1F4D334-9F75-4E7F-89E6-37BD962B1934}" type="presParOf" srcId="{5350B1F9-22F6-4FCF-A89E-5A3F9A838285}" destId="{4C28E249-C872-4F42-8874-2BCEFB72BA4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EBF830C-7024-4A45-9620-CCA79354241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3D93BAD-FFDE-463B-88CF-A960B5BCE22F}">
      <dgm:prSet/>
      <dgm:spPr/>
      <dgm:t>
        <a:bodyPr/>
        <a:lstStyle/>
        <a:p>
          <a:pPr rtl="0"/>
          <a:r>
            <a:rPr lang="en-US" altLang="zh-TW" dirty="0" smtClean="0"/>
            <a:t>2. </a:t>
          </a:r>
          <a:r>
            <a:rPr lang="zh-TW" b="1" dirty="0" smtClean="0"/>
            <a:t>設備</a:t>
          </a:r>
          <a:r>
            <a:rPr lang="zh-TW" dirty="0" smtClean="0"/>
            <a:t>：需要攤入購買者的生產或作業過程中的工業品。</a:t>
          </a:r>
          <a:endParaRPr lang="zh-TW" dirty="0"/>
        </a:p>
      </dgm:t>
    </dgm:pt>
    <dgm:pt modelId="{A920A2CD-BB5C-45FA-8831-6FF7C53C153F}" type="parTrans" cxnId="{9CD6748E-A0E9-446E-83AC-1E2B62C2CCA8}">
      <dgm:prSet/>
      <dgm:spPr/>
      <dgm:t>
        <a:bodyPr/>
        <a:lstStyle/>
        <a:p>
          <a:endParaRPr lang="zh-TW" altLang="en-US"/>
        </a:p>
      </dgm:t>
    </dgm:pt>
    <dgm:pt modelId="{81A6F4D8-D5A0-4995-946C-93509E5EF541}" type="sibTrans" cxnId="{9CD6748E-A0E9-446E-83AC-1E2B62C2CCA8}">
      <dgm:prSet/>
      <dgm:spPr/>
      <dgm:t>
        <a:bodyPr/>
        <a:lstStyle/>
        <a:p>
          <a:endParaRPr lang="zh-TW" altLang="en-US"/>
        </a:p>
      </dgm:t>
    </dgm:pt>
    <dgm:pt modelId="{1486DBFF-2750-4E6D-95AA-6463A8AFC738}">
      <dgm:prSet/>
      <dgm:spPr/>
      <dgm:t>
        <a:bodyPr/>
        <a:lstStyle/>
        <a:p>
          <a:pPr rtl="0"/>
          <a:r>
            <a:rPr lang="zh-TW" b="1" dirty="0" smtClean="0"/>
            <a:t>主要設備</a:t>
          </a:r>
          <a:r>
            <a:rPr lang="zh-TW" dirty="0" smtClean="0"/>
            <a:t>：由建築物</a:t>
          </a:r>
          <a:r>
            <a:rPr lang="en-US" dirty="0" smtClean="0"/>
            <a:t>(</a:t>
          </a:r>
          <a:r>
            <a:rPr lang="zh-TW" dirty="0" smtClean="0"/>
            <a:t>如廠房、辦公室</a:t>
          </a:r>
          <a:r>
            <a:rPr lang="en-US" dirty="0" smtClean="0"/>
            <a:t>)</a:t>
          </a:r>
          <a:r>
            <a:rPr lang="zh-TW" dirty="0" smtClean="0"/>
            <a:t>、固定設備</a:t>
          </a:r>
          <a:r>
            <a:rPr lang="en-US" dirty="0" smtClean="0"/>
            <a:t>(</a:t>
          </a:r>
          <a:r>
            <a:rPr lang="zh-TW" dirty="0" smtClean="0"/>
            <a:t>如發電機、鑽床、大型電腦系統、升降梯</a:t>
          </a:r>
          <a:r>
            <a:rPr lang="en-US" dirty="0" smtClean="0"/>
            <a:t>)</a:t>
          </a:r>
          <a:r>
            <a:rPr lang="zh-TW" dirty="0" smtClean="0"/>
            <a:t>組成</a:t>
          </a:r>
          <a:endParaRPr lang="zh-TW" dirty="0"/>
        </a:p>
      </dgm:t>
    </dgm:pt>
    <dgm:pt modelId="{9BDDC3C8-936E-4D0A-AC2E-7D4601B30894}" type="parTrans" cxnId="{9764F580-AF8E-47B9-9497-2006D419CF43}">
      <dgm:prSet/>
      <dgm:spPr/>
      <dgm:t>
        <a:bodyPr/>
        <a:lstStyle/>
        <a:p>
          <a:endParaRPr lang="zh-TW" altLang="en-US"/>
        </a:p>
      </dgm:t>
    </dgm:pt>
    <dgm:pt modelId="{81439FE5-9309-4501-B554-4BE9D0D4547A}" type="sibTrans" cxnId="{9764F580-AF8E-47B9-9497-2006D419CF43}">
      <dgm:prSet/>
      <dgm:spPr/>
      <dgm:t>
        <a:bodyPr/>
        <a:lstStyle/>
        <a:p>
          <a:endParaRPr lang="zh-TW" altLang="en-US"/>
        </a:p>
      </dgm:t>
    </dgm:pt>
    <dgm:pt modelId="{9069685E-2783-4467-927E-FFCBB365A056}">
      <dgm:prSet/>
      <dgm:spPr/>
      <dgm:t>
        <a:bodyPr/>
        <a:lstStyle/>
        <a:p>
          <a:pPr rtl="0"/>
          <a:r>
            <a:rPr lang="zh-TW" b="1" dirty="0" smtClean="0"/>
            <a:t>附屬設備</a:t>
          </a:r>
          <a:r>
            <a:rPr lang="zh-TW" dirty="0" smtClean="0"/>
            <a:t>：可移動的工廠設備與工具</a:t>
          </a:r>
          <a:r>
            <a:rPr lang="en-US" dirty="0" smtClean="0"/>
            <a:t>(</a:t>
          </a:r>
          <a:r>
            <a:rPr lang="zh-TW" dirty="0" smtClean="0"/>
            <a:t>如堆高機、手工具</a:t>
          </a:r>
          <a:r>
            <a:rPr lang="en-US" dirty="0" smtClean="0"/>
            <a:t>)</a:t>
          </a:r>
          <a:r>
            <a:rPr lang="zh-TW" dirty="0" smtClean="0"/>
            <a:t>和辦公設備</a:t>
          </a:r>
          <a:r>
            <a:rPr lang="en-US" dirty="0" smtClean="0"/>
            <a:t>(</a:t>
          </a:r>
          <a:r>
            <a:rPr lang="zh-TW" dirty="0" smtClean="0"/>
            <a:t>如電腦、傳真機、辦公桌</a:t>
          </a:r>
          <a:r>
            <a:rPr lang="en-US" dirty="0" smtClean="0"/>
            <a:t>)</a:t>
          </a:r>
          <a:r>
            <a:rPr lang="zh-TW" dirty="0" smtClean="0"/>
            <a:t>。</a:t>
          </a:r>
          <a:endParaRPr lang="zh-TW" dirty="0"/>
        </a:p>
      </dgm:t>
    </dgm:pt>
    <dgm:pt modelId="{2A18A33F-65D9-48DF-9DE1-8395E8F2D1F9}" type="parTrans" cxnId="{014719BB-62BF-4E86-A248-F4CC39DBA973}">
      <dgm:prSet/>
      <dgm:spPr/>
      <dgm:t>
        <a:bodyPr/>
        <a:lstStyle/>
        <a:p>
          <a:endParaRPr lang="zh-TW" altLang="en-US"/>
        </a:p>
      </dgm:t>
    </dgm:pt>
    <dgm:pt modelId="{857CE35B-6538-40F7-A11F-F2E1F6024CD0}" type="sibTrans" cxnId="{014719BB-62BF-4E86-A248-F4CC39DBA973}">
      <dgm:prSet/>
      <dgm:spPr/>
      <dgm:t>
        <a:bodyPr/>
        <a:lstStyle/>
        <a:p>
          <a:endParaRPr lang="zh-TW" altLang="en-US"/>
        </a:p>
      </dgm:t>
    </dgm:pt>
    <dgm:pt modelId="{8BCA42B9-A0E6-44C7-A046-C0734C202A7D}">
      <dgm:prSet/>
      <dgm:spPr/>
      <dgm:t>
        <a:bodyPr/>
        <a:lstStyle/>
        <a:p>
          <a:pPr rtl="0"/>
          <a:r>
            <a:rPr lang="en-US" altLang="zh-TW" dirty="0" smtClean="0"/>
            <a:t>3</a:t>
          </a:r>
          <a:r>
            <a:rPr lang="en-US" altLang="zh-TW" b="1" dirty="0" smtClean="0"/>
            <a:t>. </a:t>
          </a:r>
          <a:r>
            <a:rPr lang="zh-TW" b="1" dirty="0" smtClean="0"/>
            <a:t>物料與服務</a:t>
          </a:r>
          <a:r>
            <a:rPr lang="zh-TW" dirty="0" smtClean="0"/>
            <a:t>：完全不攤入製成品的部分</a:t>
          </a:r>
          <a:endParaRPr lang="zh-TW" dirty="0"/>
        </a:p>
      </dgm:t>
    </dgm:pt>
    <dgm:pt modelId="{5FB0385E-2432-44DB-82CE-E0444929E1C8}" type="parTrans" cxnId="{2485711B-63C7-4F5D-BAAB-125CF6340451}">
      <dgm:prSet/>
      <dgm:spPr/>
      <dgm:t>
        <a:bodyPr/>
        <a:lstStyle/>
        <a:p>
          <a:endParaRPr lang="zh-TW" altLang="en-US"/>
        </a:p>
      </dgm:t>
    </dgm:pt>
    <dgm:pt modelId="{BCB3CDB4-7A3F-49F8-92D5-F21167DA805F}" type="sibTrans" cxnId="{2485711B-63C7-4F5D-BAAB-125CF6340451}">
      <dgm:prSet/>
      <dgm:spPr/>
      <dgm:t>
        <a:bodyPr/>
        <a:lstStyle/>
        <a:p>
          <a:endParaRPr lang="zh-TW" altLang="en-US"/>
        </a:p>
      </dgm:t>
    </dgm:pt>
    <dgm:pt modelId="{5AB7E778-664E-408C-B29D-EE3B95B30DC0}">
      <dgm:prSet/>
      <dgm:spPr/>
      <dgm:t>
        <a:bodyPr/>
        <a:lstStyle/>
        <a:p>
          <a:pPr rtl="0"/>
          <a:r>
            <a:rPr lang="zh-TW" b="1" dirty="0" smtClean="0"/>
            <a:t>物料</a:t>
          </a:r>
          <a:r>
            <a:rPr lang="zh-TW" dirty="0" smtClean="0"/>
            <a:t>：一般用物料</a:t>
          </a:r>
          <a:r>
            <a:rPr lang="en-US" dirty="0" smtClean="0"/>
            <a:t>(</a:t>
          </a:r>
          <a:r>
            <a:rPr lang="zh-TW" dirty="0" smtClean="0"/>
            <a:t>如潤滑油、煤、紙張、鉛筆</a:t>
          </a:r>
          <a:r>
            <a:rPr lang="en-US" dirty="0" smtClean="0"/>
            <a:t>)</a:t>
          </a:r>
          <a:r>
            <a:rPr lang="zh-TW" dirty="0" smtClean="0"/>
            <a:t>、維修物料</a:t>
          </a:r>
          <a:r>
            <a:rPr lang="en-US" dirty="0" smtClean="0"/>
            <a:t>(</a:t>
          </a:r>
          <a:r>
            <a:rPr lang="zh-TW" dirty="0" smtClean="0"/>
            <a:t>如油漆、釘子、掃把</a:t>
          </a:r>
          <a:r>
            <a:rPr lang="en-US" dirty="0" smtClean="0"/>
            <a:t>)</a:t>
          </a:r>
          <a:r>
            <a:rPr lang="zh-TW" dirty="0" smtClean="0"/>
            <a:t>。物料如同便利品，沒有意外，購買者大多直接重購。</a:t>
          </a:r>
          <a:endParaRPr lang="zh-TW" dirty="0"/>
        </a:p>
      </dgm:t>
    </dgm:pt>
    <dgm:pt modelId="{E498C7F3-0834-4428-84AD-CBAE50895A10}" type="parTrans" cxnId="{C6770BF2-00E2-4803-869E-7A827C8E9F00}">
      <dgm:prSet/>
      <dgm:spPr/>
      <dgm:t>
        <a:bodyPr/>
        <a:lstStyle/>
        <a:p>
          <a:endParaRPr lang="zh-TW" altLang="en-US"/>
        </a:p>
      </dgm:t>
    </dgm:pt>
    <dgm:pt modelId="{4DCDB1D3-674E-488C-A93A-6222A663F400}" type="sibTrans" cxnId="{C6770BF2-00E2-4803-869E-7A827C8E9F00}">
      <dgm:prSet/>
      <dgm:spPr/>
      <dgm:t>
        <a:bodyPr/>
        <a:lstStyle/>
        <a:p>
          <a:endParaRPr lang="zh-TW" altLang="en-US"/>
        </a:p>
      </dgm:t>
    </dgm:pt>
    <dgm:pt modelId="{35A00D0B-0B55-4975-8D78-8C0BD8E93318}">
      <dgm:prSet/>
      <dgm:spPr/>
      <dgm:t>
        <a:bodyPr/>
        <a:lstStyle/>
        <a:p>
          <a:pPr rtl="0"/>
          <a:r>
            <a:rPr lang="zh-TW" b="1" dirty="0" smtClean="0"/>
            <a:t>服務</a:t>
          </a:r>
          <a:r>
            <a:rPr lang="zh-TW" dirty="0" smtClean="0"/>
            <a:t>：維修服務</a:t>
          </a:r>
          <a:r>
            <a:rPr lang="en-US" dirty="0" smtClean="0"/>
            <a:t>(</a:t>
          </a:r>
          <a:r>
            <a:rPr lang="zh-TW" dirty="0" smtClean="0"/>
            <a:t>窗戶清潔、電腦維修</a:t>
          </a:r>
          <a:r>
            <a:rPr lang="en-US" dirty="0" smtClean="0"/>
            <a:t>)</a:t>
          </a:r>
          <a:r>
            <a:rPr lang="zh-TW" dirty="0" smtClean="0"/>
            <a:t>、商業諮詢服務</a:t>
          </a:r>
          <a:r>
            <a:rPr lang="en-US" dirty="0" smtClean="0"/>
            <a:t>(</a:t>
          </a:r>
          <a:r>
            <a:rPr lang="zh-TW" dirty="0" smtClean="0"/>
            <a:t>法律顧問、管理顧問、廣告企劃</a:t>
          </a:r>
          <a:r>
            <a:rPr lang="en-US" dirty="0" smtClean="0"/>
            <a:t>)</a:t>
          </a:r>
          <a:r>
            <a:rPr lang="zh-TW" dirty="0" smtClean="0"/>
            <a:t>，可以訂立外包契約</a:t>
          </a:r>
          <a:r>
            <a:rPr lang="zh-TW" altLang="en-US" dirty="0" smtClean="0"/>
            <a:t>；代工服務例如鴻海</a:t>
          </a:r>
          <a:r>
            <a:rPr lang="zh-TW" dirty="0" smtClean="0"/>
            <a:t>。</a:t>
          </a:r>
          <a:endParaRPr lang="zh-TW" dirty="0"/>
        </a:p>
      </dgm:t>
    </dgm:pt>
    <dgm:pt modelId="{47E30F76-8431-4AFB-ADAA-9EA275ED7938}" type="parTrans" cxnId="{C8912AA7-64EE-4C25-B456-319BED3CC827}">
      <dgm:prSet/>
      <dgm:spPr/>
      <dgm:t>
        <a:bodyPr/>
        <a:lstStyle/>
        <a:p>
          <a:endParaRPr lang="zh-TW" altLang="en-US"/>
        </a:p>
      </dgm:t>
    </dgm:pt>
    <dgm:pt modelId="{78AE846A-B213-4639-B73A-7901642B25EB}" type="sibTrans" cxnId="{C8912AA7-64EE-4C25-B456-319BED3CC827}">
      <dgm:prSet/>
      <dgm:spPr/>
      <dgm:t>
        <a:bodyPr/>
        <a:lstStyle/>
        <a:p>
          <a:endParaRPr lang="zh-TW" altLang="en-US"/>
        </a:p>
      </dgm:t>
    </dgm:pt>
    <dgm:pt modelId="{D55AFCB8-585B-478F-B499-89F1AC2A14AE}">
      <dgm:prSet/>
      <dgm:spPr/>
      <dgm:t>
        <a:bodyPr/>
        <a:lstStyle/>
        <a:p>
          <a:pPr rtl="0"/>
          <a:r>
            <a:rPr lang="zh-TW" altLang="en-US" dirty="0" smtClean="0">
              <a:solidFill>
                <a:srgbClr val="FFFF00"/>
              </a:solidFill>
            </a:rPr>
            <a:t>問題：那一個賺的錢比較多</a:t>
          </a:r>
          <a:r>
            <a:rPr lang="en-US" altLang="zh-TW" dirty="0" smtClean="0">
              <a:solidFill>
                <a:srgbClr val="FFFF00"/>
              </a:solidFill>
            </a:rPr>
            <a:t>?</a:t>
          </a:r>
          <a:endParaRPr lang="zh-TW" dirty="0">
            <a:solidFill>
              <a:srgbClr val="FFFF00"/>
            </a:solidFill>
          </a:endParaRPr>
        </a:p>
      </dgm:t>
    </dgm:pt>
    <dgm:pt modelId="{2D5618C2-8FA6-47CA-9C96-C1E469D2FF8F}" type="parTrans" cxnId="{E6727FA7-CB7A-4B73-99EB-F11BB5E03BC8}">
      <dgm:prSet/>
      <dgm:spPr/>
    </dgm:pt>
    <dgm:pt modelId="{6834D149-F7C9-4898-B7DE-D4EEE62AD614}" type="sibTrans" cxnId="{E6727FA7-CB7A-4B73-99EB-F11BB5E03BC8}">
      <dgm:prSet/>
      <dgm:spPr/>
    </dgm:pt>
    <dgm:pt modelId="{1DE56E72-8E1A-4596-AC79-36B79974B801}" type="pres">
      <dgm:prSet presAssocID="{7EBF830C-7024-4A45-9620-CCA7935424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0B7684A-CEDC-4480-87F1-FF74769AAF58}" type="pres">
      <dgm:prSet presAssocID="{E3D93BAD-FFDE-463B-88CF-A960B5BCE22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28349D1-E9E3-427F-B587-408F22596984}" type="pres">
      <dgm:prSet presAssocID="{E3D93BAD-FFDE-463B-88CF-A960B5BCE22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3359F74-484F-4FE5-B1B8-5E59FE0E8E33}" type="pres">
      <dgm:prSet presAssocID="{8BCA42B9-A0E6-44C7-A046-C0734C202A7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B84701-EF87-4B2C-B014-7D78CB6FD1ED}" type="pres">
      <dgm:prSet presAssocID="{8BCA42B9-A0E6-44C7-A046-C0734C202A7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4CCD3B1-DB1C-4992-B48D-39C158F02850}" type="pres">
      <dgm:prSet presAssocID="{D55AFCB8-585B-478F-B499-89F1AC2A14A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D0FFD40-B9F2-419C-BA11-0FBF06B25361}" type="presOf" srcId="{9069685E-2783-4467-927E-FFCBB365A056}" destId="{828349D1-E9E3-427F-B587-408F22596984}" srcOrd="0" destOrd="1" presId="urn:microsoft.com/office/officeart/2005/8/layout/vList2"/>
    <dgm:cxn modelId="{2485711B-63C7-4F5D-BAAB-125CF6340451}" srcId="{7EBF830C-7024-4A45-9620-CCA793542418}" destId="{8BCA42B9-A0E6-44C7-A046-C0734C202A7D}" srcOrd="1" destOrd="0" parTransId="{5FB0385E-2432-44DB-82CE-E0444929E1C8}" sibTransId="{BCB3CDB4-7A3F-49F8-92D5-F21167DA805F}"/>
    <dgm:cxn modelId="{C8912AA7-64EE-4C25-B456-319BED3CC827}" srcId="{8BCA42B9-A0E6-44C7-A046-C0734C202A7D}" destId="{35A00D0B-0B55-4975-8D78-8C0BD8E93318}" srcOrd="1" destOrd="0" parTransId="{47E30F76-8431-4AFB-ADAA-9EA275ED7938}" sibTransId="{78AE846A-B213-4639-B73A-7901642B25EB}"/>
    <dgm:cxn modelId="{634D7CE4-7996-46D3-9760-17265B63C06C}" type="presOf" srcId="{1486DBFF-2750-4E6D-95AA-6463A8AFC738}" destId="{828349D1-E9E3-427F-B587-408F22596984}" srcOrd="0" destOrd="0" presId="urn:microsoft.com/office/officeart/2005/8/layout/vList2"/>
    <dgm:cxn modelId="{C6770BF2-00E2-4803-869E-7A827C8E9F00}" srcId="{8BCA42B9-A0E6-44C7-A046-C0734C202A7D}" destId="{5AB7E778-664E-408C-B29D-EE3B95B30DC0}" srcOrd="0" destOrd="0" parTransId="{E498C7F3-0834-4428-84AD-CBAE50895A10}" sibTransId="{4DCDB1D3-674E-488C-A93A-6222A663F400}"/>
    <dgm:cxn modelId="{61D45095-29A7-4812-B1E1-A3BD4F0EBF93}" type="presOf" srcId="{5AB7E778-664E-408C-B29D-EE3B95B30DC0}" destId="{FAB84701-EF87-4B2C-B014-7D78CB6FD1ED}" srcOrd="0" destOrd="0" presId="urn:microsoft.com/office/officeart/2005/8/layout/vList2"/>
    <dgm:cxn modelId="{56EEB752-4FE4-4AE2-A16E-B19967C7A06E}" type="presOf" srcId="{8BCA42B9-A0E6-44C7-A046-C0734C202A7D}" destId="{A3359F74-484F-4FE5-B1B8-5E59FE0E8E33}" srcOrd="0" destOrd="0" presId="urn:microsoft.com/office/officeart/2005/8/layout/vList2"/>
    <dgm:cxn modelId="{3CB7C4A3-6A21-4C56-8B75-0E25B30D7B93}" type="presOf" srcId="{35A00D0B-0B55-4975-8D78-8C0BD8E93318}" destId="{FAB84701-EF87-4B2C-B014-7D78CB6FD1ED}" srcOrd="0" destOrd="1" presId="urn:microsoft.com/office/officeart/2005/8/layout/vList2"/>
    <dgm:cxn modelId="{014719BB-62BF-4E86-A248-F4CC39DBA973}" srcId="{E3D93BAD-FFDE-463B-88CF-A960B5BCE22F}" destId="{9069685E-2783-4467-927E-FFCBB365A056}" srcOrd="1" destOrd="0" parTransId="{2A18A33F-65D9-48DF-9DE1-8395E8F2D1F9}" sibTransId="{857CE35B-6538-40F7-A11F-F2E1F6024CD0}"/>
    <dgm:cxn modelId="{49C2DE17-09F3-4EE2-BF74-E2B72F338947}" type="presOf" srcId="{7EBF830C-7024-4A45-9620-CCA793542418}" destId="{1DE56E72-8E1A-4596-AC79-36B79974B801}" srcOrd="0" destOrd="0" presId="urn:microsoft.com/office/officeart/2005/8/layout/vList2"/>
    <dgm:cxn modelId="{9764F580-AF8E-47B9-9497-2006D419CF43}" srcId="{E3D93BAD-FFDE-463B-88CF-A960B5BCE22F}" destId="{1486DBFF-2750-4E6D-95AA-6463A8AFC738}" srcOrd="0" destOrd="0" parTransId="{9BDDC3C8-936E-4D0A-AC2E-7D4601B30894}" sibTransId="{81439FE5-9309-4501-B554-4BE9D0D4547A}"/>
    <dgm:cxn modelId="{9CD6748E-A0E9-446E-83AC-1E2B62C2CCA8}" srcId="{7EBF830C-7024-4A45-9620-CCA793542418}" destId="{E3D93BAD-FFDE-463B-88CF-A960B5BCE22F}" srcOrd="0" destOrd="0" parTransId="{A920A2CD-BB5C-45FA-8831-6FF7C53C153F}" sibTransId="{81A6F4D8-D5A0-4995-946C-93509E5EF541}"/>
    <dgm:cxn modelId="{E6727FA7-CB7A-4B73-99EB-F11BB5E03BC8}" srcId="{7EBF830C-7024-4A45-9620-CCA793542418}" destId="{D55AFCB8-585B-478F-B499-89F1AC2A14AE}" srcOrd="2" destOrd="0" parTransId="{2D5618C2-8FA6-47CA-9C96-C1E469D2FF8F}" sibTransId="{6834D149-F7C9-4898-B7DE-D4EEE62AD614}"/>
    <dgm:cxn modelId="{BA32164D-EA53-4396-BDA4-115C466A3B7E}" type="presOf" srcId="{E3D93BAD-FFDE-463B-88CF-A960B5BCE22F}" destId="{90B7684A-CEDC-4480-87F1-FF74769AAF58}" srcOrd="0" destOrd="0" presId="urn:microsoft.com/office/officeart/2005/8/layout/vList2"/>
    <dgm:cxn modelId="{4E9B947E-5377-46AF-BEDF-B08B22FDD054}" type="presOf" srcId="{D55AFCB8-585B-478F-B499-89F1AC2A14AE}" destId="{F4CCD3B1-DB1C-4992-B48D-39C158F02850}" srcOrd="0" destOrd="0" presId="urn:microsoft.com/office/officeart/2005/8/layout/vList2"/>
    <dgm:cxn modelId="{B6487EEB-EB4C-40E8-9280-BE343D856B36}" type="presParOf" srcId="{1DE56E72-8E1A-4596-AC79-36B79974B801}" destId="{90B7684A-CEDC-4480-87F1-FF74769AAF58}" srcOrd="0" destOrd="0" presId="urn:microsoft.com/office/officeart/2005/8/layout/vList2"/>
    <dgm:cxn modelId="{826C2C97-5DFA-448E-80C7-25F777FC8B17}" type="presParOf" srcId="{1DE56E72-8E1A-4596-AC79-36B79974B801}" destId="{828349D1-E9E3-427F-B587-408F22596984}" srcOrd="1" destOrd="0" presId="urn:microsoft.com/office/officeart/2005/8/layout/vList2"/>
    <dgm:cxn modelId="{AF2FC39F-AB63-4B95-9F39-317FC8EFE98D}" type="presParOf" srcId="{1DE56E72-8E1A-4596-AC79-36B79974B801}" destId="{A3359F74-484F-4FE5-B1B8-5E59FE0E8E33}" srcOrd="2" destOrd="0" presId="urn:microsoft.com/office/officeart/2005/8/layout/vList2"/>
    <dgm:cxn modelId="{CA99539E-07AA-4228-83F3-B3505126233F}" type="presParOf" srcId="{1DE56E72-8E1A-4596-AC79-36B79974B801}" destId="{FAB84701-EF87-4B2C-B014-7D78CB6FD1ED}" srcOrd="3" destOrd="0" presId="urn:microsoft.com/office/officeart/2005/8/layout/vList2"/>
    <dgm:cxn modelId="{6EAD8A1A-1880-4F46-B102-56995B5A65AB}" type="presParOf" srcId="{1DE56E72-8E1A-4596-AC79-36B79974B801}" destId="{F4CCD3B1-DB1C-4992-B48D-39C158F0285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389F0C7-C758-45EF-9646-D22B80CA3B3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CADFB48-BBA2-4940-8666-A479AF865650}">
      <dgm:prSet custT="1"/>
      <dgm:spPr/>
      <dgm:t>
        <a:bodyPr/>
        <a:lstStyle/>
        <a:p>
          <a:pPr algn="ctr" rtl="0"/>
          <a:r>
            <a:rPr kumimoji="1" lang="zh-TW" altLang="en-US" sz="3200" b="0" i="0" baseline="0" dirty="0" smtClean="0"/>
            <a:t>小組討論問題：</a:t>
          </a:r>
          <a:endParaRPr lang="zh-TW" altLang="en-US" sz="3200" dirty="0"/>
        </a:p>
      </dgm:t>
    </dgm:pt>
    <dgm:pt modelId="{E25CA305-C710-4D21-8708-E0E01F5DFF62}" type="parTrans" cxnId="{ED5B2BFA-DA70-4EBB-A604-7C22F51B57E6}">
      <dgm:prSet/>
      <dgm:spPr/>
      <dgm:t>
        <a:bodyPr/>
        <a:lstStyle/>
        <a:p>
          <a:endParaRPr lang="zh-TW" altLang="en-US"/>
        </a:p>
      </dgm:t>
    </dgm:pt>
    <dgm:pt modelId="{FE8D025B-765E-49A4-A997-517AB73A067E}" type="sibTrans" cxnId="{ED5B2BFA-DA70-4EBB-A604-7C22F51B57E6}">
      <dgm:prSet/>
      <dgm:spPr/>
      <dgm:t>
        <a:bodyPr/>
        <a:lstStyle/>
        <a:p>
          <a:endParaRPr lang="zh-TW" altLang="en-US"/>
        </a:p>
      </dgm:t>
    </dgm:pt>
    <dgm:pt modelId="{D15C4B3B-22A8-426D-B289-EE0FDD465874}">
      <dgm:prSet custT="1"/>
      <dgm:spPr/>
      <dgm:t>
        <a:bodyPr/>
        <a:lstStyle/>
        <a:p>
          <a:pPr rtl="0"/>
          <a:r>
            <a:rPr kumimoji="1" lang="zh-TW" altLang="en-US" sz="2800" b="0" i="0" baseline="0" dirty="0" smtClean="0"/>
            <a:t>對於行銷的業務員而言，工業品比較好行銷還是消費品比較好</a:t>
          </a:r>
          <a:r>
            <a:rPr kumimoji="1" lang="zh-TW" altLang="en-US" sz="2800" dirty="0" smtClean="0"/>
            <a:t>行銷，為什麼，請說明您的理由</a:t>
          </a:r>
          <a:endParaRPr lang="zh-TW" altLang="en-US" sz="2800" dirty="0"/>
        </a:p>
      </dgm:t>
    </dgm:pt>
    <dgm:pt modelId="{B45C0E99-67F0-4D3C-A074-1B683588D204}" type="parTrans" cxnId="{45D6FEA4-EC07-4AA0-9ACB-58528889345B}">
      <dgm:prSet/>
      <dgm:spPr/>
      <dgm:t>
        <a:bodyPr/>
        <a:lstStyle/>
        <a:p>
          <a:endParaRPr lang="zh-TW" altLang="en-US"/>
        </a:p>
      </dgm:t>
    </dgm:pt>
    <dgm:pt modelId="{63AC232C-3313-472B-A8CB-AD84097FC36D}" type="sibTrans" cxnId="{45D6FEA4-EC07-4AA0-9ACB-58528889345B}">
      <dgm:prSet/>
      <dgm:spPr/>
      <dgm:t>
        <a:bodyPr/>
        <a:lstStyle/>
        <a:p>
          <a:endParaRPr lang="zh-TW" altLang="en-US"/>
        </a:p>
      </dgm:t>
    </dgm:pt>
    <dgm:pt modelId="{E5FF5BC3-011D-4605-B225-4C3D0804CAA1}">
      <dgm:prSet custT="1"/>
      <dgm:spPr/>
      <dgm:t>
        <a:bodyPr/>
        <a:lstStyle/>
        <a:p>
          <a:pPr rtl="0"/>
          <a:endParaRPr lang="zh-TW" altLang="en-US" sz="3200" dirty="0"/>
        </a:p>
      </dgm:t>
    </dgm:pt>
    <dgm:pt modelId="{B4B34A06-0935-4A40-B717-29727BEB2B05}" type="parTrans" cxnId="{A9751ACA-F8D4-4E25-A027-4B3EC990C6CB}">
      <dgm:prSet/>
      <dgm:spPr/>
      <dgm:t>
        <a:bodyPr/>
        <a:lstStyle/>
        <a:p>
          <a:endParaRPr lang="zh-TW" altLang="en-US"/>
        </a:p>
      </dgm:t>
    </dgm:pt>
    <dgm:pt modelId="{FD65C3BD-7457-4573-8DE0-2401A5F7EDF9}" type="sibTrans" cxnId="{A9751ACA-F8D4-4E25-A027-4B3EC990C6CB}">
      <dgm:prSet/>
      <dgm:spPr/>
      <dgm:t>
        <a:bodyPr/>
        <a:lstStyle/>
        <a:p>
          <a:endParaRPr lang="zh-TW" altLang="en-US"/>
        </a:p>
      </dgm:t>
    </dgm:pt>
    <dgm:pt modelId="{E3801A52-EF31-4F2C-8368-49E920A69C7F}">
      <dgm:prSet custT="1"/>
      <dgm:spPr/>
      <dgm:t>
        <a:bodyPr/>
        <a:lstStyle/>
        <a:p>
          <a:pPr rtl="0"/>
          <a:r>
            <a:rPr lang="zh-TW" altLang="en-US" sz="2800" dirty="0" smtClean="0">
              <a:solidFill>
                <a:srgbClr val="FF0000"/>
              </a:solidFill>
            </a:rPr>
            <a:t>對工業品而言，品質、交期、成本比較重要還是品牌、廣告形象比較重要</a:t>
          </a:r>
          <a:r>
            <a:rPr lang="en-US" altLang="zh-TW" sz="2800" dirty="0" smtClean="0">
              <a:solidFill>
                <a:srgbClr val="FF0000"/>
              </a:solidFill>
            </a:rPr>
            <a:t>?</a:t>
          </a:r>
          <a:r>
            <a:rPr lang="zh-TW" altLang="en-US" sz="2800" dirty="0" smtClean="0">
              <a:solidFill>
                <a:srgbClr val="FF0000"/>
              </a:solidFill>
            </a:rPr>
            <a:t>請說明你的理由</a:t>
          </a:r>
          <a:endParaRPr lang="zh-TW" altLang="en-US" sz="2800" dirty="0">
            <a:solidFill>
              <a:srgbClr val="FF0000"/>
            </a:solidFill>
          </a:endParaRPr>
        </a:p>
      </dgm:t>
    </dgm:pt>
    <dgm:pt modelId="{D4FE14B8-4063-499F-BBDB-E4C91DE68775}" type="parTrans" cxnId="{C6ED58B3-924B-413C-BF37-B74A8539FFB6}">
      <dgm:prSet/>
      <dgm:spPr/>
      <dgm:t>
        <a:bodyPr/>
        <a:lstStyle/>
        <a:p>
          <a:endParaRPr lang="zh-TW" altLang="en-US"/>
        </a:p>
      </dgm:t>
    </dgm:pt>
    <dgm:pt modelId="{E133AF0B-52A6-45EE-9C46-47B9C2DE0F11}" type="sibTrans" cxnId="{C6ED58B3-924B-413C-BF37-B74A8539FFB6}">
      <dgm:prSet/>
      <dgm:spPr/>
      <dgm:t>
        <a:bodyPr/>
        <a:lstStyle/>
        <a:p>
          <a:endParaRPr lang="zh-TW" altLang="en-US"/>
        </a:p>
      </dgm:t>
    </dgm:pt>
    <dgm:pt modelId="{4F4A9EB8-651D-48B8-98BB-690EEF624ADC}" type="pres">
      <dgm:prSet presAssocID="{D389F0C7-C758-45EF-9646-D22B80CA3B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0EE0586-825E-483A-837F-AC23CA43A8B2}" type="pres">
      <dgm:prSet presAssocID="{8CADFB48-BBA2-4940-8666-A479AF86565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F8B2F05-237F-4130-BD79-7855FCCA0B00}" type="pres">
      <dgm:prSet presAssocID="{8CADFB48-BBA2-4940-8666-A479AF86565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30C5144-D24C-4278-B355-42A48A76A0CD}" type="presOf" srcId="{E3801A52-EF31-4F2C-8368-49E920A69C7F}" destId="{8F8B2F05-237F-4130-BD79-7855FCCA0B00}" srcOrd="0" destOrd="2" presId="urn:microsoft.com/office/officeart/2005/8/layout/vList2"/>
    <dgm:cxn modelId="{ED5B2BFA-DA70-4EBB-A604-7C22F51B57E6}" srcId="{D389F0C7-C758-45EF-9646-D22B80CA3B35}" destId="{8CADFB48-BBA2-4940-8666-A479AF865650}" srcOrd="0" destOrd="0" parTransId="{E25CA305-C710-4D21-8708-E0E01F5DFF62}" sibTransId="{FE8D025B-765E-49A4-A997-517AB73A067E}"/>
    <dgm:cxn modelId="{63BC18A5-D828-4C0E-BE85-C263375F2831}" type="presOf" srcId="{D15C4B3B-22A8-426D-B289-EE0FDD465874}" destId="{8F8B2F05-237F-4130-BD79-7855FCCA0B00}" srcOrd="0" destOrd="1" presId="urn:microsoft.com/office/officeart/2005/8/layout/vList2"/>
    <dgm:cxn modelId="{A9751ACA-F8D4-4E25-A027-4B3EC990C6CB}" srcId="{8CADFB48-BBA2-4940-8666-A479AF865650}" destId="{E5FF5BC3-011D-4605-B225-4C3D0804CAA1}" srcOrd="0" destOrd="0" parTransId="{B4B34A06-0935-4A40-B717-29727BEB2B05}" sibTransId="{FD65C3BD-7457-4573-8DE0-2401A5F7EDF9}"/>
    <dgm:cxn modelId="{1AF0C0B9-070C-4DBB-910E-737B5B594639}" type="presOf" srcId="{D389F0C7-C758-45EF-9646-D22B80CA3B35}" destId="{4F4A9EB8-651D-48B8-98BB-690EEF624ADC}" srcOrd="0" destOrd="0" presId="urn:microsoft.com/office/officeart/2005/8/layout/vList2"/>
    <dgm:cxn modelId="{0E4151EB-DBDA-4075-ACE9-5069D950BA01}" type="presOf" srcId="{E5FF5BC3-011D-4605-B225-4C3D0804CAA1}" destId="{8F8B2F05-237F-4130-BD79-7855FCCA0B00}" srcOrd="0" destOrd="0" presId="urn:microsoft.com/office/officeart/2005/8/layout/vList2"/>
    <dgm:cxn modelId="{45D6FEA4-EC07-4AA0-9ACB-58528889345B}" srcId="{8CADFB48-BBA2-4940-8666-A479AF865650}" destId="{D15C4B3B-22A8-426D-B289-EE0FDD465874}" srcOrd="1" destOrd="0" parTransId="{B45C0E99-67F0-4D3C-A074-1B683588D204}" sibTransId="{63AC232C-3313-472B-A8CB-AD84097FC36D}"/>
    <dgm:cxn modelId="{B22111B0-C0E7-4AEA-91E7-849897046106}" type="presOf" srcId="{8CADFB48-BBA2-4940-8666-A479AF865650}" destId="{50EE0586-825E-483A-837F-AC23CA43A8B2}" srcOrd="0" destOrd="0" presId="urn:microsoft.com/office/officeart/2005/8/layout/vList2"/>
    <dgm:cxn modelId="{C6ED58B3-924B-413C-BF37-B74A8539FFB6}" srcId="{8CADFB48-BBA2-4940-8666-A479AF865650}" destId="{E3801A52-EF31-4F2C-8368-49E920A69C7F}" srcOrd="2" destOrd="0" parTransId="{D4FE14B8-4063-499F-BBDB-E4C91DE68775}" sibTransId="{E133AF0B-52A6-45EE-9C46-47B9C2DE0F11}"/>
    <dgm:cxn modelId="{2538ECC0-DC47-43C5-87B3-E9402BC9332B}" type="presParOf" srcId="{4F4A9EB8-651D-48B8-98BB-690EEF624ADC}" destId="{50EE0586-825E-483A-837F-AC23CA43A8B2}" srcOrd="0" destOrd="0" presId="urn:microsoft.com/office/officeart/2005/8/layout/vList2"/>
    <dgm:cxn modelId="{E704D475-7A5E-4A7D-B28D-6EF5207003F1}" type="presParOf" srcId="{4F4A9EB8-651D-48B8-98BB-690EEF624ADC}" destId="{8F8B2F05-237F-4130-BD79-7855FCCA0B0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A92A9B8-544E-44B4-945F-3310769B216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002C31B-93A5-4AAD-A8E9-B4B9AF94B667}">
      <dgm:prSet custT="1"/>
      <dgm:spPr/>
      <dgm:t>
        <a:bodyPr/>
        <a:lstStyle/>
        <a:p>
          <a:pPr rtl="0"/>
          <a:r>
            <a:rPr lang="zh-TW" altLang="en-US" sz="2400" dirty="0" smtClean="0"/>
            <a:t>小組討論</a:t>
          </a:r>
          <a:endParaRPr lang="en-US" altLang="zh-TW" sz="2400" dirty="0" smtClean="0"/>
        </a:p>
        <a:p>
          <a:pPr rtl="0"/>
          <a:r>
            <a:rPr lang="zh-TW" altLang="en-US" sz="2400" dirty="0" smtClean="0"/>
            <a:t>下列各種情況請說明他們分屬那一種行銷提案</a:t>
          </a:r>
          <a:r>
            <a:rPr lang="en-US" altLang="zh-TW" sz="2400" dirty="0" smtClean="0"/>
            <a:t>?</a:t>
          </a:r>
          <a:endParaRPr lang="zh-TW" altLang="en-US" sz="2400" dirty="0"/>
        </a:p>
      </dgm:t>
    </dgm:pt>
    <dgm:pt modelId="{3A0053C9-13BB-4380-A0F2-F1FE30923E3A}" type="parTrans" cxnId="{2209E645-8665-4292-9B8C-16EB1CB18E93}">
      <dgm:prSet/>
      <dgm:spPr/>
      <dgm:t>
        <a:bodyPr/>
        <a:lstStyle/>
        <a:p>
          <a:endParaRPr lang="zh-TW" altLang="en-US" sz="2400"/>
        </a:p>
      </dgm:t>
    </dgm:pt>
    <dgm:pt modelId="{62478E8A-E783-48A3-8A09-86F4AF271514}" type="sibTrans" cxnId="{2209E645-8665-4292-9B8C-16EB1CB18E93}">
      <dgm:prSet/>
      <dgm:spPr/>
      <dgm:t>
        <a:bodyPr/>
        <a:lstStyle/>
        <a:p>
          <a:endParaRPr lang="zh-TW" altLang="en-US" sz="2400"/>
        </a:p>
      </dgm:t>
    </dgm:pt>
    <dgm:pt modelId="{3D4DC68C-0146-40BF-B11C-C4A4A724B06A}">
      <dgm:prSet custT="1"/>
      <dgm:spPr/>
      <dgm:t>
        <a:bodyPr/>
        <a:lstStyle/>
        <a:p>
          <a:pPr rtl="0"/>
          <a:r>
            <a:rPr lang="en-US" altLang="zh-TW" sz="2400" dirty="0" smtClean="0"/>
            <a:t>1. </a:t>
          </a:r>
          <a:r>
            <a:rPr lang="zh-TW" sz="2400" dirty="0" smtClean="0"/>
            <a:t>兒童癌症廣告</a:t>
          </a:r>
          <a:endParaRPr lang="zh-TW" altLang="en-US" sz="2400" dirty="0"/>
        </a:p>
      </dgm:t>
    </dgm:pt>
    <dgm:pt modelId="{48B1E8AD-552F-48B8-82C5-1BDB9ACE4CAD}" type="parTrans" cxnId="{F4AB1366-33A7-41B2-8784-BB3EFC10152B}">
      <dgm:prSet/>
      <dgm:spPr/>
      <dgm:t>
        <a:bodyPr/>
        <a:lstStyle/>
        <a:p>
          <a:endParaRPr lang="zh-TW" altLang="en-US" sz="2400"/>
        </a:p>
      </dgm:t>
    </dgm:pt>
    <dgm:pt modelId="{0EF61597-3F03-4F46-93F8-ADB742BC0684}" type="sibTrans" cxnId="{F4AB1366-33A7-41B2-8784-BB3EFC10152B}">
      <dgm:prSet/>
      <dgm:spPr/>
      <dgm:t>
        <a:bodyPr/>
        <a:lstStyle/>
        <a:p>
          <a:endParaRPr lang="zh-TW" altLang="en-US" sz="2400"/>
        </a:p>
      </dgm:t>
    </dgm:pt>
    <dgm:pt modelId="{A54466CD-E4D7-4354-AA8C-53B245326254}">
      <dgm:prSet custT="1"/>
      <dgm:spPr/>
      <dgm:t>
        <a:bodyPr/>
        <a:lstStyle/>
        <a:p>
          <a:pPr rtl="0"/>
          <a:r>
            <a:rPr lang="en-US" altLang="zh-TW" sz="2400" dirty="0" smtClean="0"/>
            <a:t>2.</a:t>
          </a:r>
          <a:r>
            <a:rPr lang="zh-TW" sz="2400" dirty="0" smtClean="0"/>
            <a:t>宜蘭的國際童玩節</a:t>
          </a:r>
          <a:endParaRPr lang="zh-TW" altLang="en-US" sz="2400" dirty="0"/>
        </a:p>
      </dgm:t>
    </dgm:pt>
    <dgm:pt modelId="{3860C21C-3E0E-4AB2-8D9A-C653ABDE6E11}" type="parTrans" cxnId="{E296DA83-15D5-447B-90FD-ECB39CF6150E}">
      <dgm:prSet/>
      <dgm:spPr/>
    </dgm:pt>
    <dgm:pt modelId="{158A11A2-FAAC-4C51-A3E6-AF3509C37B94}" type="sibTrans" cxnId="{E296DA83-15D5-447B-90FD-ECB39CF6150E}">
      <dgm:prSet/>
      <dgm:spPr/>
    </dgm:pt>
    <dgm:pt modelId="{EE7C2BA0-932E-40F2-9911-5A8F23EFE902}">
      <dgm:prSet custT="1"/>
      <dgm:spPr/>
      <dgm:t>
        <a:bodyPr/>
        <a:lstStyle/>
        <a:p>
          <a:pPr rtl="0"/>
          <a:r>
            <a:rPr lang="en-US" altLang="zh-TW" sz="2400" dirty="0" smtClean="0"/>
            <a:t>3.</a:t>
          </a:r>
          <a:r>
            <a:rPr lang="zh-TW" altLang="en-US" sz="2400" dirty="0" smtClean="0"/>
            <a:t>不老騎士</a:t>
          </a:r>
          <a:endParaRPr lang="zh-TW" altLang="en-US" sz="2400" dirty="0"/>
        </a:p>
      </dgm:t>
    </dgm:pt>
    <dgm:pt modelId="{80D9B2D7-9C5A-4000-9C3C-0BCA58DC6707}" type="parTrans" cxnId="{5E1F3AC3-3641-4B82-B346-C08C8853D01F}">
      <dgm:prSet/>
      <dgm:spPr/>
    </dgm:pt>
    <dgm:pt modelId="{BC5C8DFF-0E28-4B99-AE06-71028729DEBC}" type="sibTrans" cxnId="{5E1F3AC3-3641-4B82-B346-C08C8853D01F}">
      <dgm:prSet/>
      <dgm:spPr/>
    </dgm:pt>
    <dgm:pt modelId="{275950C0-779B-4C20-98A7-D2C09EF270B0}">
      <dgm:prSet custT="1"/>
      <dgm:spPr/>
      <dgm:t>
        <a:bodyPr/>
        <a:lstStyle/>
        <a:p>
          <a:pPr rtl="0"/>
          <a:r>
            <a:rPr lang="en-US" altLang="zh-TW" sz="2400" dirty="0" smtClean="0"/>
            <a:t>4. Open</a:t>
          </a:r>
          <a:r>
            <a:rPr lang="zh-TW" altLang="en-US" sz="2400" dirty="0" smtClean="0"/>
            <a:t>小將</a:t>
          </a:r>
          <a:endParaRPr lang="zh-TW" altLang="en-US" sz="2400" dirty="0"/>
        </a:p>
      </dgm:t>
    </dgm:pt>
    <dgm:pt modelId="{C8590DBC-E228-4E23-8C8D-4F5D4D0B5B63}" type="parTrans" cxnId="{8863F64B-4C67-4D56-A418-F3A30F0B873F}">
      <dgm:prSet/>
      <dgm:spPr/>
    </dgm:pt>
    <dgm:pt modelId="{9751C111-A118-4870-91E5-C4DB6BFD91C7}" type="sibTrans" cxnId="{8863F64B-4C67-4D56-A418-F3A30F0B873F}">
      <dgm:prSet/>
      <dgm:spPr/>
    </dgm:pt>
    <dgm:pt modelId="{78196898-922E-4C55-AB3E-394CE8EC3247}">
      <dgm:prSet custT="1"/>
      <dgm:spPr/>
      <dgm:t>
        <a:bodyPr/>
        <a:lstStyle/>
        <a:p>
          <a:pPr rtl="0"/>
          <a:r>
            <a:rPr lang="en-US" altLang="zh-TW" sz="2400" dirty="0" smtClean="0"/>
            <a:t>5.</a:t>
          </a:r>
          <a:r>
            <a:rPr lang="zh-TW" altLang="en-US" sz="2400" dirty="0" smtClean="0"/>
            <a:t> 政黨競選廣告 </a:t>
          </a:r>
          <a:endParaRPr lang="zh-TW" altLang="en-US" sz="2400" dirty="0"/>
        </a:p>
      </dgm:t>
    </dgm:pt>
    <dgm:pt modelId="{8894A459-7463-4DA7-9B03-67C8BAA9116D}" type="parTrans" cxnId="{1A6E300D-558D-43A5-A3F5-6D57F2DF2B5B}">
      <dgm:prSet/>
      <dgm:spPr/>
    </dgm:pt>
    <dgm:pt modelId="{7F450C0A-562D-43FE-BA3C-26807E9A6005}" type="sibTrans" cxnId="{1A6E300D-558D-43A5-A3F5-6D57F2DF2B5B}">
      <dgm:prSet/>
      <dgm:spPr/>
    </dgm:pt>
    <dgm:pt modelId="{7AF91237-BBFB-4E8F-8195-8B3DEF67FB3B}">
      <dgm:prSet custT="1"/>
      <dgm:spPr/>
      <dgm:t>
        <a:bodyPr/>
        <a:lstStyle/>
        <a:p>
          <a:pPr rtl="0"/>
          <a:r>
            <a:rPr lang="en-US" altLang="zh-TW" sz="2400" dirty="0" smtClean="0"/>
            <a:t>6.</a:t>
          </a:r>
          <a:r>
            <a:rPr lang="zh-TW" altLang="en-US" sz="2400" dirty="0" smtClean="0"/>
            <a:t> 植物之優 找林志玲代言</a:t>
          </a:r>
          <a:endParaRPr lang="zh-TW" altLang="en-US" sz="2400" dirty="0"/>
        </a:p>
      </dgm:t>
    </dgm:pt>
    <dgm:pt modelId="{B175E6D1-F5A6-4A20-9DBD-3A2A593D5495}" type="parTrans" cxnId="{26899654-D399-4A39-AF3D-E3AE94921415}">
      <dgm:prSet/>
      <dgm:spPr/>
    </dgm:pt>
    <dgm:pt modelId="{6AC11656-7670-49B6-B135-EC39E1B2726C}" type="sibTrans" cxnId="{26899654-D399-4A39-AF3D-E3AE94921415}">
      <dgm:prSet/>
      <dgm:spPr/>
    </dgm:pt>
    <dgm:pt modelId="{02B42B27-69C8-49F4-AFFB-A01C07CABBEC}" type="pres">
      <dgm:prSet presAssocID="{0A92A9B8-544E-44B4-945F-3310769B216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69FF654-D225-4364-9699-C04A9B3DD6F0}" type="pres">
      <dgm:prSet presAssocID="{8002C31B-93A5-4AAD-A8E9-B4B9AF94B66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05C517E-034B-40AF-9E4A-6BB248F554EA}" type="pres">
      <dgm:prSet presAssocID="{8002C31B-93A5-4AAD-A8E9-B4B9AF94B66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71DD310-E76B-43BD-BD8D-3C9FC001E9AB}" type="presOf" srcId="{7AF91237-BBFB-4E8F-8195-8B3DEF67FB3B}" destId="{C05C517E-034B-40AF-9E4A-6BB248F554EA}" srcOrd="0" destOrd="5" presId="urn:microsoft.com/office/officeart/2005/8/layout/vList2"/>
    <dgm:cxn modelId="{4F52C055-150F-442C-AD1A-FC314223CBA2}" type="presOf" srcId="{0A92A9B8-544E-44B4-945F-3310769B216D}" destId="{02B42B27-69C8-49F4-AFFB-A01C07CABBEC}" srcOrd="0" destOrd="0" presId="urn:microsoft.com/office/officeart/2005/8/layout/vList2"/>
    <dgm:cxn modelId="{4B5E8662-5CCB-4CAC-B642-4794BBB58B15}" type="presOf" srcId="{A54466CD-E4D7-4354-AA8C-53B245326254}" destId="{C05C517E-034B-40AF-9E4A-6BB248F554EA}" srcOrd="0" destOrd="1" presId="urn:microsoft.com/office/officeart/2005/8/layout/vList2"/>
    <dgm:cxn modelId="{E296DA83-15D5-447B-90FD-ECB39CF6150E}" srcId="{8002C31B-93A5-4AAD-A8E9-B4B9AF94B667}" destId="{A54466CD-E4D7-4354-AA8C-53B245326254}" srcOrd="1" destOrd="0" parTransId="{3860C21C-3E0E-4AB2-8D9A-C653ABDE6E11}" sibTransId="{158A11A2-FAAC-4C51-A3E6-AF3509C37B94}"/>
    <dgm:cxn modelId="{2200DDAA-090D-41A2-AA78-A683D2BD75C7}" type="presOf" srcId="{EE7C2BA0-932E-40F2-9911-5A8F23EFE902}" destId="{C05C517E-034B-40AF-9E4A-6BB248F554EA}" srcOrd="0" destOrd="2" presId="urn:microsoft.com/office/officeart/2005/8/layout/vList2"/>
    <dgm:cxn modelId="{5E1F3AC3-3641-4B82-B346-C08C8853D01F}" srcId="{8002C31B-93A5-4AAD-A8E9-B4B9AF94B667}" destId="{EE7C2BA0-932E-40F2-9911-5A8F23EFE902}" srcOrd="2" destOrd="0" parTransId="{80D9B2D7-9C5A-4000-9C3C-0BCA58DC6707}" sibTransId="{BC5C8DFF-0E28-4B99-AE06-71028729DEBC}"/>
    <dgm:cxn modelId="{8863F64B-4C67-4D56-A418-F3A30F0B873F}" srcId="{8002C31B-93A5-4AAD-A8E9-B4B9AF94B667}" destId="{275950C0-779B-4C20-98A7-D2C09EF270B0}" srcOrd="3" destOrd="0" parTransId="{C8590DBC-E228-4E23-8C8D-4F5D4D0B5B63}" sibTransId="{9751C111-A118-4870-91E5-C4DB6BFD91C7}"/>
    <dgm:cxn modelId="{1D1D1D9B-DCD5-4649-90FC-B05CDD2A40CC}" type="presOf" srcId="{8002C31B-93A5-4AAD-A8E9-B4B9AF94B667}" destId="{B69FF654-D225-4364-9699-C04A9B3DD6F0}" srcOrd="0" destOrd="0" presId="urn:microsoft.com/office/officeart/2005/8/layout/vList2"/>
    <dgm:cxn modelId="{E6322E2D-4F91-4AC5-A058-A2FF5DF0A061}" type="presOf" srcId="{3D4DC68C-0146-40BF-B11C-C4A4A724B06A}" destId="{C05C517E-034B-40AF-9E4A-6BB248F554EA}" srcOrd="0" destOrd="0" presId="urn:microsoft.com/office/officeart/2005/8/layout/vList2"/>
    <dgm:cxn modelId="{26899654-D399-4A39-AF3D-E3AE94921415}" srcId="{8002C31B-93A5-4AAD-A8E9-B4B9AF94B667}" destId="{7AF91237-BBFB-4E8F-8195-8B3DEF67FB3B}" srcOrd="5" destOrd="0" parTransId="{B175E6D1-F5A6-4A20-9DBD-3A2A593D5495}" sibTransId="{6AC11656-7670-49B6-B135-EC39E1B2726C}"/>
    <dgm:cxn modelId="{89BA5B50-E7F4-4C1B-B104-CDAD4EBD98E7}" type="presOf" srcId="{275950C0-779B-4C20-98A7-D2C09EF270B0}" destId="{C05C517E-034B-40AF-9E4A-6BB248F554EA}" srcOrd="0" destOrd="3" presId="urn:microsoft.com/office/officeart/2005/8/layout/vList2"/>
    <dgm:cxn modelId="{1A6E300D-558D-43A5-A3F5-6D57F2DF2B5B}" srcId="{8002C31B-93A5-4AAD-A8E9-B4B9AF94B667}" destId="{78196898-922E-4C55-AB3E-394CE8EC3247}" srcOrd="4" destOrd="0" parTransId="{8894A459-7463-4DA7-9B03-67C8BAA9116D}" sibTransId="{7F450C0A-562D-43FE-BA3C-26807E9A6005}"/>
    <dgm:cxn modelId="{F4AB1366-33A7-41B2-8784-BB3EFC10152B}" srcId="{8002C31B-93A5-4AAD-A8E9-B4B9AF94B667}" destId="{3D4DC68C-0146-40BF-B11C-C4A4A724B06A}" srcOrd="0" destOrd="0" parTransId="{48B1E8AD-552F-48B8-82C5-1BDB9ACE4CAD}" sibTransId="{0EF61597-3F03-4F46-93F8-ADB742BC0684}"/>
    <dgm:cxn modelId="{2209E645-8665-4292-9B8C-16EB1CB18E93}" srcId="{0A92A9B8-544E-44B4-945F-3310769B216D}" destId="{8002C31B-93A5-4AAD-A8E9-B4B9AF94B667}" srcOrd="0" destOrd="0" parTransId="{3A0053C9-13BB-4380-A0F2-F1FE30923E3A}" sibTransId="{62478E8A-E783-48A3-8A09-86F4AF271514}"/>
    <dgm:cxn modelId="{33D9ECD6-58D1-425A-ABF1-A6ADFACE233F}" type="presOf" srcId="{78196898-922E-4C55-AB3E-394CE8EC3247}" destId="{C05C517E-034B-40AF-9E4A-6BB248F554EA}" srcOrd="0" destOrd="4" presId="urn:microsoft.com/office/officeart/2005/8/layout/vList2"/>
    <dgm:cxn modelId="{ECBC5AD6-A702-4461-A6D8-22FF7C035845}" type="presParOf" srcId="{02B42B27-69C8-49F4-AFFB-A01C07CABBEC}" destId="{B69FF654-D225-4364-9699-C04A9B3DD6F0}" srcOrd="0" destOrd="0" presId="urn:microsoft.com/office/officeart/2005/8/layout/vList2"/>
    <dgm:cxn modelId="{883812ED-4A18-43D1-8F3B-FE0078D32FF2}" type="presParOf" srcId="{02B42B27-69C8-49F4-AFFB-A01C07CABBEC}" destId="{C05C517E-034B-40AF-9E4A-6BB248F554E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A92A9B8-544E-44B4-945F-3310769B216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002C31B-93A5-4AAD-A8E9-B4B9AF94B667}">
      <dgm:prSet/>
      <dgm:spPr/>
      <dgm:t>
        <a:bodyPr/>
        <a:lstStyle/>
        <a:p>
          <a:pPr rtl="0"/>
          <a:r>
            <a:rPr lang="zh-TW" dirty="0" smtClean="0"/>
            <a:t>組織：</a:t>
          </a:r>
          <a:endParaRPr lang="zh-TW" dirty="0"/>
        </a:p>
      </dgm:t>
    </dgm:pt>
    <dgm:pt modelId="{3A0053C9-13BB-4380-A0F2-F1FE30923E3A}" type="parTrans" cxnId="{2209E645-8665-4292-9B8C-16EB1CB18E93}">
      <dgm:prSet/>
      <dgm:spPr/>
      <dgm:t>
        <a:bodyPr/>
        <a:lstStyle/>
        <a:p>
          <a:endParaRPr lang="zh-TW" altLang="en-US"/>
        </a:p>
      </dgm:t>
    </dgm:pt>
    <dgm:pt modelId="{62478E8A-E783-48A3-8A09-86F4AF271514}" type="sibTrans" cxnId="{2209E645-8665-4292-9B8C-16EB1CB18E93}">
      <dgm:prSet/>
      <dgm:spPr/>
      <dgm:t>
        <a:bodyPr/>
        <a:lstStyle/>
        <a:p>
          <a:endParaRPr lang="zh-TW" altLang="en-US"/>
        </a:p>
      </dgm:t>
    </dgm:pt>
    <dgm:pt modelId="{19492472-E553-4960-866F-DB08C0C80C9C}">
      <dgm:prSet/>
      <dgm:spPr/>
      <dgm:t>
        <a:bodyPr/>
        <a:lstStyle/>
        <a:p>
          <a:pPr rtl="0"/>
          <a:r>
            <a:rPr lang="zh-TW" b="1" dirty="0" smtClean="0"/>
            <a:t>組織行銷</a:t>
          </a:r>
          <a:r>
            <a:rPr lang="zh-TW" dirty="0" smtClean="0"/>
            <a:t>：用以創造、維持或改變目標視聽眾對特定組織與行為的一系列活動。例如：台灣的形象廣告或企業贊助公共活動如路跑。</a:t>
          </a:r>
          <a:r>
            <a:rPr lang="en-US" altLang="zh-TW" dirty="0" smtClean="0"/>
            <a:t>VIDEO</a:t>
          </a:r>
          <a:endParaRPr lang="zh-TW" dirty="0"/>
        </a:p>
      </dgm:t>
    </dgm:pt>
    <dgm:pt modelId="{3640BA6A-3723-427A-9581-516919CE37A6}" type="parTrans" cxnId="{9F1ACD20-25DE-4B2C-9C6E-66B8D2F85B34}">
      <dgm:prSet/>
      <dgm:spPr/>
      <dgm:t>
        <a:bodyPr/>
        <a:lstStyle/>
        <a:p>
          <a:endParaRPr lang="zh-TW" altLang="en-US"/>
        </a:p>
      </dgm:t>
    </dgm:pt>
    <dgm:pt modelId="{CCD1518C-D9DF-4429-9133-A140ABAC8C6D}" type="sibTrans" cxnId="{9F1ACD20-25DE-4B2C-9C6E-66B8D2F85B34}">
      <dgm:prSet/>
      <dgm:spPr/>
      <dgm:t>
        <a:bodyPr/>
        <a:lstStyle/>
        <a:p>
          <a:endParaRPr lang="zh-TW" altLang="en-US"/>
        </a:p>
      </dgm:t>
    </dgm:pt>
    <dgm:pt modelId="{E9846ABE-DC25-4853-BACA-361884B44F9E}">
      <dgm:prSet/>
      <dgm:spPr/>
      <dgm:t>
        <a:bodyPr/>
        <a:lstStyle/>
        <a:p>
          <a:pPr rtl="0"/>
          <a:r>
            <a:rPr lang="zh-TW" b="1" dirty="0" smtClean="0"/>
            <a:t>企業形象廣告</a:t>
          </a:r>
          <a:r>
            <a:rPr lang="zh-TW" dirty="0" smtClean="0"/>
            <a:t>：公司用來向各類公眾行銷自己的主要工具。例如</a:t>
          </a:r>
          <a:r>
            <a:rPr lang="en-US" dirty="0" smtClean="0"/>
            <a:t>IBM(</a:t>
          </a:r>
          <a:r>
            <a:rPr lang="zh-TW" dirty="0" smtClean="0"/>
            <a:t>解決</a:t>
          </a:r>
          <a:r>
            <a:rPr lang="en-US" dirty="0" smtClean="0"/>
            <a:t>E-</a:t>
          </a:r>
          <a:r>
            <a:rPr lang="zh-TW" dirty="0" smtClean="0"/>
            <a:t>企業的主要專家</a:t>
          </a:r>
          <a:r>
            <a:rPr lang="en-US" altLang="zh-TW" dirty="0" smtClean="0"/>
            <a:t>)</a:t>
          </a:r>
          <a:r>
            <a:rPr lang="zh-TW" dirty="0" smtClean="0"/>
            <a:t>。</a:t>
          </a:r>
          <a:r>
            <a:rPr lang="zh-TW" dirty="0" smtClean="0">
              <a:solidFill>
                <a:srgbClr val="0070C0"/>
              </a:solidFill>
            </a:rPr>
            <a:t>例如南台：永遠領先的科技大學</a:t>
          </a:r>
          <a:r>
            <a:rPr lang="zh-TW" dirty="0" smtClean="0"/>
            <a:t>。</a:t>
          </a:r>
          <a:endParaRPr lang="zh-TW" dirty="0"/>
        </a:p>
      </dgm:t>
    </dgm:pt>
    <dgm:pt modelId="{0D2AEA2A-2B37-4D1C-A53B-F3C7197C0B1F}" type="parTrans" cxnId="{719F970A-4C44-451A-AC53-1D4973E5A4C0}">
      <dgm:prSet/>
      <dgm:spPr/>
      <dgm:t>
        <a:bodyPr/>
        <a:lstStyle/>
        <a:p>
          <a:endParaRPr lang="zh-TW" altLang="en-US"/>
        </a:p>
      </dgm:t>
    </dgm:pt>
    <dgm:pt modelId="{B8EA09B9-A4C8-4F50-8B88-FADBE1F9C0EF}" type="sibTrans" cxnId="{719F970A-4C44-451A-AC53-1D4973E5A4C0}">
      <dgm:prSet/>
      <dgm:spPr/>
      <dgm:t>
        <a:bodyPr/>
        <a:lstStyle/>
        <a:p>
          <a:endParaRPr lang="zh-TW" altLang="en-US"/>
        </a:p>
      </dgm:t>
    </dgm:pt>
    <dgm:pt modelId="{34F358A7-F6D5-425C-856E-4C91D31C7A7C}">
      <dgm:prSet/>
      <dgm:spPr/>
      <dgm:t>
        <a:bodyPr/>
        <a:lstStyle/>
        <a:p>
          <a:pPr rtl="0"/>
          <a:r>
            <a:rPr lang="zh-TW" dirty="0" smtClean="0"/>
            <a:t>人物：</a:t>
          </a:r>
          <a:endParaRPr lang="zh-TW" dirty="0"/>
        </a:p>
      </dgm:t>
    </dgm:pt>
    <dgm:pt modelId="{54BD594E-91A3-4A6F-8A64-3F2EA2AE7D9B}" type="parTrans" cxnId="{59A3FA2C-E2D4-4559-B4C2-0C631EE61620}">
      <dgm:prSet/>
      <dgm:spPr/>
      <dgm:t>
        <a:bodyPr/>
        <a:lstStyle/>
        <a:p>
          <a:endParaRPr lang="zh-TW" altLang="en-US"/>
        </a:p>
      </dgm:t>
    </dgm:pt>
    <dgm:pt modelId="{5876B5AD-841F-4EFC-A2E0-F378A59FEBF8}" type="sibTrans" cxnId="{59A3FA2C-E2D4-4559-B4C2-0C631EE61620}">
      <dgm:prSet/>
      <dgm:spPr/>
      <dgm:t>
        <a:bodyPr/>
        <a:lstStyle/>
        <a:p>
          <a:endParaRPr lang="zh-TW" altLang="en-US"/>
        </a:p>
      </dgm:t>
    </dgm:pt>
    <dgm:pt modelId="{8F5B3D24-B1F0-4E18-B53C-1E9ABCC59A41}">
      <dgm:prSet/>
      <dgm:spPr/>
      <dgm:t>
        <a:bodyPr/>
        <a:lstStyle/>
        <a:p>
          <a:pPr rtl="0"/>
          <a:r>
            <a:rPr lang="zh-TW" b="1" dirty="0" smtClean="0"/>
            <a:t>人物行銷</a:t>
          </a:r>
          <a:r>
            <a:rPr lang="zh-TW" dirty="0" smtClean="0"/>
            <a:t>：用以創造、維持、改變對特定人物的態度或行為的一系列活動。例如</a:t>
          </a:r>
          <a:r>
            <a:rPr lang="zh-TW" smtClean="0"/>
            <a:t>蘇貞昌、</a:t>
          </a:r>
          <a:r>
            <a:rPr lang="en-US" smtClean="0"/>
            <a:t>open</a:t>
          </a:r>
          <a:r>
            <a:rPr lang="zh-TW" smtClean="0"/>
            <a:t>小將。</a:t>
          </a:r>
          <a:endParaRPr lang="zh-TW" dirty="0"/>
        </a:p>
      </dgm:t>
    </dgm:pt>
    <dgm:pt modelId="{C61213A8-BEA2-410C-A9C6-E6CB508FD924}" type="parTrans" cxnId="{EA3FBB2C-9F6C-4C8A-8235-39560AEB2FDF}">
      <dgm:prSet/>
      <dgm:spPr/>
      <dgm:t>
        <a:bodyPr/>
        <a:lstStyle/>
        <a:p>
          <a:endParaRPr lang="zh-TW" altLang="en-US"/>
        </a:p>
      </dgm:t>
    </dgm:pt>
    <dgm:pt modelId="{BCD2E76C-AA2A-4EF2-9873-2618CCAF9974}" type="sibTrans" cxnId="{EA3FBB2C-9F6C-4C8A-8235-39560AEB2FDF}">
      <dgm:prSet/>
      <dgm:spPr/>
      <dgm:t>
        <a:bodyPr/>
        <a:lstStyle/>
        <a:p>
          <a:endParaRPr lang="zh-TW" altLang="en-US"/>
        </a:p>
      </dgm:t>
    </dgm:pt>
    <dgm:pt modelId="{B47FAFD8-D3E3-4379-AFEF-3B8FFD81E8D0}">
      <dgm:prSet/>
      <dgm:spPr/>
      <dgm:t>
        <a:bodyPr/>
        <a:lstStyle/>
        <a:p>
          <a:pPr rtl="0"/>
          <a:r>
            <a:rPr lang="zh-TW" dirty="0" smtClean="0"/>
            <a:t>發掘或誇耀與名人的關係通常都有助於組織達成目標，例如</a:t>
          </a:r>
          <a:r>
            <a:rPr lang="en-US" dirty="0" smtClean="0"/>
            <a:t>NIKE</a:t>
          </a:r>
          <a:r>
            <a:rPr lang="zh-TW" dirty="0" smtClean="0"/>
            <a:t>、迪士尼都試著與老虎伍茲連結。</a:t>
          </a:r>
          <a:r>
            <a:rPr lang="zh-TW" u="sng" dirty="0" smtClean="0">
              <a:solidFill>
                <a:srgbClr val="0070C0"/>
              </a:solidFill>
            </a:rPr>
            <a:t>例如林志玲與植物之優。</a:t>
          </a:r>
          <a:endParaRPr kumimoji="1" lang="zh-TW" b="0" i="0" u="sng" baseline="0" dirty="0">
            <a:solidFill>
              <a:srgbClr val="0070C0"/>
            </a:solidFill>
          </a:endParaRPr>
        </a:p>
      </dgm:t>
    </dgm:pt>
    <dgm:pt modelId="{1AE5FAED-402B-4B0E-A8B7-F92EFAB75442}" type="parTrans" cxnId="{FD531FAE-E404-40A9-90FE-31CEB235BD4B}">
      <dgm:prSet/>
      <dgm:spPr/>
      <dgm:t>
        <a:bodyPr/>
        <a:lstStyle/>
        <a:p>
          <a:endParaRPr lang="zh-TW" altLang="en-US"/>
        </a:p>
      </dgm:t>
    </dgm:pt>
    <dgm:pt modelId="{799DECCE-5897-4E34-B14A-DA466DE4831A}" type="sibTrans" cxnId="{FD531FAE-E404-40A9-90FE-31CEB235BD4B}">
      <dgm:prSet/>
      <dgm:spPr/>
      <dgm:t>
        <a:bodyPr/>
        <a:lstStyle/>
        <a:p>
          <a:endParaRPr lang="zh-TW" altLang="en-US"/>
        </a:p>
      </dgm:t>
    </dgm:pt>
    <dgm:pt modelId="{02B42B27-69C8-49F4-AFFB-A01C07CABBEC}" type="pres">
      <dgm:prSet presAssocID="{0A92A9B8-544E-44B4-945F-3310769B216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69FF654-D225-4364-9699-C04A9B3DD6F0}" type="pres">
      <dgm:prSet presAssocID="{8002C31B-93A5-4AAD-A8E9-B4B9AF94B66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05C517E-034B-40AF-9E4A-6BB248F554EA}" type="pres">
      <dgm:prSet presAssocID="{8002C31B-93A5-4AAD-A8E9-B4B9AF94B66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7173128-30AF-4658-B3CC-1FE2CAD274AA}" type="pres">
      <dgm:prSet presAssocID="{34F358A7-F6D5-425C-856E-4C91D31C7A7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A593F1-EEF8-4ED2-9581-CC8E1C2AF71C}" type="pres">
      <dgm:prSet presAssocID="{34F358A7-F6D5-425C-856E-4C91D31C7A7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6E38AE4-3237-4FB4-BF12-C6C6F29EEEFF}" type="presOf" srcId="{19492472-E553-4960-866F-DB08C0C80C9C}" destId="{C05C517E-034B-40AF-9E4A-6BB248F554EA}" srcOrd="0" destOrd="0" presId="urn:microsoft.com/office/officeart/2005/8/layout/vList2"/>
    <dgm:cxn modelId="{E90D98B7-ACE6-4450-A6F3-E4A64072AF5C}" type="presOf" srcId="{34F358A7-F6D5-425C-856E-4C91D31C7A7C}" destId="{37173128-30AF-4658-B3CC-1FE2CAD274AA}" srcOrd="0" destOrd="0" presId="urn:microsoft.com/office/officeart/2005/8/layout/vList2"/>
    <dgm:cxn modelId="{E019A323-572E-4A3E-B4EB-82972FAF3570}" type="presOf" srcId="{B47FAFD8-D3E3-4379-AFEF-3B8FFD81E8D0}" destId="{20A593F1-EEF8-4ED2-9581-CC8E1C2AF71C}" srcOrd="0" destOrd="1" presId="urn:microsoft.com/office/officeart/2005/8/layout/vList2"/>
    <dgm:cxn modelId="{E9FA1203-F3B9-4AC4-84CB-24E3FC12CFE1}" type="presOf" srcId="{0A92A9B8-544E-44B4-945F-3310769B216D}" destId="{02B42B27-69C8-49F4-AFFB-A01C07CABBEC}" srcOrd="0" destOrd="0" presId="urn:microsoft.com/office/officeart/2005/8/layout/vList2"/>
    <dgm:cxn modelId="{719F970A-4C44-451A-AC53-1D4973E5A4C0}" srcId="{8002C31B-93A5-4AAD-A8E9-B4B9AF94B667}" destId="{E9846ABE-DC25-4853-BACA-361884B44F9E}" srcOrd="1" destOrd="0" parTransId="{0D2AEA2A-2B37-4D1C-A53B-F3C7197C0B1F}" sibTransId="{B8EA09B9-A4C8-4F50-8B88-FADBE1F9C0EF}"/>
    <dgm:cxn modelId="{59A3FA2C-E2D4-4559-B4C2-0C631EE61620}" srcId="{0A92A9B8-544E-44B4-945F-3310769B216D}" destId="{34F358A7-F6D5-425C-856E-4C91D31C7A7C}" srcOrd="1" destOrd="0" parTransId="{54BD594E-91A3-4A6F-8A64-3F2EA2AE7D9B}" sibTransId="{5876B5AD-841F-4EFC-A2E0-F378A59FEBF8}"/>
    <dgm:cxn modelId="{80B6BA41-5324-4EA5-92E6-9252B10AEE3F}" type="presOf" srcId="{8002C31B-93A5-4AAD-A8E9-B4B9AF94B667}" destId="{B69FF654-D225-4364-9699-C04A9B3DD6F0}" srcOrd="0" destOrd="0" presId="urn:microsoft.com/office/officeart/2005/8/layout/vList2"/>
    <dgm:cxn modelId="{FD531FAE-E404-40A9-90FE-31CEB235BD4B}" srcId="{34F358A7-F6D5-425C-856E-4C91D31C7A7C}" destId="{B47FAFD8-D3E3-4379-AFEF-3B8FFD81E8D0}" srcOrd="1" destOrd="0" parTransId="{1AE5FAED-402B-4B0E-A8B7-F92EFAB75442}" sibTransId="{799DECCE-5897-4E34-B14A-DA466DE4831A}"/>
    <dgm:cxn modelId="{9F1ACD20-25DE-4B2C-9C6E-66B8D2F85B34}" srcId="{8002C31B-93A5-4AAD-A8E9-B4B9AF94B667}" destId="{19492472-E553-4960-866F-DB08C0C80C9C}" srcOrd="0" destOrd="0" parTransId="{3640BA6A-3723-427A-9581-516919CE37A6}" sibTransId="{CCD1518C-D9DF-4429-9133-A140ABAC8C6D}"/>
    <dgm:cxn modelId="{00542E0B-3DDF-4C0B-8B3B-E3C01581726F}" type="presOf" srcId="{8F5B3D24-B1F0-4E18-B53C-1E9ABCC59A41}" destId="{20A593F1-EEF8-4ED2-9581-CC8E1C2AF71C}" srcOrd="0" destOrd="0" presId="urn:microsoft.com/office/officeart/2005/8/layout/vList2"/>
    <dgm:cxn modelId="{87D47784-D717-4134-A6BB-B84DFF72147A}" type="presOf" srcId="{E9846ABE-DC25-4853-BACA-361884B44F9E}" destId="{C05C517E-034B-40AF-9E4A-6BB248F554EA}" srcOrd="0" destOrd="1" presId="urn:microsoft.com/office/officeart/2005/8/layout/vList2"/>
    <dgm:cxn modelId="{2209E645-8665-4292-9B8C-16EB1CB18E93}" srcId="{0A92A9B8-544E-44B4-945F-3310769B216D}" destId="{8002C31B-93A5-4AAD-A8E9-B4B9AF94B667}" srcOrd="0" destOrd="0" parTransId="{3A0053C9-13BB-4380-A0F2-F1FE30923E3A}" sibTransId="{62478E8A-E783-48A3-8A09-86F4AF271514}"/>
    <dgm:cxn modelId="{EA3FBB2C-9F6C-4C8A-8235-39560AEB2FDF}" srcId="{34F358A7-F6D5-425C-856E-4C91D31C7A7C}" destId="{8F5B3D24-B1F0-4E18-B53C-1E9ABCC59A41}" srcOrd="0" destOrd="0" parTransId="{C61213A8-BEA2-410C-A9C6-E6CB508FD924}" sibTransId="{BCD2E76C-AA2A-4EF2-9873-2618CCAF9974}"/>
    <dgm:cxn modelId="{F1C12367-0CC5-47AD-96BA-D349B72247CE}" type="presParOf" srcId="{02B42B27-69C8-49F4-AFFB-A01C07CABBEC}" destId="{B69FF654-D225-4364-9699-C04A9B3DD6F0}" srcOrd="0" destOrd="0" presId="urn:microsoft.com/office/officeart/2005/8/layout/vList2"/>
    <dgm:cxn modelId="{56A8F2B2-5E09-49AA-B85A-544F1EE36A0D}" type="presParOf" srcId="{02B42B27-69C8-49F4-AFFB-A01C07CABBEC}" destId="{C05C517E-034B-40AF-9E4A-6BB248F554EA}" srcOrd="1" destOrd="0" presId="urn:microsoft.com/office/officeart/2005/8/layout/vList2"/>
    <dgm:cxn modelId="{36F9FF3D-A20D-4220-802A-3001B7098AF9}" type="presParOf" srcId="{02B42B27-69C8-49F4-AFFB-A01C07CABBEC}" destId="{37173128-30AF-4658-B3CC-1FE2CAD274AA}" srcOrd="2" destOrd="0" presId="urn:microsoft.com/office/officeart/2005/8/layout/vList2"/>
    <dgm:cxn modelId="{63310757-D205-4A84-AF50-E7AA04E86819}" type="presParOf" srcId="{02B42B27-69C8-49F4-AFFB-A01C07CABBEC}" destId="{20A593F1-EEF8-4ED2-9581-CC8E1C2AF71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45F4D7F-E3DF-4E9D-A95A-A9603D7C8A2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C401897-6DC2-4C29-B3E2-B0A4ECB044E3}">
      <dgm:prSet/>
      <dgm:spPr/>
      <dgm:t>
        <a:bodyPr/>
        <a:lstStyle/>
        <a:p>
          <a:pPr rtl="0"/>
          <a:r>
            <a:rPr lang="zh-TW" dirty="0" smtClean="0"/>
            <a:t>地方：</a:t>
          </a:r>
          <a:endParaRPr lang="zh-TW" dirty="0"/>
        </a:p>
      </dgm:t>
    </dgm:pt>
    <dgm:pt modelId="{E2470CDC-993E-4412-B891-E665A90FD0FA}" type="parTrans" cxnId="{439B32C6-BD9E-4BD5-B3D7-9CF68188D0C5}">
      <dgm:prSet/>
      <dgm:spPr/>
      <dgm:t>
        <a:bodyPr/>
        <a:lstStyle/>
        <a:p>
          <a:endParaRPr lang="zh-TW" altLang="en-US"/>
        </a:p>
      </dgm:t>
    </dgm:pt>
    <dgm:pt modelId="{494C3048-3CA3-4C9B-9D3C-D99C6D8DAC28}" type="sibTrans" cxnId="{439B32C6-BD9E-4BD5-B3D7-9CF68188D0C5}">
      <dgm:prSet/>
      <dgm:spPr/>
      <dgm:t>
        <a:bodyPr/>
        <a:lstStyle/>
        <a:p>
          <a:endParaRPr lang="zh-TW" altLang="en-US"/>
        </a:p>
      </dgm:t>
    </dgm:pt>
    <dgm:pt modelId="{AE5DE518-B348-445C-8B89-D9E928EB3B7D}">
      <dgm:prSet/>
      <dgm:spPr/>
      <dgm:t>
        <a:bodyPr/>
        <a:lstStyle/>
        <a:p>
          <a:pPr rtl="0"/>
          <a:r>
            <a:rPr lang="zh-TW" dirty="0" smtClean="0"/>
            <a:t>地方行銷：用以創造、維持、改變對特定地方的態度或行為的一系列活動。</a:t>
          </a:r>
          <a:endParaRPr lang="zh-TW" dirty="0"/>
        </a:p>
      </dgm:t>
    </dgm:pt>
    <dgm:pt modelId="{C37AABD2-2962-4D32-9AAF-3A9D21F92926}" type="parTrans" cxnId="{529980F5-3970-4F83-A585-CD7E0B0F7004}">
      <dgm:prSet/>
      <dgm:spPr/>
      <dgm:t>
        <a:bodyPr/>
        <a:lstStyle/>
        <a:p>
          <a:endParaRPr lang="zh-TW" altLang="en-US"/>
        </a:p>
      </dgm:t>
    </dgm:pt>
    <dgm:pt modelId="{EF6A32C6-A8E0-4027-8301-B6FB5258A2DD}" type="sibTrans" cxnId="{529980F5-3970-4F83-A585-CD7E0B0F7004}">
      <dgm:prSet/>
      <dgm:spPr/>
      <dgm:t>
        <a:bodyPr/>
        <a:lstStyle/>
        <a:p>
          <a:endParaRPr lang="zh-TW" altLang="en-US"/>
        </a:p>
      </dgm:t>
    </dgm:pt>
    <dgm:pt modelId="{381C9BD2-9C06-4C44-9336-129CCE9AF7E5}">
      <dgm:prSet/>
      <dgm:spPr/>
      <dgm:t>
        <a:bodyPr/>
        <a:lstStyle/>
        <a:p>
          <a:pPr rtl="0"/>
          <a:r>
            <a:rPr lang="zh-TW" dirty="0" smtClean="0"/>
            <a:t>理念：</a:t>
          </a:r>
          <a:endParaRPr lang="zh-TW" dirty="0"/>
        </a:p>
      </dgm:t>
    </dgm:pt>
    <dgm:pt modelId="{2D77379D-59B4-4925-BF06-9DBC6EC8D495}" type="parTrans" cxnId="{8DCD6074-3D66-4792-8955-8B9E0FC7783D}">
      <dgm:prSet/>
      <dgm:spPr/>
      <dgm:t>
        <a:bodyPr/>
        <a:lstStyle/>
        <a:p>
          <a:endParaRPr lang="zh-TW" altLang="en-US"/>
        </a:p>
      </dgm:t>
    </dgm:pt>
    <dgm:pt modelId="{6AF8DCC3-BB57-4B36-BAC0-5385F71442AD}" type="sibTrans" cxnId="{8DCD6074-3D66-4792-8955-8B9E0FC7783D}">
      <dgm:prSet/>
      <dgm:spPr/>
      <dgm:t>
        <a:bodyPr/>
        <a:lstStyle/>
        <a:p>
          <a:endParaRPr lang="zh-TW" altLang="en-US"/>
        </a:p>
      </dgm:t>
    </dgm:pt>
    <dgm:pt modelId="{220AF534-03A0-4B0B-B76E-557646CDE06A}">
      <dgm:prSet/>
      <dgm:spPr/>
      <dgm:t>
        <a:bodyPr/>
        <a:lstStyle/>
        <a:p>
          <a:pPr rtl="0"/>
          <a:r>
            <a:rPr lang="zh-TW" dirty="0" smtClean="0"/>
            <a:t>社會行銷</a:t>
          </a:r>
          <a:r>
            <a:rPr lang="en-US" dirty="0" smtClean="0"/>
            <a:t>(</a:t>
          </a:r>
          <a:r>
            <a:rPr lang="zh-TW" dirty="0" smtClean="0"/>
            <a:t>社會理念行銷</a:t>
          </a:r>
          <a:r>
            <a:rPr lang="en-US" dirty="0" smtClean="0"/>
            <a:t>)</a:t>
          </a:r>
          <a:r>
            <a:rPr lang="zh-TW" dirty="0" smtClean="0"/>
            <a:t>：使用商業行銷的觀念與工具設計各種方案來影響各人的行為，以改善福祉與社會，</a:t>
          </a:r>
          <a:endParaRPr lang="zh-TW" dirty="0"/>
        </a:p>
      </dgm:t>
    </dgm:pt>
    <dgm:pt modelId="{F49BB100-8C70-4C74-B5A7-528D21245BC7}" type="parTrans" cxnId="{DC5F6DFE-0E56-49C6-B00E-25D61E73FE01}">
      <dgm:prSet/>
      <dgm:spPr/>
      <dgm:t>
        <a:bodyPr/>
        <a:lstStyle/>
        <a:p>
          <a:endParaRPr lang="zh-TW" altLang="en-US"/>
        </a:p>
      </dgm:t>
    </dgm:pt>
    <dgm:pt modelId="{094089EA-4997-4D8A-9C77-CFEB0665D07F}" type="sibTrans" cxnId="{DC5F6DFE-0E56-49C6-B00E-25D61E73FE01}">
      <dgm:prSet/>
      <dgm:spPr/>
      <dgm:t>
        <a:bodyPr/>
        <a:lstStyle/>
        <a:p>
          <a:endParaRPr lang="zh-TW" altLang="en-US"/>
        </a:p>
      </dgm:t>
    </dgm:pt>
    <dgm:pt modelId="{0E5F3EA5-F366-4F22-B40E-F72CE3E95231}">
      <dgm:prSet/>
      <dgm:spPr/>
      <dgm:t>
        <a:bodyPr/>
        <a:lstStyle/>
        <a:p>
          <a:pPr rtl="0"/>
          <a:r>
            <a:rPr lang="zh-TW" dirty="0" smtClean="0"/>
            <a:t>例如台灣旅遊廣告，宜蘭的國際童玩節，南投的火車好多節。</a:t>
          </a:r>
          <a:endParaRPr lang="zh-TW" dirty="0"/>
        </a:p>
      </dgm:t>
    </dgm:pt>
    <dgm:pt modelId="{CC13D696-D935-464D-AC7A-996EAE4F3FB7}" type="parTrans" cxnId="{60563B00-C700-49D1-8922-E2F8DCF88969}">
      <dgm:prSet/>
      <dgm:spPr/>
      <dgm:t>
        <a:bodyPr/>
        <a:lstStyle/>
        <a:p>
          <a:endParaRPr lang="zh-TW" altLang="en-US"/>
        </a:p>
      </dgm:t>
    </dgm:pt>
    <dgm:pt modelId="{4DFF606C-952B-4B9B-99FC-26F558C75149}" type="sibTrans" cxnId="{60563B00-C700-49D1-8922-E2F8DCF88969}">
      <dgm:prSet/>
      <dgm:spPr/>
      <dgm:t>
        <a:bodyPr/>
        <a:lstStyle/>
        <a:p>
          <a:endParaRPr lang="zh-TW" altLang="en-US"/>
        </a:p>
      </dgm:t>
    </dgm:pt>
    <dgm:pt modelId="{3E86BDCE-560A-46DE-BDD4-C3E8B6B6C16A}">
      <dgm:prSet/>
      <dgm:spPr/>
      <dgm:t>
        <a:bodyPr/>
        <a:lstStyle/>
        <a:p>
          <a:pPr rtl="0"/>
          <a:r>
            <a:rPr lang="zh-TW" dirty="0" smtClean="0"/>
            <a:t>例如兒童癌症廣告。</a:t>
          </a:r>
          <a:endParaRPr lang="zh-TW" dirty="0"/>
        </a:p>
      </dgm:t>
    </dgm:pt>
    <dgm:pt modelId="{2DEBEAB1-C652-401B-8214-55E0AC99DD64}" type="parTrans" cxnId="{ACAE830B-EC2A-4960-8673-3DE22B2E0CD2}">
      <dgm:prSet/>
      <dgm:spPr/>
      <dgm:t>
        <a:bodyPr/>
        <a:lstStyle/>
        <a:p>
          <a:endParaRPr lang="zh-TW" altLang="en-US"/>
        </a:p>
      </dgm:t>
    </dgm:pt>
    <dgm:pt modelId="{9F2F898D-9016-43DF-9BBA-D3C9FB79783C}" type="sibTrans" cxnId="{ACAE830B-EC2A-4960-8673-3DE22B2E0CD2}">
      <dgm:prSet/>
      <dgm:spPr/>
      <dgm:t>
        <a:bodyPr/>
        <a:lstStyle/>
        <a:p>
          <a:endParaRPr lang="zh-TW" altLang="en-US"/>
        </a:p>
      </dgm:t>
    </dgm:pt>
    <dgm:pt modelId="{6C0F3C79-9BAC-4A42-9204-0B2451BA53DE}" type="pres">
      <dgm:prSet presAssocID="{E45F4D7F-E3DF-4E9D-A95A-A9603D7C8A2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C4EFB5B-90CE-4F8A-96FF-599E689E8988}" type="pres">
      <dgm:prSet presAssocID="{5C401897-6DC2-4C29-B3E2-B0A4ECB044E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3BE8A33-AC2A-45A2-BD51-1AB6AAE03947}" type="pres">
      <dgm:prSet presAssocID="{5C401897-6DC2-4C29-B3E2-B0A4ECB044E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344E594-CC84-421F-AE54-0CDF39D06D64}" type="pres">
      <dgm:prSet presAssocID="{381C9BD2-9C06-4C44-9336-129CCE9AF7E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14A05B9-59DD-4314-8287-D24AE8D3049B}" type="pres">
      <dgm:prSet presAssocID="{381C9BD2-9C06-4C44-9336-129CCE9AF7E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DCD6074-3D66-4792-8955-8B9E0FC7783D}" srcId="{E45F4D7F-E3DF-4E9D-A95A-A9603D7C8A2E}" destId="{381C9BD2-9C06-4C44-9336-129CCE9AF7E5}" srcOrd="1" destOrd="0" parTransId="{2D77379D-59B4-4925-BF06-9DBC6EC8D495}" sibTransId="{6AF8DCC3-BB57-4B36-BAC0-5385F71442AD}"/>
    <dgm:cxn modelId="{D94F5531-B35E-480C-941B-81A8F5350164}" type="presOf" srcId="{220AF534-03A0-4B0B-B76E-557646CDE06A}" destId="{F14A05B9-59DD-4314-8287-D24AE8D3049B}" srcOrd="0" destOrd="0" presId="urn:microsoft.com/office/officeart/2005/8/layout/vList2"/>
    <dgm:cxn modelId="{439B32C6-BD9E-4BD5-B3D7-9CF68188D0C5}" srcId="{E45F4D7F-E3DF-4E9D-A95A-A9603D7C8A2E}" destId="{5C401897-6DC2-4C29-B3E2-B0A4ECB044E3}" srcOrd="0" destOrd="0" parTransId="{E2470CDC-993E-4412-B891-E665A90FD0FA}" sibTransId="{494C3048-3CA3-4C9B-9D3C-D99C6D8DAC28}"/>
    <dgm:cxn modelId="{E70CE852-42B7-45B3-A654-66BC5AD94D1B}" type="presOf" srcId="{381C9BD2-9C06-4C44-9336-129CCE9AF7E5}" destId="{5344E594-CC84-421F-AE54-0CDF39D06D64}" srcOrd="0" destOrd="0" presId="urn:microsoft.com/office/officeart/2005/8/layout/vList2"/>
    <dgm:cxn modelId="{ACAE830B-EC2A-4960-8673-3DE22B2E0CD2}" srcId="{381C9BD2-9C06-4C44-9336-129CCE9AF7E5}" destId="{3E86BDCE-560A-46DE-BDD4-C3E8B6B6C16A}" srcOrd="1" destOrd="0" parTransId="{2DEBEAB1-C652-401B-8214-55E0AC99DD64}" sibTransId="{9F2F898D-9016-43DF-9BBA-D3C9FB79783C}"/>
    <dgm:cxn modelId="{60563B00-C700-49D1-8922-E2F8DCF88969}" srcId="{5C401897-6DC2-4C29-B3E2-B0A4ECB044E3}" destId="{0E5F3EA5-F366-4F22-B40E-F72CE3E95231}" srcOrd="1" destOrd="0" parTransId="{CC13D696-D935-464D-AC7A-996EAE4F3FB7}" sibTransId="{4DFF606C-952B-4B9B-99FC-26F558C75149}"/>
    <dgm:cxn modelId="{2548FC98-1D61-44EC-B0F3-1E87CA84144E}" type="presOf" srcId="{3E86BDCE-560A-46DE-BDD4-C3E8B6B6C16A}" destId="{F14A05B9-59DD-4314-8287-D24AE8D3049B}" srcOrd="0" destOrd="1" presId="urn:microsoft.com/office/officeart/2005/8/layout/vList2"/>
    <dgm:cxn modelId="{529980F5-3970-4F83-A585-CD7E0B0F7004}" srcId="{5C401897-6DC2-4C29-B3E2-B0A4ECB044E3}" destId="{AE5DE518-B348-445C-8B89-D9E928EB3B7D}" srcOrd="0" destOrd="0" parTransId="{C37AABD2-2962-4D32-9AAF-3A9D21F92926}" sibTransId="{EF6A32C6-A8E0-4027-8301-B6FB5258A2DD}"/>
    <dgm:cxn modelId="{21E881B8-D84D-4937-B8E6-642992785534}" type="presOf" srcId="{AE5DE518-B348-445C-8B89-D9E928EB3B7D}" destId="{93BE8A33-AC2A-45A2-BD51-1AB6AAE03947}" srcOrd="0" destOrd="0" presId="urn:microsoft.com/office/officeart/2005/8/layout/vList2"/>
    <dgm:cxn modelId="{DC5F6DFE-0E56-49C6-B00E-25D61E73FE01}" srcId="{381C9BD2-9C06-4C44-9336-129CCE9AF7E5}" destId="{220AF534-03A0-4B0B-B76E-557646CDE06A}" srcOrd="0" destOrd="0" parTransId="{F49BB100-8C70-4C74-B5A7-528D21245BC7}" sibTransId="{094089EA-4997-4D8A-9C77-CFEB0665D07F}"/>
    <dgm:cxn modelId="{99DF6C6B-63E8-449B-9E31-A9CE16059135}" type="presOf" srcId="{5C401897-6DC2-4C29-B3E2-B0A4ECB044E3}" destId="{BC4EFB5B-90CE-4F8A-96FF-599E689E8988}" srcOrd="0" destOrd="0" presId="urn:microsoft.com/office/officeart/2005/8/layout/vList2"/>
    <dgm:cxn modelId="{3E45827E-4EA2-4775-B516-F33B794CAF44}" type="presOf" srcId="{0E5F3EA5-F366-4F22-B40E-F72CE3E95231}" destId="{93BE8A33-AC2A-45A2-BD51-1AB6AAE03947}" srcOrd="0" destOrd="1" presId="urn:microsoft.com/office/officeart/2005/8/layout/vList2"/>
    <dgm:cxn modelId="{9BCE76AC-1B04-4026-A5F9-A875C8C193E1}" type="presOf" srcId="{E45F4D7F-E3DF-4E9D-A95A-A9603D7C8A2E}" destId="{6C0F3C79-9BAC-4A42-9204-0B2451BA53DE}" srcOrd="0" destOrd="0" presId="urn:microsoft.com/office/officeart/2005/8/layout/vList2"/>
    <dgm:cxn modelId="{DC2C83FD-F1F0-41B9-85D0-322781D6E553}" type="presParOf" srcId="{6C0F3C79-9BAC-4A42-9204-0B2451BA53DE}" destId="{BC4EFB5B-90CE-4F8A-96FF-599E689E8988}" srcOrd="0" destOrd="0" presId="urn:microsoft.com/office/officeart/2005/8/layout/vList2"/>
    <dgm:cxn modelId="{0E754831-B370-45E7-A08F-FA0B0652A917}" type="presParOf" srcId="{6C0F3C79-9BAC-4A42-9204-0B2451BA53DE}" destId="{93BE8A33-AC2A-45A2-BD51-1AB6AAE03947}" srcOrd="1" destOrd="0" presId="urn:microsoft.com/office/officeart/2005/8/layout/vList2"/>
    <dgm:cxn modelId="{7FF48D88-F394-4187-B733-6E196F61E3B6}" type="presParOf" srcId="{6C0F3C79-9BAC-4A42-9204-0B2451BA53DE}" destId="{5344E594-CC84-421F-AE54-0CDF39D06D64}" srcOrd="2" destOrd="0" presId="urn:microsoft.com/office/officeart/2005/8/layout/vList2"/>
    <dgm:cxn modelId="{12CD7121-CFB0-4B5E-91A8-4206636274E9}" type="presParOf" srcId="{6C0F3C79-9BAC-4A42-9204-0B2451BA53DE}" destId="{F14A05B9-59DD-4314-8287-D24AE8D3049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D517BFF-943C-4E1F-9B66-6F996D944AB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5AAD102-7813-4E44-AC41-80E16C8F1390}">
      <dgm:prSet/>
      <dgm:spPr/>
      <dgm:t>
        <a:bodyPr/>
        <a:lstStyle/>
        <a:p>
          <a:pPr rtl="0"/>
          <a:r>
            <a:rPr kumimoji="1" lang="zh-TW" b="0" i="0" baseline="0" dirty="0" smtClean="0"/>
            <a:t>產品與服務決策的三層次：</a:t>
          </a:r>
          <a:endParaRPr kumimoji="1" lang="en-US" b="0" i="0" baseline="0" dirty="0"/>
        </a:p>
      </dgm:t>
    </dgm:pt>
    <dgm:pt modelId="{8AE80097-15CF-4F16-AE97-822480E29635}" type="parTrans" cxnId="{A54A3FF7-BC5C-4E29-BB5B-760E88663935}">
      <dgm:prSet/>
      <dgm:spPr/>
      <dgm:t>
        <a:bodyPr/>
        <a:lstStyle/>
        <a:p>
          <a:endParaRPr lang="zh-TW" altLang="en-US"/>
        </a:p>
      </dgm:t>
    </dgm:pt>
    <dgm:pt modelId="{074E09F7-1A31-46AF-99CF-BA8DC0C5AFE0}" type="sibTrans" cxnId="{A54A3FF7-BC5C-4E29-BB5B-760E88663935}">
      <dgm:prSet/>
      <dgm:spPr/>
      <dgm:t>
        <a:bodyPr/>
        <a:lstStyle/>
        <a:p>
          <a:endParaRPr lang="zh-TW" altLang="en-US"/>
        </a:p>
      </dgm:t>
    </dgm:pt>
    <dgm:pt modelId="{40BAF96F-7A9C-486B-9779-C5A16BFC20C5}">
      <dgm:prSet/>
      <dgm:spPr/>
      <dgm:t>
        <a:bodyPr/>
        <a:lstStyle/>
        <a:p>
          <a:pPr algn="l" rtl="0"/>
          <a:r>
            <a:rPr kumimoji="1" lang="en-US" altLang="zh-TW" b="0" i="0" baseline="0" dirty="0" smtClean="0"/>
            <a:t>1.</a:t>
          </a:r>
          <a:r>
            <a:rPr kumimoji="1" lang="zh-TW" b="0" i="0" baseline="0" dirty="0" smtClean="0"/>
            <a:t>個別產品與服務決策</a:t>
          </a:r>
          <a:endParaRPr kumimoji="1" lang="en-US" altLang="zh-TW" b="0" i="0" baseline="0" dirty="0" smtClean="0"/>
        </a:p>
        <a:p>
          <a:pPr algn="l" rtl="0"/>
          <a:r>
            <a:rPr kumimoji="1" lang="zh-TW" altLang="en-US" b="0" i="0" baseline="0" dirty="0" smtClean="0">
              <a:solidFill>
                <a:srgbClr val="FFFF00"/>
              </a:solidFill>
            </a:rPr>
            <a:t>要做那一種產品</a:t>
          </a:r>
          <a:endParaRPr kumimoji="1" lang="en-US" b="0" i="0" baseline="0" dirty="0">
            <a:solidFill>
              <a:srgbClr val="FFFF00"/>
            </a:solidFill>
          </a:endParaRPr>
        </a:p>
      </dgm:t>
    </dgm:pt>
    <dgm:pt modelId="{714C0A43-433D-47E5-A8DB-F7683B0D23E4}" type="parTrans" cxnId="{D392B678-F349-464A-A912-B3B0586C8FEE}">
      <dgm:prSet/>
      <dgm:spPr/>
      <dgm:t>
        <a:bodyPr/>
        <a:lstStyle/>
        <a:p>
          <a:endParaRPr lang="zh-TW" altLang="en-US"/>
        </a:p>
      </dgm:t>
    </dgm:pt>
    <dgm:pt modelId="{F28C85D8-6299-4F82-BF6A-15482974C19C}" type="sibTrans" cxnId="{D392B678-F349-464A-A912-B3B0586C8FEE}">
      <dgm:prSet/>
      <dgm:spPr/>
      <dgm:t>
        <a:bodyPr/>
        <a:lstStyle/>
        <a:p>
          <a:endParaRPr lang="zh-TW" altLang="en-US"/>
        </a:p>
      </dgm:t>
    </dgm:pt>
    <dgm:pt modelId="{18CC721D-C81B-4F71-A76B-F361AB45D425}">
      <dgm:prSet/>
      <dgm:spPr/>
      <dgm:t>
        <a:bodyPr/>
        <a:lstStyle/>
        <a:p>
          <a:pPr algn="l" rtl="0"/>
          <a:r>
            <a:rPr kumimoji="1" lang="en-US" altLang="zh-TW" b="0" i="0" baseline="0" dirty="0" smtClean="0"/>
            <a:t>2. </a:t>
          </a:r>
          <a:r>
            <a:rPr kumimoji="1" lang="zh-TW" b="0" i="0" baseline="0" dirty="0" smtClean="0"/>
            <a:t>產品線決策</a:t>
          </a:r>
          <a:endParaRPr kumimoji="1" lang="en-US" altLang="zh-TW" b="0" i="0" baseline="0" dirty="0" smtClean="0"/>
        </a:p>
        <a:p>
          <a:pPr algn="l" rtl="0"/>
          <a:r>
            <a:rPr kumimoji="1" lang="zh-TW" altLang="en-US" b="0" i="0" baseline="0" dirty="0" smtClean="0">
              <a:solidFill>
                <a:srgbClr val="FFFF00"/>
              </a:solidFill>
            </a:rPr>
            <a:t>這種產品要做多長</a:t>
          </a:r>
          <a:endParaRPr kumimoji="1" lang="en-US" b="0" i="0" baseline="0" dirty="0">
            <a:solidFill>
              <a:srgbClr val="FFFF00"/>
            </a:solidFill>
          </a:endParaRPr>
        </a:p>
      </dgm:t>
    </dgm:pt>
    <dgm:pt modelId="{D10D3791-4D10-4700-9BE6-6684B32DFBFC}" type="parTrans" cxnId="{49CD0AE8-BBB3-4887-9E28-CBB94EDE1D03}">
      <dgm:prSet/>
      <dgm:spPr/>
      <dgm:t>
        <a:bodyPr/>
        <a:lstStyle/>
        <a:p>
          <a:endParaRPr lang="zh-TW" altLang="en-US"/>
        </a:p>
      </dgm:t>
    </dgm:pt>
    <dgm:pt modelId="{34008381-41FD-472C-A155-7AC53848C324}" type="sibTrans" cxnId="{49CD0AE8-BBB3-4887-9E28-CBB94EDE1D03}">
      <dgm:prSet/>
      <dgm:spPr/>
      <dgm:t>
        <a:bodyPr/>
        <a:lstStyle/>
        <a:p>
          <a:endParaRPr lang="zh-TW" altLang="en-US"/>
        </a:p>
      </dgm:t>
    </dgm:pt>
    <dgm:pt modelId="{FB660D7B-2BE4-4FC5-BD69-BCB8E41D1A13}">
      <dgm:prSet/>
      <dgm:spPr/>
      <dgm:t>
        <a:bodyPr/>
        <a:lstStyle/>
        <a:p>
          <a:pPr algn="l" rtl="0"/>
          <a:r>
            <a:rPr kumimoji="1" lang="en-US" altLang="zh-TW" b="0" i="0" baseline="0" dirty="0" smtClean="0"/>
            <a:t>3. </a:t>
          </a:r>
          <a:r>
            <a:rPr kumimoji="1" lang="zh-TW" b="0" i="0" baseline="0" dirty="0" smtClean="0"/>
            <a:t>產品組合決策</a:t>
          </a:r>
          <a:endParaRPr kumimoji="1" lang="en-US" altLang="zh-TW" b="0" i="0" baseline="0" dirty="0" smtClean="0"/>
        </a:p>
        <a:p>
          <a:pPr algn="l" rtl="0"/>
          <a:r>
            <a:rPr kumimoji="1" lang="zh-TW" altLang="en-US" b="0" i="0" baseline="0" dirty="0" smtClean="0">
              <a:solidFill>
                <a:srgbClr val="FFFF00"/>
              </a:solidFill>
            </a:rPr>
            <a:t>公司要做多少條產品線</a:t>
          </a:r>
          <a:endParaRPr kumimoji="1" lang="en-US" altLang="zh-TW" b="0" i="0" baseline="0" dirty="0" smtClean="0">
            <a:solidFill>
              <a:srgbClr val="FFFF00"/>
            </a:solidFill>
          </a:endParaRPr>
        </a:p>
      </dgm:t>
    </dgm:pt>
    <dgm:pt modelId="{5F5DA96C-9E21-4CCE-8387-384A7CB30739}" type="parTrans" cxnId="{33684C83-D9A5-4191-BFF7-3D5EE8B7CFF8}">
      <dgm:prSet/>
      <dgm:spPr/>
      <dgm:t>
        <a:bodyPr/>
        <a:lstStyle/>
        <a:p>
          <a:endParaRPr lang="zh-TW" altLang="en-US"/>
        </a:p>
      </dgm:t>
    </dgm:pt>
    <dgm:pt modelId="{6000D450-7B8A-4963-AABA-5FA70E0DBAEB}" type="sibTrans" cxnId="{33684C83-D9A5-4191-BFF7-3D5EE8B7CFF8}">
      <dgm:prSet/>
      <dgm:spPr/>
      <dgm:t>
        <a:bodyPr/>
        <a:lstStyle/>
        <a:p>
          <a:endParaRPr lang="zh-TW" altLang="en-US"/>
        </a:p>
      </dgm:t>
    </dgm:pt>
    <dgm:pt modelId="{45668D5B-3308-49D0-A077-A8C178F444D7}" type="pres">
      <dgm:prSet presAssocID="{1D517BFF-943C-4E1F-9B66-6F996D944AB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F6C6014-9312-4694-919E-CFB003B67B4B}" type="pres">
      <dgm:prSet presAssocID="{75AAD102-7813-4E44-AC41-80E16C8F1390}" presName="root1" presStyleCnt="0"/>
      <dgm:spPr/>
    </dgm:pt>
    <dgm:pt modelId="{81FAEA1D-A47A-48A4-9D3A-85F2A6181EED}" type="pres">
      <dgm:prSet presAssocID="{75AAD102-7813-4E44-AC41-80E16C8F1390}" presName="LevelOneTextNode" presStyleLbl="node0" presStyleIdx="0" presStyleCnt="1" custScaleX="14327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4B1C477-4736-4185-AE9A-213AD7A40C1A}" type="pres">
      <dgm:prSet presAssocID="{75AAD102-7813-4E44-AC41-80E16C8F1390}" presName="level2hierChild" presStyleCnt="0"/>
      <dgm:spPr/>
    </dgm:pt>
    <dgm:pt modelId="{6821D767-48E0-493E-80A3-1E2CC95A1BF8}" type="pres">
      <dgm:prSet presAssocID="{714C0A43-433D-47E5-A8DB-F7683B0D23E4}" presName="conn2-1" presStyleLbl="parChTrans1D2" presStyleIdx="0" presStyleCnt="3"/>
      <dgm:spPr/>
      <dgm:t>
        <a:bodyPr/>
        <a:lstStyle/>
        <a:p>
          <a:endParaRPr lang="zh-TW" altLang="en-US"/>
        </a:p>
      </dgm:t>
    </dgm:pt>
    <dgm:pt modelId="{6E7BD2E5-60C6-4D17-B63F-70F43E1C1335}" type="pres">
      <dgm:prSet presAssocID="{714C0A43-433D-47E5-A8DB-F7683B0D23E4}" presName="connTx" presStyleLbl="parChTrans1D2" presStyleIdx="0" presStyleCnt="3"/>
      <dgm:spPr/>
      <dgm:t>
        <a:bodyPr/>
        <a:lstStyle/>
        <a:p>
          <a:endParaRPr lang="zh-TW" altLang="en-US"/>
        </a:p>
      </dgm:t>
    </dgm:pt>
    <dgm:pt modelId="{22C389A2-7489-4FD2-A951-64C3126BA9F0}" type="pres">
      <dgm:prSet presAssocID="{40BAF96F-7A9C-486B-9779-C5A16BFC20C5}" presName="root2" presStyleCnt="0"/>
      <dgm:spPr/>
    </dgm:pt>
    <dgm:pt modelId="{EA3F7EB0-A4FF-4AEE-A4F6-EBE66580A36F}" type="pres">
      <dgm:prSet presAssocID="{40BAF96F-7A9C-486B-9779-C5A16BFC20C5}" presName="LevelTwoTextNode" presStyleLbl="node2" presStyleIdx="0" presStyleCnt="3" custScaleX="18093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7FCEEDC-7F77-4C3E-9752-EEC403AA4C1B}" type="pres">
      <dgm:prSet presAssocID="{40BAF96F-7A9C-486B-9779-C5A16BFC20C5}" presName="level3hierChild" presStyleCnt="0"/>
      <dgm:spPr/>
    </dgm:pt>
    <dgm:pt modelId="{2EB0D9F1-0298-4CE3-A33E-56EF2CE43073}" type="pres">
      <dgm:prSet presAssocID="{D10D3791-4D10-4700-9BE6-6684B32DFBFC}" presName="conn2-1" presStyleLbl="parChTrans1D2" presStyleIdx="1" presStyleCnt="3"/>
      <dgm:spPr/>
      <dgm:t>
        <a:bodyPr/>
        <a:lstStyle/>
        <a:p>
          <a:endParaRPr lang="zh-TW" altLang="en-US"/>
        </a:p>
      </dgm:t>
    </dgm:pt>
    <dgm:pt modelId="{54D5A2A0-D091-46DB-BED2-14DE0BCFA674}" type="pres">
      <dgm:prSet presAssocID="{D10D3791-4D10-4700-9BE6-6684B32DFBFC}" presName="connTx" presStyleLbl="parChTrans1D2" presStyleIdx="1" presStyleCnt="3"/>
      <dgm:spPr/>
      <dgm:t>
        <a:bodyPr/>
        <a:lstStyle/>
        <a:p>
          <a:endParaRPr lang="zh-TW" altLang="en-US"/>
        </a:p>
      </dgm:t>
    </dgm:pt>
    <dgm:pt modelId="{B783C755-0727-4FD7-BE53-A6E09362E03B}" type="pres">
      <dgm:prSet presAssocID="{18CC721D-C81B-4F71-A76B-F361AB45D425}" presName="root2" presStyleCnt="0"/>
      <dgm:spPr/>
    </dgm:pt>
    <dgm:pt modelId="{3237AD8A-D167-4ED2-BC40-9CD344585ACB}" type="pres">
      <dgm:prSet presAssocID="{18CC721D-C81B-4F71-A76B-F361AB45D425}" presName="LevelTwoTextNode" presStyleLbl="node2" presStyleIdx="1" presStyleCnt="3" custScaleX="18082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DF94445-64D5-4338-B53A-8631C012542F}" type="pres">
      <dgm:prSet presAssocID="{18CC721D-C81B-4F71-A76B-F361AB45D425}" presName="level3hierChild" presStyleCnt="0"/>
      <dgm:spPr/>
    </dgm:pt>
    <dgm:pt modelId="{62B34C83-2FB1-427D-AB34-B73DEA629D78}" type="pres">
      <dgm:prSet presAssocID="{5F5DA96C-9E21-4CCE-8387-384A7CB30739}" presName="conn2-1" presStyleLbl="parChTrans1D2" presStyleIdx="2" presStyleCnt="3"/>
      <dgm:spPr/>
      <dgm:t>
        <a:bodyPr/>
        <a:lstStyle/>
        <a:p>
          <a:endParaRPr lang="zh-TW" altLang="en-US"/>
        </a:p>
      </dgm:t>
    </dgm:pt>
    <dgm:pt modelId="{054A0E62-7AC7-4026-B49C-193D1460154E}" type="pres">
      <dgm:prSet presAssocID="{5F5DA96C-9E21-4CCE-8387-384A7CB30739}" presName="connTx" presStyleLbl="parChTrans1D2" presStyleIdx="2" presStyleCnt="3"/>
      <dgm:spPr/>
      <dgm:t>
        <a:bodyPr/>
        <a:lstStyle/>
        <a:p>
          <a:endParaRPr lang="zh-TW" altLang="en-US"/>
        </a:p>
      </dgm:t>
    </dgm:pt>
    <dgm:pt modelId="{1B6F16F2-3899-4350-98F4-D5D8773AE310}" type="pres">
      <dgm:prSet presAssocID="{FB660D7B-2BE4-4FC5-BD69-BCB8E41D1A13}" presName="root2" presStyleCnt="0"/>
      <dgm:spPr/>
    </dgm:pt>
    <dgm:pt modelId="{8BBAFDDD-6BFA-4257-BFF4-3DE7334B8D8D}" type="pres">
      <dgm:prSet presAssocID="{FB660D7B-2BE4-4FC5-BD69-BCB8E41D1A13}" presName="LevelTwoTextNode" presStyleLbl="node2" presStyleIdx="2" presStyleCnt="3" custScaleX="18093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E804840-F654-4D73-913D-DC0F6912F673}" type="pres">
      <dgm:prSet presAssocID="{FB660D7B-2BE4-4FC5-BD69-BCB8E41D1A13}" presName="level3hierChild" presStyleCnt="0"/>
      <dgm:spPr/>
    </dgm:pt>
  </dgm:ptLst>
  <dgm:cxnLst>
    <dgm:cxn modelId="{A54A3FF7-BC5C-4E29-BB5B-760E88663935}" srcId="{1D517BFF-943C-4E1F-9B66-6F996D944AB9}" destId="{75AAD102-7813-4E44-AC41-80E16C8F1390}" srcOrd="0" destOrd="0" parTransId="{8AE80097-15CF-4F16-AE97-822480E29635}" sibTransId="{074E09F7-1A31-46AF-99CF-BA8DC0C5AFE0}"/>
    <dgm:cxn modelId="{132BA003-A131-471F-A007-01FC2D6AFEA1}" type="presOf" srcId="{714C0A43-433D-47E5-A8DB-F7683B0D23E4}" destId="{6E7BD2E5-60C6-4D17-B63F-70F43E1C1335}" srcOrd="1" destOrd="0" presId="urn:microsoft.com/office/officeart/2005/8/layout/hierarchy2"/>
    <dgm:cxn modelId="{8EA9671D-E7F7-4C03-BEB5-CC15EF43AD62}" type="presOf" srcId="{714C0A43-433D-47E5-A8DB-F7683B0D23E4}" destId="{6821D767-48E0-493E-80A3-1E2CC95A1BF8}" srcOrd="0" destOrd="0" presId="urn:microsoft.com/office/officeart/2005/8/layout/hierarchy2"/>
    <dgm:cxn modelId="{559BD599-B954-49DC-9D71-8B43ABE697AC}" type="presOf" srcId="{18CC721D-C81B-4F71-A76B-F361AB45D425}" destId="{3237AD8A-D167-4ED2-BC40-9CD344585ACB}" srcOrd="0" destOrd="0" presId="urn:microsoft.com/office/officeart/2005/8/layout/hierarchy2"/>
    <dgm:cxn modelId="{9C57B7CD-C7C5-46B9-BBC0-A06B0C13A432}" type="presOf" srcId="{1D517BFF-943C-4E1F-9B66-6F996D944AB9}" destId="{45668D5B-3308-49D0-A077-A8C178F444D7}" srcOrd="0" destOrd="0" presId="urn:microsoft.com/office/officeart/2005/8/layout/hierarchy2"/>
    <dgm:cxn modelId="{D0EC8159-13EA-40AD-AA3D-05875A35A4BC}" type="presOf" srcId="{D10D3791-4D10-4700-9BE6-6684B32DFBFC}" destId="{2EB0D9F1-0298-4CE3-A33E-56EF2CE43073}" srcOrd="0" destOrd="0" presId="urn:microsoft.com/office/officeart/2005/8/layout/hierarchy2"/>
    <dgm:cxn modelId="{49CD0AE8-BBB3-4887-9E28-CBB94EDE1D03}" srcId="{75AAD102-7813-4E44-AC41-80E16C8F1390}" destId="{18CC721D-C81B-4F71-A76B-F361AB45D425}" srcOrd="1" destOrd="0" parTransId="{D10D3791-4D10-4700-9BE6-6684B32DFBFC}" sibTransId="{34008381-41FD-472C-A155-7AC53848C324}"/>
    <dgm:cxn modelId="{91E0F1A4-3068-4BE3-B379-41A3FC564650}" type="presOf" srcId="{D10D3791-4D10-4700-9BE6-6684B32DFBFC}" destId="{54D5A2A0-D091-46DB-BED2-14DE0BCFA674}" srcOrd="1" destOrd="0" presId="urn:microsoft.com/office/officeart/2005/8/layout/hierarchy2"/>
    <dgm:cxn modelId="{804109C9-09B6-43B2-8BBC-552D7D2C7604}" type="presOf" srcId="{40BAF96F-7A9C-486B-9779-C5A16BFC20C5}" destId="{EA3F7EB0-A4FF-4AEE-A4F6-EBE66580A36F}" srcOrd="0" destOrd="0" presId="urn:microsoft.com/office/officeart/2005/8/layout/hierarchy2"/>
    <dgm:cxn modelId="{938175E4-26E1-4734-9C36-5571A34C57E4}" type="presOf" srcId="{5F5DA96C-9E21-4CCE-8387-384A7CB30739}" destId="{054A0E62-7AC7-4026-B49C-193D1460154E}" srcOrd="1" destOrd="0" presId="urn:microsoft.com/office/officeart/2005/8/layout/hierarchy2"/>
    <dgm:cxn modelId="{35B29097-460D-4C91-87DB-43DB2C4ED99A}" type="presOf" srcId="{FB660D7B-2BE4-4FC5-BD69-BCB8E41D1A13}" destId="{8BBAFDDD-6BFA-4257-BFF4-3DE7334B8D8D}" srcOrd="0" destOrd="0" presId="urn:microsoft.com/office/officeart/2005/8/layout/hierarchy2"/>
    <dgm:cxn modelId="{A4579CB9-9193-4FCA-BA60-69E801ABE713}" type="presOf" srcId="{75AAD102-7813-4E44-AC41-80E16C8F1390}" destId="{81FAEA1D-A47A-48A4-9D3A-85F2A6181EED}" srcOrd="0" destOrd="0" presId="urn:microsoft.com/office/officeart/2005/8/layout/hierarchy2"/>
    <dgm:cxn modelId="{D392B678-F349-464A-A912-B3B0586C8FEE}" srcId="{75AAD102-7813-4E44-AC41-80E16C8F1390}" destId="{40BAF96F-7A9C-486B-9779-C5A16BFC20C5}" srcOrd="0" destOrd="0" parTransId="{714C0A43-433D-47E5-A8DB-F7683B0D23E4}" sibTransId="{F28C85D8-6299-4F82-BF6A-15482974C19C}"/>
    <dgm:cxn modelId="{33684C83-D9A5-4191-BFF7-3D5EE8B7CFF8}" srcId="{75AAD102-7813-4E44-AC41-80E16C8F1390}" destId="{FB660D7B-2BE4-4FC5-BD69-BCB8E41D1A13}" srcOrd="2" destOrd="0" parTransId="{5F5DA96C-9E21-4CCE-8387-384A7CB30739}" sibTransId="{6000D450-7B8A-4963-AABA-5FA70E0DBAEB}"/>
    <dgm:cxn modelId="{FCB81B81-B839-4C36-A9F3-AA25AE27D397}" type="presOf" srcId="{5F5DA96C-9E21-4CCE-8387-384A7CB30739}" destId="{62B34C83-2FB1-427D-AB34-B73DEA629D78}" srcOrd="0" destOrd="0" presId="urn:microsoft.com/office/officeart/2005/8/layout/hierarchy2"/>
    <dgm:cxn modelId="{96A912E6-64DB-49D0-90CA-361C69FD49F0}" type="presParOf" srcId="{45668D5B-3308-49D0-A077-A8C178F444D7}" destId="{8F6C6014-9312-4694-919E-CFB003B67B4B}" srcOrd="0" destOrd="0" presId="urn:microsoft.com/office/officeart/2005/8/layout/hierarchy2"/>
    <dgm:cxn modelId="{248C8A0B-1DED-4F9C-9722-4D3571C23D3D}" type="presParOf" srcId="{8F6C6014-9312-4694-919E-CFB003B67B4B}" destId="{81FAEA1D-A47A-48A4-9D3A-85F2A6181EED}" srcOrd="0" destOrd="0" presId="urn:microsoft.com/office/officeart/2005/8/layout/hierarchy2"/>
    <dgm:cxn modelId="{F2A44D87-5705-498E-9F02-B26C61860C2C}" type="presParOf" srcId="{8F6C6014-9312-4694-919E-CFB003B67B4B}" destId="{64B1C477-4736-4185-AE9A-213AD7A40C1A}" srcOrd="1" destOrd="0" presId="urn:microsoft.com/office/officeart/2005/8/layout/hierarchy2"/>
    <dgm:cxn modelId="{A11EE50A-AA60-4575-8AAD-E2E2AF138CFE}" type="presParOf" srcId="{64B1C477-4736-4185-AE9A-213AD7A40C1A}" destId="{6821D767-48E0-493E-80A3-1E2CC95A1BF8}" srcOrd="0" destOrd="0" presId="urn:microsoft.com/office/officeart/2005/8/layout/hierarchy2"/>
    <dgm:cxn modelId="{3ACE3860-BDA7-4C61-BF4E-DC91E1946976}" type="presParOf" srcId="{6821D767-48E0-493E-80A3-1E2CC95A1BF8}" destId="{6E7BD2E5-60C6-4D17-B63F-70F43E1C1335}" srcOrd="0" destOrd="0" presId="urn:microsoft.com/office/officeart/2005/8/layout/hierarchy2"/>
    <dgm:cxn modelId="{5F6B9CE4-B0FA-4CCD-9795-0C70719BA403}" type="presParOf" srcId="{64B1C477-4736-4185-AE9A-213AD7A40C1A}" destId="{22C389A2-7489-4FD2-A951-64C3126BA9F0}" srcOrd="1" destOrd="0" presId="urn:microsoft.com/office/officeart/2005/8/layout/hierarchy2"/>
    <dgm:cxn modelId="{1B2C3FA3-75F2-41A7-8F5C-B37DC2D9C632}" type="presParOf" srcId="{22C389A2-7489-4FD2-A951-64C3126BA9F0}" destId="{EA3F7EB0-A4FF-4AEE-A4F6-EBE66580A36F}" srcOrd="0" destOrd="0" presId="urn:microsoft.com/office/officeart/2005/8/layout/hierarchy2"/>
    <dgm:cxn modelId="{427561AD-2941-4AA8-999F-2D97FFD2F804}" type="presParOf" srcId="{22C389A2-7489-4FD2-A951-64C3126BA9F0}" destId="{87FCEEDC-7F77-4C3E-9752-EEC403AA4C1B}" srcOrd="1" destOrd="0" presId="urn:microsoft.com/office/officeart/2005/8/layout/hierarchy2"/>
    <dgm:cxn modelId="{AFB0CCA3-9D0F-4F61-B34A-EBCC43915A03}" type="presParOf" srcId="{64B1C477-4736-4185-AE9A-213AD7A40C1A}" destId="{2EB0D9F1-0298-4CE3-A33E-56EF2CE43073}" srcOrd="2" destOrd="0" presId="urn:microsoft.com/office/officeart/2005/8/layout/hierarchy2"/>
    <dgm:cxn modelId="{248ED0B0-2C77-4926-8ECB-0CE906BF3B68}" type="presParOf" srcId="{2EB0D9F1-0298-4CE3-A33E-56EF2CE43073}" destId="{54D5A2A0-D091-46DB-BED2-14DE0BCFA674}" srcOrd="0" destOrd="0" presId="urn:microsoft.com/office/officeart/2005/8/layout/hierarchy2"/>
    <dgm:cxn modelId="{2C8EF524-8593-4AA8-B3A5-B5691836550D}" type="presParOf" srcId="{64B1C477-4736-4185-AE9A-213AD7A40C1A}" destId="{B783C755-0727-4FD7-BE53-A6E09362E03B}" srcOrd="3" destOrd="0" presId="urn:microsoft.com/office/officeart/2005/8/layout/hierarchy2"/>
    <dgm:cxn modelId="{46F981C4-C28A-473D-835B-25F842727CF3}" type="presParOf" srcId="{B783C755-0727-4FD7-BE53-A6E09362E03B}" destId="{3237AD8A-D167-4ED2-BC40-9CD344585ACB}" srcOrd="0" destOrd="0" presId="urn:microsoft.com/office/officeart/2005/8/layout/hierarchy2"/>
    <dgm:cxn modelId="{3814D134-F7B2-49D1-8725-162E9C7FF44A}" type="presParOf" srcId="{B783C755-0727-4FD7-BE53-A6E09362E03B}" destId="{1DF94445-64D5-4338-B53A-8631C012542F}" srcOrd="1" destOrd="0" presId="urn:microsoft.com/office/officeart/2005/8/layout/hierarchy2"/>
    <dgm:cxn modelId="{1FCC2FBB-54FC-4D1B-8806-C3534B6ECD54}" type="presParOf" srcId="{64B1C477-4736-4185-AE9A-213AD7A40C1A}" destId="{62B34C83-2FB1-427D-AB34-B73DEA629D78}" srcOrd="4" destOrd="0" presId="urn:microsoft.com/office/officeart/2005/8/layout/hierarchy2"/>
    <dgm:cxn modelId="{FC20A829-0DC3-4037-A018-A33E7000275B}" type="presParOf" srcId="{62B34C83-2FB1-427D-AB34-B73DEA629D78}" destId="{054A0E62-7AC7-4026-B49C-193D1460154E}" srcOrd="0" destOrd="0" presId="urn:microsoft.com/office/officeart/2005/8/layout/hierarchy2"/>
    <dgm:cxn modelId="{3534AC31-8900-49EE-BA69-87AAC892E043}" type="presParOf" srcId="{64B1C477-4736-4185-AE9A-213AD7A40C1A}" destId="{1B6F16F2-3899-4350-98F4-D5D8773AE310}" srcOrd="5" destOrd="0" presId="urn:microsoft.com/office/officeart/2005/8/layout/hierarchy2"/>
    <dgm:cxn modelId="{21330581-4D04-4FAC-8EF2-AD6B8FCB6EDA}" type="presParOf" srcId="{1B6F16F2-3899-4350-98F4-D5D8773AE310}" destId="{8BBAFDDD-6BFA-4257-BFF4-3DE7334B8D8D}" srcOrd="0" destOrd="0" presId="urn:microsoft.com/office/officeart/2005/8/layout/hierarchy2"/>
    <dgm:cxn modelId="{B4371C7B-0A1E-4104-9FB0-BECEC9A7365A}" type="presParOf" srcId="{1B6F16F2-3899-4350-98F4-D5D8773AE310}" destId="{AE804840-F654-4D73-913D-DC0F6912F67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D517BFF-943C-4E1F-9B66-6F996D944AB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5AAD102-7813-4E44-AC41-80E16C8F1390}">
      <dgm:prSet/>
      <dgm:spPr/>
      <dgm:t>
        <a:bodyPr/>
        <a:lstStyle/>
        <a:p>
          <a:pPr rtl="0"/>
          <a:r>
            <a:rPr kumimoji="1" lang="zh-TW" b="0" i="0" baseline="0" dirty="0" smtClean="0"/>
            <a:t>產品與服務決策的三層次：</a:t>
          </a:r>
          <a:endParaRPr kumimoji="1" lang="en-US" b="0" i="0" baseline="0" dirty="0"/>
        </a:p>
      </dgm:t>
    </dgm:pt>
    <dgm:pt modelId="{8AE80097-15CF-4F16-AE97-822480E29635}" type="parTrans" cxnId="{A54A3FF7-BC5C-4E29-BB5B-760E88663935}">
      <dgm:prSet/>
      <dgm:spPr/>
      <dgm:t>
        <a:bodyPr/>
        <a:lstStyle/>
        <a:p>
          <a:endParaRPr lang="zh-TW" altLang="en-US"/>
        </a:p>
      </dgm:t>
    </dgm:pt>
    <dgm:pt modelId="{074E09F7-1A31-46AF-99CF-BA8DC0C5AFE0}" type="sibTrans" cxnId="{A54A3FF7-BC5C-4E29-BB5B-760E88663935}">
      <dgm:prSet/>
      <dgm:spPr/>
      <dgm:t>
        <a:bodyPr/>
        <a:lstStyle/>
        <a:p>
          <a:endParaRPr lang="zh-TW" altLang="en-US"/>
        </a:p>
      </dgm:t>
    </dgm:pt>
    <dgm:pt modelId="{40BAF96F-7A9C-486B-9779-C5A16BFC20C5}">
      <dgm:prSet/>
      <dgm:spPr/>
      <dgm:t>
        <a:bodyPr/>
        <a:lstStyle/>
        <a:p>
          <a:pPr algn="l" rtl="0"/>
          <a:r>
            <a:rPr kumimoji="1" lang="en-US" altLang="zh-TW" b="0" i="0" baseline="0" dirty="0" smtClean="0"/>
            <a:t>1.</a:t>
          </a:r>
          <a:r>
            <a:rPr kumimoji="1" lang="zh-TW" b="0" i="0" baseline="0" dirty="0" smtClean="0"/>
            <a:t>個別產品與服務決策</a:t>
          </a:r>
          <a:endParaRPr kumimoji="1" lang="en-US" altLang="zh-TW" b="0" i="0" baseline="0" dirty="0" smtClean="0"/>
        </a:p>
        <a:p>
          <a:pPr algn="l" rtl="0"/>
          <a:r>
            <a:rPr kumimoji="1" lang="zh-TW" altLang="en-US" b="0" i="0" baseline="0" dirty="0" smtClean="0">
              <a:solidFill>
                <a:srgbClr val="FFFF00"/>
              </a:solidFill>
            </a:rPr>
            <a:t>要做那一種產品</a:t>
          </a:r>
          <a:endParaRPr kumimoji="1" lang="en-US" b="0" i="0" baseline="0" dirty="0">
            <a:solidFill>
              <a:srgbClr val="FFFF00"/>
            </a:solidFill>
          </a:endParaRPr>
        </a:p>
      </dgm:t>
    </dgm:pt>
    <dgm:pt modelId="{714C0A43-433D-47E5-A8DB-F7683B0D23E4}" type="parTrans" cxnId="{D392B678-F349-464A-A912-B3B0586C8FEE}">
      <dgm:prSet/>
      <dgm:spPr/>
      <dgm:t>
        <a:bodyPr/>
        <a:lstStyle/>
        <a:p>
          <a:endParaRPr lang="zh-TW" altLang="en-US"/>
        </a:p>
      </dgm:t>
    </dgm:pt>
    <dgm:pt modelId="{F28C85D8-6299-4F82-BF6A-15482974C19C}" type="sibTrans" cxnId="{D392B678-F349-464A-A912-B3B0586C8FEE}">
      <dgm:prSet/>
      <dgm:spPr/>
      <dgm:t>
        <a:bodyPr/>
        <a:lstStyle/>
        <a:p>
          <a:endParaRPr lang="zh-TW" altLang="en-US"/>
        </a:p>
      </dgm:t>
    </dgm:pt>
    <dgm:pt modelId="{18CC721D-C81B-4F71-A76B-F361AB45D425}">
      <dgm:prSet/>
      <dgm:spPr/>
      <dgm:t>
        <a:bodyPr/>
        <a:lstStyle/>
        <a:p>
          <a:pPr algn="l" rtl="0"/>
          <a:r>
            <a:rPr kumimoji="1" lang="en-US" altLang="zh-TW" b="0" i="0" baseline="0" dirty="0" smtClean="0"/>
            <a:t>2. </a:t>
          </a:r>
          <a:r>
            <a:rPr kumimoji="1" lang="zh-TW" b="0" i="0" baseline="0" dirty="0" smtClean="0"/>
            <a:t>產品線決策</a:t>
          </a:r>
          <a:endParaRPr kumimoji="1" lang="en-US" altLang="zh-TW" b="0" i="0" baseline="0" dirty="0" smtClean="0"/>
        </a:p>
        <a:p>
          <a:pPr algn="l" rtl="0"/>
          <a:r>
            <a:rPr kumimoji="1" lang="zh-TW" altLang="en-US" b="0" i="0" baseline="0" dirty="0" smtClean="0">
              <a:solidFill>
                <a:srgbClr val="FFFF00"/>
              </a:solidFill>
            </a:rPr>
            <a:t>這種產品要做多長</a:t>
          </a:r>
          <a:endParaRPr kumimoji="1" lang="en-US" b="0" i="0" baseline="0" dirty="0">
            <a:solidFill>
              <a:srgbClr val="FFFF00"/>
            </a:solidFill>
          </a:endParaRPr>
        </a:p>
      </dgm:t>
    </dgm:pt>
    <dgm:pt modelId="{D10D3791-4D10-4700-9BE6-6684B32DFBFC}" type="parTrans" cxnId="{49CD0AE8-BBB3-4887-9E28-CBB94EDE1D03}">
      <dgm:prSet/>
      <dgm:spPr/>
      <dgm:t>
        <a:bodyPr/>
        <a:lstStyle/>
        <a:p>
          <a:endParaRPr lang="zh-TW" altLang="en-US"/>
        </a:p>
      </dgm:t>
    </dgm:pt>
    <dgm:pt modelId="{34008381-41FD-472C-A155-7AC53848C324}" type="sibTrans" cxnId="{49CD0AE8-BBB3-4887-9E28-CBB94EDE1D03}">
      <dgm:prSet/>
      <dgm:spPr/>
      <dgm:t>
        <a:bodyPr/>
        <a:lstStyle/>
        <a:p>
          <a:endParaRPr lang="zh-TW" altLang="en-US"/>
        </a:p>
      </dgm:t>
    </dgm:pt>
    <dgm:pt modelId="{FB660D7B-2BE4-4FC5-BD69-BCB8E41D1A13}">
      <dgm:prSet/>
      <dgm:spPr/>
      <dgm:t>
        <a:bodyPr/>
        <a:lstStyle/>
        <a:p>
          <a:pPr algn="l" rtl="0"/>
          <a:r>
            <a:rPr kumimoji="1" lang="en-US" altLang="zh-TW" b="0" i="0" baseline="0" dirty="0" smtClean="0"/>
            <a:t>3. </a:t>
          </a:r>
          <a:r>
            <a:rPr kumimoji="1" lang="zh-TW" b="0" i="0" baseline="0" dirty="0" smtClean="0"/>
            <a:t>產品組合決策</a:t>
          </a:r>
          <a:endParaRPr kumimoji="1" lang="en-US" altLang="zh-TW" b="0" i="0" baseline="0" dirty="0" smtClean="0"/>
        </a:p>
        <a:p>
          <a:pPr algn="l" rtl="0"/>
          <a:r>
            <a:rPr kumimoji="1" lang="zh-TW" altLang="en-US" b="0" i="0" baseline="0" dirty="0" smtClean="0">
              <a:solidFill>
                <a:srgbClr val="FFFF00"/>
              </a:solidFill>
            </a:rPr>
            <a:t>公司要做多少條產品線</a:t>
          </a:r>
          <a:endParaRPr kumimoji="1" lang="en-US" altLang="zh-TW" b="0" i="0" baseline="0" dirty="0" smtClean="0">
            <a:solidFill>
              <a:srgbClr val="FFFF00"/>
            </a:solidFill>
          </a:endParaRPr>
        </a:p>
      </dgm:t>
    </dgm:pt>
    <dgm:pt modelId="{5F5DA96C-9E21-4CCE-8387-384A7CB30739}" type="parTrans" cxnId="{33684C83-D9A5-4191-BFF7-3D5EE8B7CFF8}">
      <dgm:prSet/>
      <dgm:spPr/>
      <dgm:t>
        <a:bodyPr/>
        <a:lstStyle/>
        <a:p>
          <a:endParaRPr lang="zh-TW" altLang="en-US"/>
        </a:p>
      </dgm:t>
    </dgm:pt>
    <dgm:pt modelId="{6000D450-7B8A-4963-AABA-5FA70E0DBAEB}" type="sibTrans" cxnId="{33684C83-D9A5-4191-BFF7-3D5EE8B7CFF8}">
      <dgm:prSet/>
      <dgm:spPr/>
      <dgm:t>
        <a:bodyPr/>
        <a:lstStyle/>
        <a:p>
          <a:endParaRPr lang="zh-TW" altLang="en-US"/>
        </a:p>
      </dgm:t>
    </dgm:pt>
    <dgm:pt modelId="{45668D5B-3308-49D0-A077-A8C178F444D7}" type="pres">
      <dgm:prSet presAssocID="{1D517BFF-943C-4E1F-9B66-6F996D944AB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F6C6014-9312-4694-919E-CFB003B67B4B}" type="pres">
      <dgm:prSet presAssocID="{75AAD102-7813-4E44-AC41-80E16C8F1390}" presName="root1" presStyleCnt="0"/>
      <dgm:spPr/>
    </dgm:pt>
    <dgm:pt modelId="{81FAEA1D-A47A-48A4-9D3A-85F2A6181EED}" type="pres">
      <dgm:prSet presAssocID="{75AAD102-7813-4E44-AC41-80E16C8F1390}" presName="LevelOneTextNode" presStyleLbl="node0" presStyleIdx="0" presStyleCnt="1" custScaleX="14327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4B1C477-4736-4185-AE9A-213AD7A40C1A}" type="pres">
      <dgm:prSet presAssocID="{75AAD102-7813-4E44-AC41-80E16C8F1390}" presName="level2hierChild" presStyleCnt="0"/>
      <dgm:spPr/>
    </dgm:pt>
    <dgm:pt modelId="{6821D767-48E0-493E-80A3-1E2CC95A1BF8}" type="pres">
      <dgm:prSet presAssocID="{714C0A43-433D-47E5-A8DB-F7683B0D23E4}" presName="conn2-1" presStyleLbl="parChTrans1D2" presStyleIdx="0" presStyleCnt="3"/>
      <dgm:spPr/>
      <dgm:t>
        <a:bodyPr/>
        <a:lstStyle/>
        <a:p>
          <a:endParaRPr lang="zh-TW" altLang="en-US"/>
        </a:p>
      </dgm:t>
    </dgm:pt>
    <dgm:pt modelId="{6E7BD2E5-60C6-4D17-B63F-70F43E1C1335}" type="pres">
      <dgm:prSet presAssocID="{714C0A43-433D-47E5-A8DB-F7683B0D23E4}" presName="connTx" presStyleLbl="parChTrans1D2" presStyleIdx="0" presStyleCnt="3"/>
      <dgm:spPr/>
      <dgm:t>
        <a:bodyPr/>
        <a:lstStyle/>
        <a:p>
          <a:endParaRPr lang="zh-TW" altLang="en-US"/>
        </a:p>
      </dgm:t>
    </dgm:pt>
    <dgm:pt modelId="{22C389A2-7489-4FD2-A951-64C3126BA9F0}" type="pres">
      <dgm:prSet presAssocID="{40BAF96F-7A9C-486B-9779-C5A16BFC20C5}" presName="root2" presStyleCnt="0"/>
      <dgm:spPr/>
    </dgm:pt>
    <dgm:pt modelId="{EA3F7EB0-A4FF-4AEE-A4F6-EBE66580A36F}" type="pres">
      <dgm:prSet presAssocID="{40BAF96F-7A9C-486B-9779-C5A16BFC20C5}" presName="LevelTwoTextNode" presStyleLbl="node2" presStyleIdx="0" presStyleCnt="3" custScaleX="18093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7FCEEDC-7F77-4C3E-9752-EEC403AA4C1B}" type="pres">
      <dgm:prSet presAssocID="{40BAF96F-7A9C-486B-9779-C5A16BFC20C5}" presName="level3hierChild" presStyleCnt="0"/>
      <dgm:spPr/>
    </dgm:pt>
    <dgm:pt modelId="{2EB0D9F1-0298-4CE3-A33E-56EF2CE43073}" type="pres">
      <dgm:prSet presAssocID="{D10D3791-4D10-4700-9BE6-6684B32DFBFC}" presName="conn2-1" presStyleLbl="parChTrans1D2" presStyleIdx="1" presStyleCnt="3"/>
      <dgm:spPr/>
      <dgm:t>
        <a:bodyPr/>
        <a:lstStyle/>
        <a:p>
          <a:endParaRPr lang="zh-TW" altLang="en-US"/>
        </a:p>
      </dgm:t>
    </dgm:pt>
    <dgm:pt modelId="{54D5A2A0-D091-46DB-BED2-14DE0BCFA674}" type="pres">
      <dgm:prSet presAssocID="{D10D3791-4D10-4700-9BE6-6684B32DFBFC}" presName="connTx" presStyleLbl="parChTrans1D2" presStyleIdx="1" presStyleCnt="3"/>
      <dgm:spPr/>
      <dgm:t>
        <a:bodyPr/>
        <a:lstStyle/>
        <a:p>
          <a:endParaRPr lang="zh-TW" altLang="en-US"/>
        </a:p>
      </dgm:t>
    </dgm:pt>
    <dgm:pt modelId="{B783C755-0727-4FD7-BE53-A6E09362E03B}" type="pres">
      <dgm:prSet presAssocID="{18CC721D-C81B-4F71-A76B-F361AB45D425}" presName="root2" presStyleCnt="0"/>
      <dgm:spPr/>
    </dgm:pt>
    <dgm:pt modelId="{3237AD8A-D167-4ED2-BC40-9CD344585ACB}" type="pres">
      <dgm:prSet presAssocID="{18CC721D-C81B-4F71-A76B-F361AB45D425}" presName="LevelTwoTextNode" presStyleLbl="node2" presStyleIdx="1" presStyleCnt="3" custScaleX="18082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DF94445-64D5-4338-B53A-8631C012542F}" type="pres">
      <dgm:prSet presAssocID="{18CC721D-C81B-4F71-A76B-F361AB45D425}" presName="level3hierChild" presStyleCnt="0"/>
      <dgm:spPr/>
    </dgm:pt>
    <dgm:pt modelId="{62B34C83-2FB1-427D-AB34-B73DEA629D78}" type="pres">
      <dgm:prSet presAssocID="{5F5DA96C-9E21-4CCE-8387-384A7CB30739}" presName="conn2-1" presStyleLbl="parChTrans1D2" presStyleIdx="2" presStyleCnt="3"/>
      <dgm:spPr/>
      <dgm:t>
        <a:bodyPr/>
        <a:lstStyle/>
        <a:p>
          <a:endParaRPr lang="zh-TW" altLang="en-US"/>
        </a:p>
      </dgm:t>
    </dgm:pt>
    <dgm:pt modelId="{054A0E62-7AC7-4026-B49C-193D1460154E}" type="pres">
      <dgm:prSet presAssocID="{5F5DA96C-9E21-4CCE-8387-384A7CB30739}" presName="connTx" presStyleLbl="parChTrans1D2" presStyleIdx="2" presStyleCnt="3"/>
      <dgm:spPr/>
      <dgm:t>
        <a:bodyPr/>
        <a:lstStyle/>
        <a:p>
          <a:endParaRPr lang="zh-TW" altLang="en-US"/>
        </a:p>
      </dgm:t>
    </dgm:pt>
    <dgm:pt modelId="{1B6F16F2-3899-4350-98F4-D5D8773AE310}" type="pres">
      <dgm:prSet presAssocID="{FB660D7B-2BE4-4FC5-BD69-BCB8E41D1A13}" presName="root2" presStyleCnt="0"/>
      <dgm:spPr/>
    </dgm:pt>
    <dgm:pt modelId="{8BBAFDDD-6BFA-4257-BFF4-3DE7334B8D8D}" type="pres">
      <dgm:prSet presAssocID="{FB660D7B-2BE4-4FC5-BD69-BCB8E41D1A13}" presName="LevelTwoTextNode" presStyleLbl="node2" presStyleIdx="2" presStyleCnt="3" custScaleX="18093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E804840-F654-4D73-913D-DC0F6912F673}" type="pres">
      <dgm:prSet presAssocID="{FB660D7B-2BE4-4FC5-BD69-BCB8E41D1A13}" presName="level3hierChild" presStyleCnt="0"/>
      <dgm:spPr/>
    </dgm:pt>
  </dgm:ptLst>
  <dgm:cxnLst>
    <dgm:cxn modelId="{ECF68A20-A140-4BB9-A29D-E952DF0D15A5}" type="presOf" srcId="{40BAF96F-7A9C-486B-9779-C5A16BFC20C5}" destId="{EA3F7EB0-A4FF-4AEE-A4F6-EBE66580A36F}" srcOrd="0" destOrd="0" presId="urn:microsoft.com/office/officeart/2005/8/layout/hierarchy2"/>
    <dgm:cxn modelId="{33684C83-D9A5-4191-BFF7-3D5EE8B7CFF8}" srcId="{75AAD102-7813-4E44-AC41-80E16C8F1390}" destId="{FB660D7B-2BE4-4FC5-BD69-BCB8E41D1A13}" srcOrd="2" destOrd="0" parTransId="{5F5DA96C-9E21-4CCE-8387-384A7CB30739}" sibTransId="{6000D450-7B8A-4963-AABA-5FA70E0DBAEB}"/>
    <dgm:cxn modelId="{56FBFC3D-48AC-43D9-9CFC-F17908533294}" type="presOf" srcId="{1D517BFF-943C-4E1F-9B66-6F996D944AB9}" destId="{45668D5B-3308-49D0-A077-A8C178F444D7}" srcOrd="0" destOrd="0" presId="urn:microsoft.com/office/officeart/2005/8/layout/hierarchy2"/>
    <dgm:cxn modelId="{FB0E7749-3DEA-4021-B2F1-5389885803ED}" type="presOf" srcId="{D10D3791-4D10-4700-9BE6-6684B32DFBFC}" destId="{2EB0D9F1-0298-4CE3-A33E-56EF2CE43073}" srcOrd="0" destOrd="0" presId="urn:microsoft.com/office/officeart/2005/8/layout/hierarchy2"/>
    <dgm:cxn modelId="{B8481521-AA69-4DF4-9EEB-166F80346E33}" type="presOf" srcId="{5F5DA96C-9E21-4CCE-8387-384A7CB30739}" destId="{62B34C83-2FB1-427D-AB34-B73DEA629D78}" srcOrd="0" destOrd="0" presId="urn:microsoft.com/office/officeart/2005/8/layout/hierarchy2"/>
    <dgm:cxn modelId="{D392B678-F349-464A-A912-B3B0586C8FEE}" srcId="{75AAD102-7813-4E44-AC41-80E16C8F1390}" destId="{40BAF96F-7A9C-486B-9779-C5A16BFC20C5}" srcOrd="0" destOrd="0" parTransId="{714C0A43-433D-47E5-A8DB-F7683B0D23E4}" sibTransId="{F28C85D8-6299-4F82-BF6A-15482974C19C}"/>
    <dgm:cxn modelId="{91959755-4537-4F28-83A6-DDDC797C4560}" type="presOf" srcId="{714C0A43-433D-47E5-A8DB-F7683B0D23E4}" destId="{6E7BD2E5-60C6-4D17-B63F-70F43E1C1335}" srcOrd="1" destOrd="0" presId="urn:microsoft.com/office/officeart/2005/8/layout/hierarchy2"/>
    <dgm:cxn modelId="{E7790379-6996-43F9-8A86-7F7FF14453E2}" type="presOf" srcId="{714C0A43-433D-47E5-A8DB-F7683B0D23E4}" destId="{6821D767-48E0-493E-80A3-1E2CC95A1BF8}" srcOrd="0" destOrd="0" presId="urn:microsoft.com/office/officeart/2005/8/layout/hierarchy2"/>
    <dgm:cxn modelId="{606C2221-7272-4FE9-9976-FD106BDB9785}" type="presOf" srcId="{D10D3791-4D10-4700-9BE6-6684B32DFBFC}" destId="{54D5A2A0-D091-46DB-BED2-14DE0BCFA674}" srcOrd="1" destOrd="0" presId="urn:microsoft.com/office/officeart/2005/8/layout/hierarchy2"/>
    <dgm:cxn modelId="{A086E2CC-8D08-4414-AA8D-199112832B7E}" type="presOf" srcId="{FB660D7B-2BE4-4FC5-BD69-BCB8E41D1A13}" destId="{8BBAFDDD-6BFA-4257-BFF4-3DE7334B8D8D}" srcOrd="0" destOrd="0" presId="urn:microsoft.com/office/officeart/2005/8/layout/hierarchy2"/>
    <dgm:cxn modelId="{A54A3FF7-BC5C-4E29-BB5B-760E88663935}" srcId="{1D517BFF-943C-4E1F-9B66-6F996D944AB9}" destId="{75AAD102-7813-4E44-AC41-80E16C8F1390}" srcOrd="0" destOrd="0" parTransId="{8AE80097-15CF-4F16-AE97-822480E29635}" sibTransId="{074E09F7-1A31-46AF-99CF-BA8DC0C5AFE0}"/>
    <dgm:cxn modelId="{45335963-8EBB-45E6-AE09-DCE74F050E0E}" type="presOf" srcId="{18CC721D-C81B-4F71-A76B-F361AB45D425}" destId="{3237AD8A-D167-4ED2-BC40-9CD344585ACB}" srcOrd="0" destOrd="0" presId="urn:microsoft.com/office/officeart/2005/8/layout/hierarchy2"/>
    <dgm:cxn modelId="{D143B2E3-7DB3-4FF6-A5E3-0A2E94ABA9F0}" type="presOf" srcId="{75AAD102-7813-4E44-AC41-80E16C8F1390}" destId="{81FAEA1D-A47A-48A4-9D3A-85F2A6181EED}" srcOrd="0" destOrd="0" presId="urn:microsoft.com/office/officeart/2005/8/layout/hierarchy2"/>
    <dgm:cxn modelId="{79A5E9BF-FD3E-4F0A-9071-F1FE6A628D82}" type="presOf" srcId="{5F5DA96C-9E21-4CCE-8387-384A7CB30739}" destId="{054A0E62-7AC7-4026-B49C-193D1460154E}" srcOrd="1" destOrd="0" presId="urn:microsoft.com/office/officeart/2005/8/layout/hierarchy2"/>
    <dgm:cxn modelId="{49CD0AE8-BBB3-4887-9E28-CBB94EDE1D03}" srcId="{75AAD102-7813-4E44-AC41-80E16C8F1390}" destId="{18CC721D-C81B-4F71-A76B-F361AB45D425}" srcOrd="1" destOrd="0" parTransId="{D10D3791-4D10-4700-9BE6-6684B32DFBFC}" sibTransId="{34008381-41FD-472C-A155-7AC53848C324}"/>
    <dgm:cxn modelId="{5EB72D23-AA1C-4D97-B82D-20361743CF87}" type="presParOf" srcId="{45668D5B-3308-49D0-A077-A8C178F444D7}" destId="{8F6C6014-9312-4694-919E-CFB003B67B4B}" srcOrd="0" destOrd="0" presId="urn:microsoft.com/office/officeart/2005/8/layout/hierarchy2"/>
    <dgm:cxn modelId="{B879F0DB-8939-4686-8F63-A1797342EC18}" type="presParOf" srcId="{8F6C6014-9312-4694-919E-CFB003B67B4B}" destId="{81FAEA1D-A47A-48A4-9D3A-85F2A6181EED}" srcOrd="0" destOrd="0" presId="urn:microsoft.com/office/officeart/2005/8/layout/hierarchy2"/>
    <dgm:cxn modelId="{9DF7041F-D4BA-43DA-886A-B1897A3F3B24}" type="presParOf" srcId="{8F6C6014-9312-4694-919E-CFB003B67B4B}" destId="{64B1C477-4736-4185-AE9A-213AD7A40C1A}" srcOrd="1" destOrd="0" presId="urn:microsoft.com/office/officeart/2005/8/layout/hierarchy2"/>
    <dgm:cxn modelId="{8EFCB138-D507-49EB-8D5C-FCD301867831}" type="presParOf" srcId="{64B1C477-4736-4185-AE9A-213AD7A40C1A}" destId="{6821D767-48E0-493E-80A3-1E2CC95A1BF8}" srcOrd="0" destOrd="0" presId="urn:microsoft.com/office/officeart/2005/8/layout/hierarchy2"/>
    <dgm:cxn modelId="{DEC3279B-6E9E-4DF1-999A-8AF56E32C863}" type="presParOf" srcId="{6821D767-48E0-493E-80A3-1E2CC95A1BF8}" destId="{6E7BD2E5-60C6-4D17-B63F-70F43E1C1335}" srcOrd="0" destOrd="0" presId="urn:microsoft.com/office/officeart/2005/8/layout/hierarchy2"/>
    <dgm:cxn modelId="{96563AF8-9BB6-4F17-BD97-BE28FB49EDF2}" type="presParOf" srcId="{64B1C477-4736-4185-AE9A-213AD7A40C1A}" destId="{22C389A2-7489-4FD2-A951-64C3126BA9F0}" srcOrd="1" destOrd="0" presId="urn:microsoft.com/office/officeart/2005/8/layout/hierarchy2"/>
    <dgm:cxn modelId="{3C5F8A18-C367-4D66-A88A-83A25302945B}" type="presParOf" srcId="{22C389A2-7489-4FD2-A951-64C3126BA9F0}" destId="{EA3F7EB0-A4FF-4AEE-A4F6-EBE66580A36F}" srcOrd="0" destOrd="0" presId="urn:microsoft.com/office/officeart/2005/8/layout/hierarchy2"/>
    <dgm:cxn modelId="{E550D7A9-5F90-42E2-8ABA-EFA8EA596068}" type="presParOf" srcId="{22C389A2-7489-4FD2-A951-64C3126BA9F0}" destId="{87FCEEDC-7F77-4C3E-9752-EEC403AA4C1B}" srcOrd="1" destOrd="0" presId="urn:microsoft.com/office/officeart/2005/8/layout/hierarchy2"/>
    <dgm:cxn modelId="{02BC9C58-F1A6-471C-BB2A-16FC5CA66D88}" type="presParOf" srcId="{64B1C477-4736-4185-AE9A-213AD7A40C1A}" destId="{2EB0D9F1-0298-4CE3-A33E-56EF2CE43073}" srcOrd="2" destOrd="0" presId="urn:microsoft.com/office/officeart/2005/8/layout/hierarchy2"/>
    <dgm:cxn modelId="{5B657204-6DB8-4C4A-8123-A3C84D788334}" type="presParOf" srcId="{2EB0D9F1-0298-4CE3-A33E-56EF2CE43073}" destId="{54D5A2A0-D091-46DB-BED2-14DE0BCFA674}" srcOrd="0" destOrd="0" presId="urn:microsoft.com/office/officeart/2005/8/layout/hierarchy2"/>
    <dgm:cxn modelId="{A2B80C8D-0E1E-45A2-9517-EE9F4C0F5081}" type="presParOf" srcId="{64B1C477-4736-4185-AE9A-213AD7A40C1A}" destId="{B783C755-0727-4FD7-BE53-A6E09362E03B}" srcOrd="3" destOrd="0" presId="urn:microsoft.com/office/officeart/2005/8/layout/hierarchy2"/>
    <dgm:cxn modelId="{8FE96C14-9940-47B9-BAFB-5A0A2C06FB75}" type="presParOf" srcId="{B783C755-0727-4FD7-BE53-A6E09362E03B}" destId="{3237AD8A-D167-4ED2-BC40-9CD344585ACB}" srcOrd="0" destOrd="0" presId="urn:microsoft.com/office/officeart/2005/8/layout/hierarchy2"/>
    <dgm:cxn modelId="{DC218DE8-1779-4627-8A2B-CF074EDEE456}" type="presParOf" srcId="{B783C755-0727-4FD7-BE53-A6E09362E03B}" destId="{1DF94445-64D5-4338-B53A-8631C012542F}" srcOrd="1" destOrd="0" presId="urn:microsoft.com/office/officeart/2005/8/layout/hierarchy2"/>
    <dgm:cxn modelId="{78408D59-01FB-40D4-8337-D66C5B27C974}" type="presParOf" srcId="{64B1C477-4736-4185-AE9A-213AD7A40C1A}" destId="{62B34C83-2FB1-427D-AB34-B73DEA629D78}" srcOrd="4" destOrd="0" presId="urn:microsoft.com/office/officeart/2005/8/layout/hierarchy2"/>
    <dgm:cxn modelId="{050793A6-01A1-4313-BDA6-177E91495C85}" type="presParOf" srcId="{62B34C83-2FB1-427D-AB34-B73DEA629D78}" destId="{054A0E62-7AC7-4026-B49C-193D1460154E}" srcOrd="0" destOrd="0" presId="urn:microsoft.com/office/officeart/2005/8/layout/hierarchy2"/>
    <dgm:cxn modelId="{554B01FF-5CE9-484D-9B15-4BA340BCC915}" type="presParOf" srcId="{64B1C477-4736-4185-AE9A-213AD7A40C1A}" destId="{1B6F16F2-3899-4350-98F4-D5D8773AE310}" srcOrd="5" destOrd="0" presId="urn:microsoft.com/office/officeart/2005/8/layout/hierarchy2"/>
    <dgm:cxn modelId="{BA8489E1-2DB1-435F-8380-3857C60124B7}" type="presParOf" srcId="{1B6F16F2-3899-4350-98F4-D5D8773AE310}" destId="{8BBAFDDD-6BFA-4257-BFF4-3DE7334B8D8D}" srcOrd="0" destOrd="0" presId="urn:microsoft.com/office/officeart/2005/8/layout/hierarchy2"/>
    <dgm:cxn modelId="{B3AC2512-13C9-4F5C-B7D2-960FCFC3943F}" type="presParOf" srcId="{1B6F16F2-3899-4350-98F4-D5D8773AE310}" destId="{AE804840-F654-4D73-913D-DC0F6912F67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A5DCDA5B-9775-4202-9551-786EEE69699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DE007D09-40E4-4366-8ABE-633A61C7B30E}">
      <dgm:prSet custT="1"/>
      <dgm:spPr/>
      <dgm:t>
        <a:bodyPr/>
        <a:lstStyle/>
        <a:p>
          <a:pPr rtl="0"/>
          <a:r>
            <a:rPr lang="zh-TW" altLang="en-US" sz="2000" dirty="0" smtClean="0"/>
            <a:t>品質的定義：</a:t>
          </a:r>
          <a:endParaRPr lang="zh-TW" altLang="en-US" sz="2000" dirty="0"/>
        </a:p>
      </dgm:t>
    </dgm:pt>
    <dgm:pt modelId="{85B1846F-0437-47F6-A5BE-A430F794925F}" type="parTrans" cxnId="{0CF9E56F-1FC4-4673-B1D5-F97D5C62130F}">
      <dgm:prSet/>
      <dgm:spPr/>
      <dgm:t>
        <a:bodyPr/>
        <a:lstStyle/>
        <a:p>
          <a:endParaRPr lang="zh-TW" altLang="en-US" sz="2000"/>
        </a:p>
      </dgm:t>
    </dgm:pt>
    <dgm:pt modelId="{F977334A-620F-4430-833A-EC624BCF051F}" type="sibTrans" cxnId="{0CF9E56F-1FC4-4673-B1D5-F97D5C62130F}">
      <dgm:prSet/>
      <dgm:spPr/>
      <dgm:t>
        <a:bodyPr/>
        <a:lstStyle/>
        <a:p>
          <a:endParaRPr lang="zh-TW" altLang="en-US" sz="2000"/>
        </a:p>
      </dgm:t>
    </dgm:pt>
    <dgm:pt modelId="{3EC79BBA-EAF2-470E-A994-FF6DB054AFE1}">
      <dgm:prSet custT="1"/>
      <dgm:spPr/>
      <dgm:t>
        <a:bodyPr/>
        <a:lstStyle/>
        <a:p>
          <a:pPr rtl="0"/>
          <a:r>
            <a:rPr lang="zh-TW" sz="2000" dirty="0" smtClean="0"/>
            <a:t>狹義：沒有瑕疵</a:t>
          </a:r>
          <a:r>
            <a:rPr lang="en-US" altLang="zh-TW" sz="2000" dirty="0" smtClean="0"/>
            <a:t>, </a:t>
          </a:r>
          <a:r>
            <a:rPr lang="en-US" altLang="zh-TW" sz="2000" dirty="0" smtClean="0">
              <a:ea typeface="新細明體"/>
            </a:rPr>
            <a:t>KMC, </a:t>
          </a:r>
          <a:r>
            <a:rPr lang="en-US" altLang="zh-TW" sz="2000" dirty="0" smtClean="0"/>
            <a:t>the only one, 5</a:t>
          </a:r>
          <a:r>
            <a:rPr lang="zh-TW" altLang="en-US" sz="2000" dirty="0" smtClean="0"/>
            <a:t>個</a:t>
          </a:r>
          <a:r>
            <a:rPr lang="el-GR" altLang="zh-TW" sz="2000" dirty="0" smtClean="0">
              <a:ea typeface="新細明體"/>
            </a:rPr>
            <a:t>δ</a:t>
          </a:r>
          <a:r>
            <a:rPr lang="en-US" altLang="zh-TW" sz="2000" dirty="0" smtClean="0">
              <a:ea typeface="新細明體"/>
            </a:rPr>
            <a:t> </a:t>
          </a:r>
          <a:endParaRPr lang="zh-TW" sz="2000" dirty="0"/>
        </a:p>
      </dgm:t>
    </dgm:pt>
    <dgm:pt modelId="{F6F89688-E686-4C53-B34B-B4E0816CC33D}" type="parTrans" cxnId="{E15053C1-8D5C-47FE-8CC5-C67710EBA851}">
      <dgm:prSet/>
      <dgm:spPr/>
      <dgm:t>
        <a:bodyPr/>
        <a:lstStyle/>
        <a:p>
          <a:endParaRPr lang="zh-TW" altLang="en-US" sz="2000"/>
        </a:p>
      </dgm:t>
    </dgm:pt>
    <dgm:pt modelId="{0019663F-4946-4634-A26F-46BACDF53FEF}" type="sibTrans" cxnId="{E15053C1-8D5C-47FE-8CC5-C67710EBA851}">
      <dgm:prSet/>
      <dgm:spPr/>
      <dgm:t>
        <a:bodyPr/>
        <a:lstStyle/>
        <a:p>
          <a:endParaRPr lang="zh-TW" altLang="en-US" sz="2000"/>
        </a:p>
      </dgm:t>
    </dgm:pt>
    <dgm:pt modelId="{8D858092-250A-42AC-9C67-7FD172C12917}">
      <dgm:prSet custT="1"/>
      <dgm:spPr/>
      <dgm:t>
        <a:bodyPr/>
        <a:lstStyle/>
        <a:p>
          <a:pPr rtl="0"/>
          <a:r>
            <a:rPr lang="zh-TW" altLang="en-US" sz="2000" dirty="0" smtClean="0"/>
            <a:t>顧客滿意度的定義：具有滿足所聲明的或隱含的顧客需求的能力</a:t>
          </a:r>
          <a:endParaRPr lang="zh-TW" altLang="en-US" sz="2000" dirty="0"/>
        </a:p>
      </dgm:t>
    </dgm:pt>
    <dgm:pt modelId="{CDEC73B3-54BF-4CC8-82D4-08DB7B67D3E6}" type="parTrans" cxnId="{8F07A845-45BB-4E99-AB04-3B52DC4A0C77}">
      <dgm:prSet/>
      <dgm:spPr/>
      <dgm:t>
        <a:bodyPr/>
        <a:lstStyle/>
        <a:p>
          <a:endParaRPr lang="zh-TW" altLang="en-US" sz="2000"/>
        </a:p>
      </dgm:t>
    </dgm:pt>
    <dgm:pt modelId="{539B9BAA-33D4-4221-A54C-1AC9F1547F15}" type="sibTrans" cxnId="{8F07A845-45BB-4E99-AB04-3B52DC4A0C77}">
      <dgm:prSet/>
      <dgm:spPr/>
      <dgm:t>
        <a:bodyPr/>
        <a:lstStyle/>
        <a:p>
          <a:endParaRPr lang="zh-TW" altLang="en-US" sz="2000"/>
        </a:p>
      </dgm:t>
    </dgm:pt>
    <dgm:pt modelId="{07ABAFD8-BEEE-4E29-8D18-2723A4215455}">
      <dgm:prSet custT="1"/>
      <dgm:spPr/>
      <dgm:t>
        <a:bodyPr/>
        <a:lstStyle/>
        <a:p>
          <a:pPr rtl="0"/>
          <a:r>
            <a:rPr lang="zh-TW" altLang="en-US" sz="2000" dirty="0" smtClean="0"/>
            <a:t>西門子：顧客會再度光顧，而且我們的產品不會被退回</a:t>
          </a:r>
          <a:endParaRPr lang="zh-TW" altLang="en-US" sz="2000" dirty="0"/>
        </a:p>
      </dgm:t>
    </dgm:pt>
    <dgm:pt modelId="{7B5F23BE-DC61-4F6B-86E6-9DBF8919023A}" type="parTrans" cxnId="{8F42D494-F253-4EB1-A14C-3B18467E7836}">
      <dgm:prSet/>
      <dgm:spPr/>
      <dgm:t>
        <a:bodyPr/>
        <a:lstStyle/>
        <a:p>
          <a:endParaRPr lang="zh-TW" altLang="en-US" sz="2000"/>
        </a:p>
      </dgm:t>
    </dgm:pt>
    <dgm:pt modelId="{9F010F58-55A0-45AB-B49A-BC3BAB797315}" type="sibTrans" cxnId="{8F42D494-F253-4EB1-A14C-3B18467E7836}">
      <dgm:prSet/>
      <dgm:spPr/>
      <dgm:t>
        <a:bodyPr/>
        <a:lstStyle/>
        <a:p>
          <a:endParaRPr lang="zh-TW" altLang="en-US" sz="2000"/>
        </a:p>
      </dgm:t>
    </dgm:pt>
    <dgm:pt modelId="{4A96D604-AD23-450C-9FF8-D49DFB69DAC3}">
      <dgm:prSet custT="1"/>
      <dgm:spPr/>
      <dgm:t>
        <a:bodyPr/>
        <a:lstStyle/>
        <a:p>
          <a:pPr rtl="0"/>
          <a:r>
            <a:rPr lang="zh-TW" sz="2000" dirty="0" smtClean="0"/>
            <a:t>品質定義錯誤的結果：</a:t>
          </a:r>
          <a:r>
            <a:rPr lang="zh-TW" altLang="en-US" sz="2000" dirty="0" smtClean="0"/>
            <a:t>生產面、</a:t>
          </a:r>
          <a:r>
            <a:rPr lang="zh-TW" sz="2000" dirty="0" smtClean="0"/>
            <a:t>狹義</a:t>
          </a:r>
          <a:r>
            <a:rPr lang="en-US" sz="2000" dirty="0" smtClean="0"/>
            <a:t>TQM</a:t>
          </a:r>
          <a:r>
            <a:rPr lang="zh-TW" sz="2000" dirty="0" smtClean="0"/>
            <a:t>的失敗</a:t>
          </a:r>
          <a:endParaRPr lang="zh-TW" sz="2000" dirty="0"/>
        </a:p>
      </dgm:t>
    </dgm:pt>
    <dgm:pt modelId="{A16981AD-D868-4369-B0F3-66F9010AE4B7}" type="parTrans" cxnId="{62A9814C-9363-4227-BDBE-C32C3DE2029A}">
      <dgm:prSet/>
      <dgm:spPr/>
      <dgm:t>
        <a:bodyPr/>
        <a:lstStyle/>
        <a:p>
          <a:endParaRPr lang="zh-TW" altLang="en-US" sz="2000"/>
        </a:p>
      </dgm:t>
    </dgm:pt>
    <dgm:pt modelId="{B2741B10-B3DB-4ABC-939E-7506D95B5A9C}" type="sibTrans" cxnId="{62A9814C-9363-4227-BDBE-C32C3DE2029A}">
      <dgm:prSet/>
      <dgm:spPr/>
      <dgm:t>
        <a:bodyPr/>
        <a:lstStyle/>
        <a:p>
          <a:endParaRPr lang="zh-TW" altLang="en-US" sz="2000"/>
        </a:p>
      </dgm:t>
    </dgm:pt>
    <dgm:pt modelId="{5CC34601-F11E-4F14-89DF-C4E95584C30B}">
      <dgm:prSet custT="1"/>
      <dgm:spPr/>
      <dgm:t>
        <a:bodyPr/>
        <a:lstStyle/>
        <a:p>
          <a:pPr rtl="0"/>
          <a:r>
            <a:rPr lang="zh-TW" altLang="en-US" sz="2000" dirty="0" smtClean="0"/>
            <a:t>產品品質的兩個構面</a:t>
          </a:r>
          <a:endParaRPr lang="zh-TW" altLang="en-US" sz="2000" dirty="0"/>
        </a:p>
      </dgm:t>
    </dgm:pt>
    <dgm:pt modelId="{04A70140-AFB4-4D4E-9161-D28A725146BB}" type="parTrans" cxnId="{E260C724-E2C3-4ED2-A932-C462CBFB52C6}">
      <dgm:prSet/>
      <dgm:spPr/>
      <dgm:t>
        <a:bodyPr/>
        <a:lstStyle/>
        <a:p>
          <a:endParaRPr lang="zh-TW" altLang="en-US" sz="2000"/>
        </a:p>
      </dgm:t>
    </dgm:pt>
    <dgm:pt modelId="{50DBA848-68EE-4E8A-B432-67339E5E86C5}" type="sibTrans" cxnId="{E260C724-E2C3-4ED2-A932-C462CBFB52C6}">
      <dgm:prSet/>
      <dgm:spPr/>
      <dgm:t>
        <a:bodyPr/>
        <a:lstStyle/>
        <a:p>
          <a:endParaRPr lang="zh-TW" altLang="en-US" sz="2000"/>
        </a:p>
      </dgm:t>
    </dgm:pt>
    <dgm:pt modelId="{66163AE7-7692-4826-8B47-49209CB963D1}">
      <dgm:prSet custT="1"/>
      <dgm:spPr/>
      <dgm:t>
        <a:bodyPr/>
        <a:lstStyle/>
        <a:p>
          <a:pPr rtl="0"/>
          <a:r>
            <a:rPr lang="zh-TW" altLang="en-US" sz="2000" b="1" dirty="0" smtClean="0"/>
            <a:t>品質水準</a:t>
          </a:r>
          <a:r>
            <a:rPr lang="zh-TW" altLang="en-US" sz="2000" dirty="0" smtClean="0"/>
            <a:t>：性能品質，產能執行其功能的能力例如。勞斯萊斯</a:t>
          </a:r>
          <a:endParaRPr lang="zh-TW" altLang="en-US" sz="2000" dirty="0"/>
        </a:p>
      </dgm:t>
    </dgm:pt>
    <dgm:pt modelId="{0605E4F8-3687-4C7C-A612-88F6008157BF}" type="parTrans" cxnId="{66E1E142-AD54-4BB2-A179-5DB6F3D66386}">
      <dgm:prSet/>
      <dgm:spPr/>
      <dgm:t>
        <a:bodyPr/>
        <a:lstStyle/>
        <a:p>
          <a:endParaRPr lang="zh-TW" altLang="en-US" sz="2000"/>
        </a:p>
      </dgm:t>
    </dgm:pt>
    <dgm:pt modelId="{6AD8EAB6-BF1E-4040-AF2B-33133CF5F37A}" type="sibTrans" cxnId="{66E1E142-AD54-4BB2-A179-5DB6F3D66386}">
      <dgm:prSet/>
      <dgm:spPr/>
      <dgm:t>
        <a:bodyPr/>
        <a:lstStyle/>
        <a:p>
          <a:endParaRPr lang="zh-TW" altLang="en-US" sz="2000"/>
        </a:p>
      </dgm:t>
    </dgm:pt>
    <dgm:pt modelId="{1F8ED9AF-6CF5-4E13-A4C5-D706EB590313}">
      <dgm:prSet custT="1"/>
      <dgm:spPr/>
      <dgm:t>
        <a:bodyPr/>
        <a:lstStyle/>
        <a:p>
          <a:pPr rtl="0"/>
          <a:r>
            <a:rPr lang="zh-TW" altLang="en-US" sz="2000" b="1" dirty="0" smtClean="0"/>
            <a:t>品質的一致性</a:t>
          </a:r>
          <a:r>
            <a:rPr lang="zh-TW" altLang="en-US" sz="2000" dirty="0" smtClean="0"/>
            <a:t>：傳送既定的績效水準，而且沒有不良品。</a:t>
          </a:r>
          <a:endParaRPr lang="zh-TW" altLang="en-US" sz="2000" dirty="0"/>
        </a:p>
      </dgm:t>
    </dgm:pt>
    <dgm:pt modelId="{825AA0A9-5CBC-4AB4-90A0-AE3339936811}" type="parTrans" cxnId="{C27FE217-FC47-4853-B155-20C117A9CF01}">
      <dgm:prSet/>
      <dgm:spPr/>
      <dgm:t>
        <a:bodyPr/>
        <a:lstStyle/>
        <a:p>
          <a:endParaRPr lang="zh-TW" altLang="en-US" sz="2000"/>
        </a:p>
      </dgm:t>
    </dgm:pt>
    <dgm:pt modelId="{9D244158-A998-4BA5-8D49-60DDA7A461E8}" type="sibTrans" cxnId="{C27FE217-FC47-4853-B155-20C117A9CF01}">
      <dgm:prSet/>
      <dgm:spPr/>
      <dgm:t>
        <a:bodyPr/>
        <a:lstStyle/>
        <a:p>
          <a:endParaRPr lang="zh-TW" altLang="en-US" sz="2000"/>
        </a:p>
      </dgm:t>
    </dgm:pt>
    <dgm:pt modelId="{49EC37E8-039C-4EA5-B8BB-E3C54D388DCD}">
      <dgm:prSet custT="1"/>
      <dgm:spPr/>
      <dgm:t>
        <a:bodyPr/>
        <a:lstStyle/>
        <a:p>
          <a:pPr rtl="0"/>
          <a:r>
            <a:rPr lang="zh-TW" altLang="en-US" sz="2000" dirty="0" smtClean="0">
              <a:solidFill>
                <a:srgbClr val="FFFF00"/>
              </a:solidFill>
            </a:rPr>
            <a:t>問題：正確的品質概念應該是生產面還是行銷面</a:t>
          </a:r>
          <a:r>
            <a:rPr lang="en-US" altLang="zh-TW" sz="2000" dirty="0" smtClean="0">
              <a:solidFill>
                <a:srgbClr val="FFFF00"/>
              </a:solidFill>
            </a:rPr>
            <a:t>?</a:t>
          </a:r>
          <a:endParaRPr lang="zh-TW" sz="2000" dirty="0">
            <a:solidFill>
              <a:srgbClr val="FFFF00"/>
            </a:solidFill>
          </a:endParaRPr>
        </a:p>
      </dgm:t>
    </dgm:pt>
    <dgm:pt modelId="{220248A3-22DE-4EAF-AEE7-C632D7846FB6}" type="parTrans" cxnId="{429B975D-9C95-4911-835C-393DC5461621}">
      <dgm:prSet/>
      <dgm:spPr/>
      <dgm:t>
        <a:bodyPr/>
        <a:lstStyle/>
        <a:p>
          <a:endParaRPr lang="zh-TW" altLang="en-US" sz="2000"/>
        </a:p>
      </dgm:t>
    </dgm:pt>
    <dgm:pt modelId="{20BBC037-A40C-4ECD-AFF9-35B97FC23D21}" type="sibTrans" cxnId="{429B975D-9C95-4911-835C-393DC5461621}">
      <dgm:prSet/>
      <dgm:spPr/>
      <dgm:t>
        <a:bodyPr/>
        <a:lstStyle/>
        <a:p>
          <a:endParaRPr lang="zh-TW" altLang="en-US" sz="2000"/>
        </a:p>
      </dgm:t>
    </dgm:pt>
    <dgm:pt modelId="{677DB68F-1B07-40DD-AA30-5FB0BD65B88E}" type="pres">
      <dgm:prSet presAssocID="{A5DCDA5B-9775-4202-9551-786EEE6969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080231E-4BE1-4761-8EFE-265AC5DC0100}" type="pres">
      <dgm:prSet presAssocID="{DE007D09-40E4-4366-8ABE-633A61C7B30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DC18B2D-B10C-42F2-B829-6CA201A99C5A}" type="pres">
      <dgm:prSet presAssocID="{DE007D09-40E4-4366-8ABE-633A61C7B30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331EFFF-E026-4551-821B-2ECD1831EC26}" type="pres">
      <dgm:prSet presAssocID="{4A96D604-AD23-450C-9FF8-D49DFB69DAC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A1EFF2F-793C-4397-9AE9-2025B4FC4DED}" type="pres">
      <dgm:prSet presAssocID="{B2741B10-B3DB-4ABC-939E-7506D95B5A9C}" presName="spacer" presStyleCnt="0"/>
      <dgm:spPr/>
    </dgm:pt>
    <dgm:pt modelId="{0548C43A-EF70-452A-A05E-2119D747849D}" type="pres">
      <dgm:prSet presAssocID="{49EC37E8-039C-4EA5-B8BB-E3C54D388DC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56C1D38-80E7-4058-9B1B-3C534E680818}" type="pres">
      <dgm:prSet presAssocID="{20BBC037-A40C-4ECD-AFF9-35B97FC23D21}" presName="spacer" presStyleCnt="0"/>
      <dgm:spPr/>
    </dgm:pt>
    <dgm:pt modelId="{5B1B5B25-489B-4B34-814A-A280BBAD5406}" type="pres">
      <dgm:prSet presAssocID="{5CC34601-F11E-4F14-89DF-C4E95584C30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C509120-152B-4944-ACF3-5195643E9AFA}" type="pres">
      <dgm:prSet presAssocID="{5CC34601-F11E-4F14-89DF-C4E95584C30B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6E1E142-AD54-4BB2-A179-5DB6F3D66386}" srcId="{5CC34601-F11E-4F14-89DF-C4E95584C30B}" destId="{66163AE7-7692-4826-8B47-49209CB963D1}" srcOrd="0" destOrd="0" parTransId="{0605E4F8-3687-4C7C-A612-88F6008157BF}" sibTransId="{6AD8EAB6-BF1E-4040-AF2B-33133CF5F37A}"/>
    <dgm:cxn modelId="{A406C8B9-4E0C-4E8D-9A53-1D57E8079F4D}" type="presOf" srcId="{5CC34601-F11E-4F14-89DF-C4E95584C30B}" destId="{5B1B5B25-489B-4B34-814A-A280BBAD5406}" srcOrd="0" destOrd="0" presId="urn:microsoft.com/office/officeart/2005/8/layout/vList2"/>
    <dgm:cxn modelId="{8F42D494-F253-4EB1-A14C-3B18467E7836}" srcId="{DE007D09-40E4-4366-8ABE-633A61C7B30E}" destId="{07ABAFD8-BEEE-4E29-8D18-2723A4215455}" srcOrd="2" destOrd="0" parTransId="{7B5F23BE-DC61-4F6B-86E6-9DBF8919023A}" sibTransId="{9F010F58-55A0-45AB-B49A-BC3BAB797315}"/>
    <dgm:cxn modelId="{CA151D5B-9C51-462E-AA8C-6BF3D5618760}" type="presOf" srcId="{07ABAFD8-BEEE-4E29-8D18-2723A4215455}" destId="{DDC18B2D-B10C-42F2-B829-6CA201A99C5A}" srcOrd="0" destOrd="2" presId="urn:microsoft.com/office/officeart/2005/8/layout/vList2"/>
    <dgm:cxn modelId="{E15053C1-8D5C-47FE-8CC5-C67710EBA851}" srcId="{DE007D09-40E4-4366-8ABE-633A61C7B30E}" destId="{3EC79BBA-EAF2-470E-A994-FF6DB054AFE1}" srcOrd="0" destOrd="0" parTransId="{F6F89688-E686-4C53-B34B-B4E0816CC33D}" sibTransId="{0019663F-4946-4634-A26F-46BACDF53FEF}"/>
    <dgm:cxn modelId="{62A9814C-9363-4227-BDBE-C32C3DE2029A}" srcId="{A5DCDA5B-9775-4202-9551-786EEE69699D}" destId="{4A96D604-AD23-450C-9FF8-D49DFB69DAC3}" srcOrd="1" destOrd="0" parTransId="{A16981AD-D868-4369-B0F3-66F9010AE4B7}" sibTransId="{B2741B10-B3DB-4ABC-939E-7506D95B5A9C}"/>
    <dgm:cxn modelId="{AD6FE6FA-9FAD-4922-A4F9-D0992D3A7FDF}" type="presOf" srcId="{DE007D09-40E4-4366-8ABE-633A61C7B30E}" destId="{6080231E-4BE1-4761-8EFE-265AC5DC0100}" srcOrd="0" destOrd="0" presId="urn:microsoft.com/office/officeart/2005/8/layout/vList2"/>
    <dgm:cxn modelId="{429B975D-9C95-4911-835C-393DC5461621}" srcId="{A5DCDA5B-9775-4202-9551-786EEE69699D}" destId="{49EC37E8-039C-4EA5-B8BB-E3C54D388DCD}" srcOrd="2" destOrd="0" parTransId="{220248A3-22DE-4EAF-AEE7-C632D7846FB6}" sibTransId="{20BBC037-A40C-4ECD-AFF9-35B97FC23D21}"/>
    <dgm:cxn modelId="{A3370C59-EE62-4933-9B76-177670C370B2}" type="presOf" srcId="{4A96D604-AD23-450C-9FF8-D49DFB69DAC3}" destId="{2331EFFF-E026-4551-821B-2ECD1831EC26}" srcOrd="0" destOrd="0" presId="urn:microsoft.com/office/officeart/2005/8/layout/vList2"/>
    <dgm:cxn modelId="{807A3B1B-4745-43B4-8719-170B267B5619}" type="presOf" srcId="{66163AE7-7692-4826-8B47-49209CB963D1}" destId="{8C509120-152B-4944-ACF3-5195643E9AFA}" srcOrd="0" destOrd="0" presId="urn:microsoft.com/office/officeart/2005/8/layout/vList2"/>
    <dgm:cxn modelId="{E260C724-E2C3-4ED2-A932-C462CBFB52C6}" srcId="{A5DCDA5B-9775-4202-9551-786EEE69699D}" destId="{5CC34601-F11E-4F14-89DF-C4E95584C30B}" srcOrd="3" destOrd="0" parTransId="{04A70140-AFB4-4D4E-9161-D28A725146BB}" sibTransId="{50DBA848-68EE-4E8A-B432-67339E5E86C5}"/>
    <dgm:cxn modelId="{52ED1649-746F-4BEE-A6AF-1F2AA52B63CB}" type="presOf" srcId="{A5DCDA5B-9775-4202-9551-786EEE69699D}" destId="{677DB68F-1B07-40DD-AA30-5FB0BD65B88E}" srcOrd="0" destOrd="0" presId="urn:microsoft.com/office/officeart/2005/8/layout/vList2"/>
    <dgm:cxn modelId="{CC079D04-BB03-42DF-8B73-FCC431FCD849}" type="presOf" srcId="{49EC37E8-039C-4EA5-B8BB-E3C54D388DCD}" destId="{0548C43A-EF70-452A-A05E-2119D747849D}" srcOrd="0" destOrd="0" presId="urn:microsoft.com/office/officeart/2005/8/layout/vList2"/>
    <dgm:cxn modelId="{8E6A93DA-2FC6-499C-B60F-428C00EFCCCE}" type="presOf" srcId="{3EC79BBA-EAF2-470E-A994-FF6DB054AFE1}" destId="{DDC18B2D-B10C-42F2-B829-6CA201A99C5A}" srcOrd="0" destOrd="0" presId="urn:microsoft.com/office/officeart/2005/8/layout/vList2"/>
    <dgm:cxn modelId="{F4C79B79-7365-4591-AECE-399B0A26CFC5}" type="presOf" srcId="{1F8ED9AF-6CF5-4E13-A4C5-D706EB590313}" destId="{8C509120-152B-4944-ACF3-5195643E9AFA}" srcOrd="0" destOrd="1" presId="urn:microsoft.com/office/officeart/2005/8/layout/vList2"/>
    <dgm:cxn modelId="{C27FE217-FC47-4853-B155-20C117A9CF01}" srcId="{5CC34601-F11E-4F14-89DF-C4E95584C30B}" destId="{1F8ED9AF-6CF5-4E13-A4C5-D706EB590313}" srcOrd="1" destOrd="0" parTransId="{825AA0A9-5CBC-4AB4-90A0-AE3339936811}" sibTransId="{9D244158-A998-4BA5-8D49-60DDA7A461E8}"/>
    <dgm:cxn modelId="{5218549F-F003-4842-ACE8-5CCB717FE120}" type="presOf" srcId="{8D858092-250A-42AC-9C67-7FD172C12917}" destId="{DDC18B2D-B10C-42F2-B829-6CA201A99C5A}" srcOrd="0" destOrd="1" presId="urn:microsoft.com/office/officeart/2005/8/layout/vList2"/>
    <dgm:cxn modelId="{8F07A845-45BB-4E99-AB04-3B52DC4A0C77}" srcId="{DE007D09-40E4-4366-8ABE-633A61C7B30E}" destId="{8D858092-250A-42AC-9C67-7FD172C12917}" srcOrd="1" destOrd="0" parTransId="{CDEC73B3-54BF-4CC8-82D4-08DB7B67D3E6}" sibTransId="{539B9BAA-33D4-4221-A54C-1AC9F1547F15}"/>
    <dgm:cxn modelId="{0CF9E56F-1FC4-4673-B1D5-F97D5C62130F}" srcId="{A5DCDA5B-9775-4202-9551-786EEE69699D}" destId="{DE007D09-40E4-4366-8ABE-633A61C7B30E}" srcOrd="0" destOrd="0" parTransId="{85B1846F-0437-47F6-A5BE-A430F794925F}" sibTransId="{F977334A-620F-4430-833A-EC624BCF051F}"/>
    <dgm:cxn modelId="{4A7F0049-5516-4C6E-B528-FEA670B89313}" type="presParOf" srcId="{677DB68F-1B07-40DD-AA30-5FB0BD65B88E}" destId="{6080231E-4BE1-4761-8EFE-265AC5DC0100}" srcOrd="0" destOrd="0" presId="urn:microsoft.com/office/officeart/2005/8/layout/vList2"/>
    <dgm:cxn modelId="{F457C0E1-8DDB-486A-A780-E24F9D82D1A4}" type="presParOf" srcId="{677DB68F-1B07-40DD-AA30-5FB0BD65B88E}" destId="{DDC18B2D-B10C-42F2-B829-6CA201A99C5A}" srcOrd="1" destOrd="0" presId="urn:microsoft.com/office/officeart/2005/8/layout/vList2"/>
    <dgm:cxn modelId="{B3178ECE-63EE-4C92-9473-1E4E5311A7FD}" type="presParOf" srcId="{677DB68F-1B07-40DD-AA30-5FB0BD65B88E}" destId="{2331EFFF-E026-4551-821B-2ECD1831EC26}" srcOrd="2" destOrd="0" presId="urn:microsoft.com/office/officeart/2005/8/layout/vList2"/>
    <dgm:cxn modelId="{9E15D360-120F-4D8E-8640-EBEBFF578CE4}" type="presParOf" srcId="{677DB68F-1B07-40DD-AA30-5FB0BD65B88E}" destId="{EA1EFF2F-793C-4397-9AE9-2025B4FC4DED}" srcOrd="3" destOrd="0" presId="urn:microsoft.com/office/officeart/2005/8/layout/vList2"/>
    <dgm:cxn modelId="{A9FC793F-BFD2-4590-A447-65046119B353}" type="presParOf" srcId="{677DB68F-1B07-40DD-AA30-5FB0BD65B88E}" destId="{0548C43A-EF70-452A-A05E-2119D747849D}" srcOrd="4" destOrd="0" presId="urn:microsoft.com/office/officeart/2005/8/layout/vList2"/>
    <dgm:cxn modelId="{E210ABF9-19D7-4E17-A8E6-089FE03E9089}" type="presParOf" srcId="{677DB68F-1B07-40DD-AA30-5FB0BD65B88E}" destId="{256C1D38-80E7-4058-9B1B-3C534E680818}" srcOrd="5" destOrd="0" presId="urn:microsoft.com/office/officeart/2005/8/layout/vList2"/>
    <dgm:cxn modelId="{9D5B61E9-D36B-474C-AEAE-F8B6910EA82D}" type="presParOf" srcId="{677DB68F-1B07-40DD-AA30-5FB0BD65B88E}" destId="{5B1B5B25-489B-4B34-814A-A280BBAD5406}" srcOrd="6" destOrd="0" presId="urn:microsoft.com/office/officeart/2005/8/layout/vList2"/>
    <dgm:cxn modelId="{C81DDA3C-3544-4B31-955D-4D3048FE5936}" type="presParOf" srcId="{677DB68F-1B07-40DD-AA30-5FB0BD65B88E}" destId="{8C509120-152B-4944-ACF3-5195643E9AFA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A5DCDA5B-9775-4202-9551-786EEE69699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256746A-B20C-4C41-A306-1938C635B4EB}">
      <dgm:prSet custT="1"/>
      <dgm:spPr/>
      <dgm:t>
        <a:bodyPr/>
        <a:lstStyle/>
        <a:p>
          <a:r>
            <a:rPr lang="zh-TW" altLang="en-US" sz="2800" dirty="0" smtClean="0"/>
            <a:t>以智慧型手機為例</a:t>
          </a:r>
          <a:endParaRPr lang="zh-TW" altLang="en-US" sz="2800" dirty="0"/>
        </a:p>
      </dgm:t>
    </dgm:pt>
    <dgm:pt modelId="{98937590-2200-429A-BEAE-09B185661BD2}" type="parTrans" cxnId="{D4354027-8DFE-4271-AA9B-AC3CA038C35D}">
      <dgm:prSet/>
      <dgm:spPr/>
      <dgm:t>
        <a:bodyPr/>
        <a:lstStyle/>
        <a:p>
          <a:endParaRPr lang="zh-TW" altLang="en-US" sz="2800"/>
        </a:p>
      </dgm:t>
    </dgm:pt>
    <dgm:pt modelId="{DBFA70BA-36C4-4965-AADD-5503569A1CE0}" type="sibTrans" cxnId="{D4354027-8DFE-4271-AA9B-AC3CA038C35D}">
      <dgm:prSet/>
      <dgm:spPr/>
      <dgm:t>
        <a:bodyPr/>
        <a:lstStyle/>
        <a:p>
          <a:endParaRPr lang="zh-TW" altLang="en-US" sz="2800"/>
        </a:p>
      </dgm:t>
    </dgm:pt>
    <dgm:pt modelId="{649F2954-989F-4A4D-8DA8-3C7ADE690CBB}">
      <dgm:prSet custT="1"/>
      <dgm:spPr/>
      <dgm:t>
        <a:bodyPr/>
        <a:lstStyle/>
        <a:p>
          <a:r>
            <a:rPr lang="zh-TW" altLang="en-US" sz="2800" dirty="0" smtClean="0"/>
            <a:t>消費者重視的品質面向有那些</a:t>
          </a:r>
          <a:r>
            <a:rPr lang="en-US" altLang="zh-TW" sz="2800" dirty="0" smtClean="0"/>
            <a:t>?</a:t>
          </a:r>
          <a:r>
            <a:rPr lang="zh-TW" altLang="en-US" sz="2800" dirty="0" smtClean="0"/>
            <a:t>要符合那些要求才叫好產品</a:t>
          </a:r>
          <a:r>
            <a:rPr lang="en-US" altLang="zh-TW" sz="2800" dirty="0" smtClean="0"/>
            <a:t>?</a:t>
          </a:r>
          <a:endParaRPr lang="zh-TW" altLang="en-US" sz="2800" dirty="0"/>
        </a:p>
      </dgm:t>
    </dgm:pt>
    <dgm:pt modelId="{FB76225C-1F45-4655-83CF-4A17631CF434}" type="parTrans" cxnId="{6751E749-D0DD-4A44-ABA4-61142E833EAC}">
      <dgm:prSet/>
      <dgm:spPr/>
      <dgm:t>
        <a:bodyPr/>
        <a:lstStyle/>
        <a:p>
          <a:endParaRPr lang="zh-TW" altLang="en-US" sz="2800"/>
        </a:p>
      </dgm:t>
    </dgm:pt>
    <dgm:pt modelId="{D186CFFD-25C3-47D0-A7A9-EE9F7ADB4FEA}" type="sibTrans" cxnId="{6751E749-D0DD-4A44-ABA4-61142E833EAC}">
      <dgm:prSet/>
      <dgm:spPr/>
      <dgm:t>
        <a:bodyPr/>
        <a:lstStyle/>
        <a:p>
          <a:endParaRPr lang="zh-TW" altLang="en-US" sz="2800"/>
        </a:p>
      </dgm:t>
    </dgm:pt>
    <dgm:pt modelId="{F8815C2F-C078-4896-99C7-3F36D9F0BF53}">
      <dgm:prSet custT="1"/>
      <dgm:spPr/>
      <dgm:t>
        <a:bodyPr/>
        <a:lstStyle/>
        <a:p>
          <a:r>
            <a:rPr lang="zh-TW" altLang="en-US" sz="2800" dirty="0" smtClean="0"/>
            <a:t>生產工廠端的廠他所重視的品質面相又有那些</a:t>
          </a:r>
          <a:r>
            <a:rPr lang="en-US" altLang="zh-TW" sz="2800" dirty="0" smtClean="0"/>
            <a:t>?</a:t>
          </a:r>
          <a:r>
            <a:rPr lang="zh-TW" altLang="en-US" sz="2800" dirty="0" smtClean="0"/>
            <a:t>要符合那些公司的要求才叫生產出品質好的手機</a:t>
          </a:r>
          <a:r>
            <a:rPr lang="en-US" altLang="zh-TW" sz="2800" dirty="0" smtClean="0"/>
            <a:t>?</a:t>
          </a:r>
          <a:endParaRPr lang="zh-TW" altLang="en-US" sz="2800" dirty="0"/>
        </a:p>
      </dgm:t>
    </dgm:pt>
    <dgm:pt modelId="{51756D58-C019-4B99-B270-CED9A167E357}" type="parTrans" cxnId="{F19981C2-3F76-468D-A1D9-271282AB879A}">
      <dgm:prSet/>
      <dgm:spPr/>
      <dgm:t>
        <a:bodyPr/>
        <a:lstStyle/>
        <a:p>
          <a:endParaRPr lang="zh-TW" altLang="en-US" sz="2800"/>
        </a:p>
      </dgm:t>
    </dgm:pt>
    <dgm:pt modelId="{078DB92F-C2A5-4BEF-8EE9-54E2F73BF60A}" type="sibTrans" cxnId="{F19981C2-3F76-468D-A1D9-271282AB879A}">
      <dgm:prSet/>
      <dgm:spPr/>
      <dgm:t>
        <a:bodyPr/>
        <a:lstStyle/>
        <a:p>
          <a:endParaRPr lang="zh-TW" altLang="en-US" sz="2800"/>
        </a:p>
      </dgm:t>
    </dgm:pt>
    <dgm:pt modelId="{316DF33E-CBB4-40DC-8824-546A7C2AD9CA}">
      <dgm:prSet custT="1"/>
      <dgm:spPr/>
      <dgm:t>
        <a:bodyPr/>
        <a:lstStyle/>
        <a:p>
          <a:r>
            <a:rPr lang="zh-TW" altLang="en-US" sz="2800" dirty="0" smtClean="0"/>
            <a:t>企業實施電子化管理，提升的是行銷面的品質還是生產面的品質</a:t>
          </a:r>
          <a:r>
            <a:rPr lang="en-US" altLang="zh-TW" sz="2800" dirty="0" smtClean="0"/>
            <a:t>?</a:t>
          </a:r>
          <a:endParaRPr lang="zh-TW" altLang="en-US" sz="2800" dirty="0"/>
        </a:p>
      </dgm:t>
    </dgm:pt>
    <dgm:pt modelId="{645816F9-F3DC-4492-95C5-D72491E0B2A6}" type="parTrans" cxnId="{7B1D076E-2893-48B0-9C3E-F2A4B122FFE2}">
      <dgm:prSet/>
      <dgm:spPr/>
      <dgm:t>
        <a:bodyPr/>
        <a:lstStyle/>
        <a:p>
          <a:endParaRPr lang="zh-TW" altLang="en-US" sz="2800"/>
        </a:p>
      </dgm:t>
    </dgm:pt>
    <dgm:pt modelId="{6204B15B-3E3D-4A0C-9C32-FF79DD824FCE}" type="sibTrans" cxnId="{7B1D076E-2893-48B0-9C3E-F2A4B122FFE2}">
      <dgm:prSet/>
      <dgm:spPr/>
      <dgm:t>
        <a:bodyPr/>
        <a:lstStyle/>
        <a:p>
          <a:endParaRPr lang="zh-TW" altLang="en-US" sz="2800"/>
        </a:p>
      </dgm:t>
    </dgm:pt>
    <dgm:pt modelId="{677DB68F-1B07-40DD-AA30-5FB0BD65B88E}" type="pres">
      <dgm:prSet presAssocID="{A5DCDA5B-9775-4202-9551-786EEE6969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7D8A7B5-901E-41D6-8F3C-205D61DE8562}" type="pres">
      <dgm:prSet presAssocID="{3256746A-B20C-4C41-A306-1938C635B4E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89747A-ED70-432B-BDFD-BC77A012AA6A}" type="pres">
      <dgm:prSet presAssocID="{3256746A-B20C-4C41-A306-1938C635B4E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19981C2-3F76-468D-A1D9-271282AB879A}" srcId="{3256746A-B20C-4C41-A306-1938C635B4EB}" destId="{F8815C2F-C078-4896-99C7-3F36D9F0BF53}" srcOrd="1" destOrd="0" parTransId="{51756D58-C019-4B99-B270-CED9A167E357}" sibTransId="{078DB92F-C2A5-4BEF-8EE9-54E2F73BF60A}"/>
    <dgm:cxn modelId="{759D813B-E664-4DDC-9FB3-7295F81D0863}" type="presOf" srcId="{F8815C2F-C078-4896-99C7-3F36D9F0BF53}" destId="{2C89747A-ED70-432B-BDFD-BC77A012AA6A}" srcOrd="0" destOrd="1" presId="urn:microsoft.com/office/officeart/2005/8/layout/vList2"/>
    <dgm:cxn modelId="{6751E749-D0DD-4A44-ABA4-61142E833EAC}" srcId="{3256746A-B20C-4C41-A306-1938C635B4EB}" destId="{649F2954-989F-4A4D-8DA8-3C7ADE690CBB}" srcOrd="0" destOrd="0" parTransId="{FB76225C-1F45-4655-83CF-4A17631CF434}" sibTransId="{D186CFFD-25C3-47D0-A7A9-EE9F7ADB4FEA}"/>
    <dgm:cxn modelId="{F13403A3-8DE7-4E7C-BE42-BC2D5D622B03}" type="presOf" srcId="{316DF33E-CBB4-40DC-8824-546A7C2AD9CA}" destId="{2C89747A-ED70-432B-BDFD-BC77A012AA6A}" srcOrd="0" destOrd="2" presId="urn:microsoft.com/office/officeart/2005/8/layout/vList2"/>
    <dgm:cxn modelId="{C55594C5-40A7-4D71-8D23-F6C9556F691F}" type="presOf" srcId="{A5DCDA5B-9775-4202-9551-786EEE69699D}" destId="{677DB68F-1B07-40DD-AA30-5FB0BD65B88E}" srcOrd="0" destOrd="0" presId="urn:microsoft.com/office/officeart/2005/8/layout/vList2"/>
    <dgm:cxn modelId="{7B1D076E-2893-48B0-9C3E-F2A4B122FFE2}" srcId="{3256746A-B20C-4C41-A306-1938C635B4EB}" destId="{316DF33E-CBB4-40DC-8824-546A7C2AD9CA}" srcOrd="2" destOrd="0" parTransId="{645816F9-F3DC-4492-95C5-D72491E0B2A6}" sibTransId="{6204B15B-3E3D-4A0C-9C32-FF79DD824FCE}"/>
    <dgm:cxn modelId="{6692BA5F-1305-40CE-91D2-C36C2F26E052}" type="presOf" srcId="{649F2954-989F-4A4D-8DA8-3C7ADE690CBB}" destId="{2C89747A-ED70-432B-BDFD-BC77A012AA6A}" srcOrd="0" destOrd="0" presId="urn:microsoft.com/office/officeart/2005/8/layout/vList2"/>
    <dgm:cxn modelId="{6737773D-7DCD-4C20-8458-ECF030A46E68}" type="presOf" srcId="{3256746A-B20C-4C41-A306-1938C635B4EB}" destId="{B7D8A7B5-901E-41D6-8F3C-205D61DE8562}" srcOrd="0" destOrd="0" presId="urn:microsoft.com/office/officeart/2005/8/layout/vList2"/>
    <dgm:cxn modelId="{D4354027-8DFE-4271-AA9B-AC3CA038C35D}" srcId="{A5DCDA5B-9775-4202-9551-786EEE69699D}" destId="{3256746A-B20C-4C41-A306-1938C635B4EB}" srcOrd="0" destOrd="0" parTransId="{98937590-2200-429A-BEAE-09B185661BD2}" sibTransId="{DBFA70BA-36C4-4965-AADD-5503569A1CE0}"/>
    <dgm:cxn modelId="{B5D8ADD6-5C2A-40A5-9806-2DFBBC45A2D3}" type="presParOf" srcId="{677DB68F-1B07-40DD-AA30-5FB0BD65B88E}" destId="{B7D8A7B5-901E-41D6-8F3C-205D61DE8562}" srcOrd="0" destOrd="0" presId="urn:microsoft.com/office/officeart/2005/8/layout/vList2"/>
    <dgm:cxn modelId="{C95F4DD2-D466-4F3E-A14B-08698A897407}" type="presParOf" srcId="{677DB68F-1B07-40DD-AA30-5FB0BD65B88E}" destId="{2C89747A-ED70-432B-BDFD-BC77A012AA6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A607B6-EBBC-41E4-9B39-399E6E1C158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91C07DF0-5CEC-49F4-BE77-18564196347F}">
      <dgm:prSet/>
      <dgm:spPr/>
      <dgm:t>
        <a:bodyPr/>
        <a:lstStyle/>
        <a:p>
          <a:pPr rtl="0"/>
          <a:r>
            <a:rPr lang="zh-TW" dirty="0" smtClean="0"/>
            <a:t>服務的定義</a:t>
          </a:r>
          <a:r>
            <a:rPr lang="en-US" dirty="0" smtClean="0"/>
            <a:t>:</a:t>
          </a:r>
          <a:endParaRPr lang="zh-TW" dirty="0"/>
        </a:p>
      </dgm:t>
    </dgm:pt>
    <dgm:pt modelId="{615425B7-ADC4-4183-A726-3D29D489D56D}" type="parTrans" cxnId="{1A86FF42-EFF7-4F2A-8351-9215F3350E3D}">
      <dgm:prSet/>
      <dgm:spPr/>
      <dgm:t>
        <a:bodyPr/>
        <a:lstStyle/>
        <a:p>
          <a:endParaRPr lang="zh-TW" altLang="en-US"/>
        </a:p>
      </dgm:t>
    </dgm:pt>
    <dgm:pt modelId="{11592D64-2647-49AF-BDCA-9F641F89C59F}" type="sibTrans" cxnId="{1A86FF42-EFF7-4F2A-8351-9215F3350E3D}">
      <dgm:prSet/>
      <dgm:spPr/>
      <dgm:t>
        <a:bodyPr/>
        <a:lstStyle/>
        <a:p>
          <a:endParaRPr lang="zh-TW" altLang="en-US"/>
        </a:p>
      </dgm:t>
    </dgm:pt>
    <dgm:pt modelId="{59575EA0-8B5A-4656-8354-C3A4BEE07E64}">
      <dgm:prSet/>
      <dgm:spPr/>
      <dgm:t>
        <a:bodyPr/>
        <a:lstStyle/>
        <a:p>
          <a:pPr rtl="0"/>
          <a:r>
            <a:rPr lang="zh-TW" dirty="0" smtClean="0"/>
            <a:t>賣方提供給買方的任何活動、利益或滿足。 </a:t>
          </a:r>
          <a:endParaRPr lang="en-US" dirty="0"/>
        </a:p>
      </dgm:t>
    </dgm:pt>
    <dgm:pt modelId="{E4ED84E8-9EE5-46E4-B18A-B1C775C0DCD4}" type="parTrans" cxnId="{11D23694-3760-4066-9807-D5B458AC0CDA}">
      <dgm:prSet/>
      <dgm:spPr/>
      <dgm:t>
        <a:bodyPr/>
        <a:lstStyle/>
        <a:p>
          <a:endParaRPr lang="zh-TW" altLang="en-US"/>
        </a:p>
      </dgm:t>
    </dgm:pt>
    <dgm:pt modelId="{C13E5748-638A-4907-90BB-949A648DF554}" type="sibTrans" cxnId="{11D23694-3760-4066-9807-D5B458AC0CDA}">
      <dgm:prSet/>
      <dgm:spPr/>
      <dgm:t>
        <a:bodyPr/>
        <a:lstStyle/>
        <a:p>
          <a:endParaRPr lang="zh-TW" altLang="en-US"/>
        </a:p>
      </dgm:t>
    </dgm:pt>
    <dgm:pt modelId="{D14F1F03-0BBB-45EE-8FF1-FA6CC46E2ECF}">
      <dgm:prSet/>
      <dgm:spPr/>
      <dgm:t>
        <a:bodyPr/>
        <a:lstStyle/>
        <a:p>
          <a:pPr rtl="0"/>
          <a:r>
            <a:rPr lang="zh-TW" dirty="0" smtClean="0"/>
            <a:t>例如</a:t>
          </a:r>
          <a:r>
            <a:rPr lang="en-US" dirty="0" smtClean="0"/>
            <a:t>:</a:t>
          </a:r>
          <a:endParaRPr lang="en-US" dirty="0"/>
        </a:p>
      </dgm:t>
    </dgm:pt>
    <dgm:pt modelId="{D17949C3-A7C7-4111-A049-A212D1C00809}" type="parTrans" cxnId="{98491D5C-6359-4C28-A4B6-DB4D7F5CEA5D}">
      <dgm:prSet/>
      <dgm:spPr/>
      <dgm:t>
        <a:bodyPr/>
        <a:lstStyle/>
        <a:p>
          <a:endParaRPr lang="zh-TW" altLang="en-US"/>
        </a:p>
      </dgm:t>
    </dgm:pt>
    <dgm:pt modelId="{4024B51C-686E-4245-9E4C-AD4B956ADB64}" type="sibTrans" cxnId="{98491D5C-6359-4C28-A4B6-DB4D7F5CEA5D}">
      <dgm:prSet/>
      <dgm:spPr/>
      <dgm:t>
        <a:bodyPr/>
        <a:lstStyle/>
        <a:p>
          <a:endParaRPr lang="zh-TW" altLang="en-US"/>
        </a:p>
      </dgm:t>
    </dgm:pt>
    <dgm:pt modelId="{F61FB15E-3A90-4FBF-9BE8-F3AA11D2D3FD}">
      <dgm:prSet/>
      <dgm:spPr/>
      <dgm:t>
        <a:bodyPr/>
        <a:lstStyle/>
        <a:p>
          <a:pPr rtl="0"/>
          <a:r>
            <a:rPr lang="en-US" dirty="0" smtClean="0"/>
            <a:t>Banking</a:t>
          </a:r>
          <a:r>
            <a:rPr lang="zh-TW" dirty="0" smtClean="0"/>
            <a:t> 銀行</a:t>
          </a:r>
          <a:endParaRPr lang="en-US" dirty="0"/>
        </a:p>
      </dgm:t>
    </dgm:pt>
    <dgm:pt modelId="{2802B853-5366-4206-A8C2-993D9CB3C33D}" type="parTrans" cxnId="{EEFBE7F9-FDFF-4645-97AD-F0DC29536799}">
      <dgm:prSet/>
      <dgm:spPr/>
      <dgm:t>
        <a:bodyPr/>
        <a:lstStyle/>
        <a:p>
          <a:endParaRPr lang="zh-TW" altLang="en-US"/>
        </a:p>
      </dgm:t>
    </dgm:pt>
    <dgm:pt modelId="{93EDA0D5-6FA6-4D23-9297-C59AF27FACDC}" type="sibTrans" cxnId="{EEFBE7F9-FDFF-4645-97AD-F0DC29536799}">
      <dgm:prSet/>
      <dgm:spPr/>
      <dgm:t>
        <a:bodyPr/>
        <a:lstStyle/>
        <a:p>
          <a:endParaRPr lang="zh-TW" altLang="en-US"/>
        </a:p>
      </dgm:t>
    </dgm:pt>
    <dgm:pt modelId="{B6DC9415-F2EE-42AA-A827-6ABBD1C33ADD}">
      <dgm:prSet/>
      <dgm:spPr/>
      <dgm:t>
        <a:bodyPr/>
        <a:lstStyle/>
        <a:p>
          <a:pPr rtl="0"/>
          <a:r>
            <a:rPr lang="en-US" dirty="0" smtClean="0"/>
            <a:t>Hotels</a:t>
          </a:r>
          <a:r>
            <a:rPr lang="zh-TW" dirty="0" smtClean="0"/>
            <a:t> 旅館</a:t>
          </a:r>
          <a:endParaRPr lang="en-US" dirty="0"/>
        </a:p>
      </dgm:t>
    </dgm:pt>
    <dgm:pt modelId="{D4137B50-230A-4BE6-A937-A7789E0DE098}" type="parTrans" cxnId="{4CD2FB73-89A3-49D0-8292-127F29908C08}">
      <dgm:prSet/>
      <dgm:spPr/>
      <dgm:t>
        <a:bodyPr/>
        <a:lstStyle/>
        <a:p>
          <a:endParaRPr lang="zh-TW" altLang="en-US"/>
        </a:p>
      </dgm:t>
    </dgm:pt>
    <dgm:pt modelId="{FD11CCD0-6090-4811-AC60-AD81BD711DE4}" type="sibTrans" cxnId="{4CD2FB73-89A3-49D0-8292-127F29908C08}">
      <dgm:prSet/>
      <dgm:spPr/>
      <dgm:t>
        <a:bodyPr/>
        <a:lstStyle/>
        <a:p>
          <a:endParaRPr lang="zh-TW" altLang="en-US"/>
        </a:p>
      </dgm:t>
    </dgm:pt>
    <dgm:pt modelId="{87E6A08D-52E1-49AD-8A23-C4C6C8D0B2B9}">
      <dgm:prSet/>
      <dgm:spPr/>
      <dgm:t>
        <a:bodyPr/>
        <a:lstStyle/>
        <a:p>
          <a:pPr rtl="0"/>
          <a:r>
            <a:rPr lang="en-US" dirty="0" smtClean="0"/>
            <a:t>Tax Preparation</a:t>
          </a:r>
          <a:r>
            <a:rPr lang="zh-TW" dirty="0" smtClean="0"/>
            <a:t> 稅務服務</a:t>
          </a:r>
          <a:endParaRPr lang="en-US" dirty="0"/>
        </a:p>
      </dgm:t>
    </dgm:pt>
    <dgm:pt modelId="{61CBF236-CF41-49D0-81A6-3B01FADF767A}" type="parTrans" cxnId="{E6C39637-307C-41EA-A1AF-0CF8EEC54601}">
      <dgm:prSet/>
      <dgm:spPr/>
      <dgm:t>
        <a:bodyPr/>
        <a:lstStyle/>
        <a:p>
          <a:endParaRPr lang="zh-TW" altLang="en-US"/>
        </a:p>
      </dgm:t>
    </dgm:pt>
    <dgm:pt modelId="{93409E9B-AC6C-494F-80E7-5AFC2C98EF56}" type="sibTrans" cxnId="{E6C39637-307C-41EA-A1AF-0CF8EEC54601}">
      <dgm:prSet/>
      <dgm:spPr/>
      <dgm:t>
        <a:bodyPr/>
        <a:lstStyle/>
        <a:p>
          <a:endParaRPr lang="zh-TW" altLang="en-US"/>
        </a:p>
      </dgm:t>
    </dgm:pt>
    <dgm:pt modelId="{444E6667-3A04-4FC3-A621-02ED7D4CBD7C}">
      <dgm:prSet/>
      <dgm:spPr/>
      <dgm:t>
        <a:bodyPr/>
        <a:lstStyle/>
        <a:p>
          <a:pPr rtl="0"/>
          <a:r>
            <a:rPr lang="en-US" dirty="0" smtClean="0"/>
            <a:t>Home Repair Services</a:t>
          </a:r>
          <a:r>
            <a:rPr lang="zh-TW" dirty="0" smtClean="0"/>
            <a:t> 家庭修繕</a:t>
          </a:r>
          <a:endParaRPr lang="zh-TW" dirty="0"/>
        </a:p>
      </dgm:t>
    </dgm:pt>
    <dgm:pt modelId="{FFE56A22-A505-4779-B7C5-7874348F985B}" type="parTrans" cxnId="{F857F1E9-33B2-4563-AC4B-654F72D8E722}">
      <dgm:prSet/>
      <dgm:spPr/>
      <dgm:t>
        <a:bodyPr/>
        <a:lstStyle/>
        <a:p>
          <a:endParaRPr lang="zh-TW" altLang="en-US"/>
        </a:p>
      </dgm:t>
    </dgm:pt>
    <dgm:pt modelId="{4FD56A10-D5CB-49A8-90A5-695C841D2339}" type="sibTrans" cxnId="{F857F1E9-33B2-4563-AC4B-654F72D8E722}">
      <dgm:prSet/>
      <dgm:spPr/>
      <dgm:t>
        <a:bodyPr/>
        <a:lstStyle/>
        <a:p>
          <a:endParaRPr lang="zh-TW" altLang="en-US"/>
        </a:p>
      </dgm:t>
    </dgm:pt>
    <dgm:pt modelId="{8982D432-96B6-4FFF-B0F3-8F1E44044104}" type="pres">
      <dgm:prSet presAssocID="{EFA607B6-EBBC-41E4-9B39-399E6E1C15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DA3066A-A7E3-47B1-B4E7-CE9C3F093660}" type="pres">
      <dgm:prSet presAssocID="{91C07DF0-5CEC-49F4-BE77-18564196347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0095429-CDF4-41B4-928E-33EDD0F383B2}" type="pres">
      <dgm:prSet presAssocID="{91C07DF0-5CEC-49F4-BE77-18564196347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BC0314E-7B66-4FC8-A90C-A8F70CA191B7}" type="pres">
      <dgm:prSet presAssocID="{D14F1F03-0BBB-45EE-8FF1-FA6CC46E2EC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F780BD6-C861-4954-AA5B-A3512A1C2119}" type="pres">
      <dgm:prSet presAssocID="{D14F1F03-0BBB-45EE-8FF1-FA6CC46E2EC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CD2FB73-89A3-49D0-8292-127F29908C08}" srcId="{D14F1F03-0BBB-45EE-8FF1-FA6CC46E2ECF}" destId="{B6DC9415-F2EE-42AA-A827-6ABBD1C33ADD}" srcOrd="1" destOrd="0" parTransId="{D4137B50-230A-4BE6-A937-A7789E0DE098}" sibTransId="{FD11CCD0-6090-4811-AC60-AD81BD711DE4}"/>
    <dgm:cxn modelId="{8F670324-023A-4861-8066-4568AF4731CD}" type="presOf" srcId="{91C07DF0-5CEC-49F4-BE77-18564196347F}" destId="{7DA3066A-A7E3-47B1-B4E7-CE9C3F093660}" srcOrd="0" destOrd="0" presId="urn:microsoft.com/office/officeart/2005/8/layout/vList2"/>
    <dgm:cxn modelId="{F606B530-8B52-4186-B98A-63FE776EAE04}" type="presOf" srcId="{B6DC9415-F2EE-42AA-A827-6ABBD1C33ADD}" destId="{2F780BD6-C861-4954-AA5B-A3512A1C2119}" srcOrd="0" destOrd="1" presId="urn:microsoft.com/office/officeart/2005/8/layout/vList2"/>
    <dgm:cxn modelId="{EEFBE7F9-FDFF-4645-97AD-F0DC29536799}" srcId="{D14F1F03-0BBB-45EE-8FF1-FA6CC46E2ECF}" destId="{F61FB15E-3A90-4FBF-9BE8-F3AA11D2D3FD}" srcOrd="0" destOrd="0" parTransId="{2802B853-5366-4206-A8C2-993D9CB3C33D}" sibTransId="{93EDA0D5-6FA6-4D23-9297-C59AF27FACDC}"/>
    <dgm:cxn modelId="{7F44CA1B-45FC-4782-9642-B571E41DD227}" type="presOf" srcId="{444E6667-3A04-4FC3-A621-02ED7D4CBD7C}" destId="{2F780BD6-C861-4954-AA5B-A3512A1C2119}" srcOrd="0" destOrd="3" presId="urn:microsoft.com/office/officeart/2005/8/layout/vList2"/>
    <dgm:cxn modelId="{F857F1E9-33B2-4563-AC4B-654F72D8E722}" srcId="{D14F1F03-0BBB-45EE-8FF1-FA6CC46E2ECF}" destId="{444E6667-3A04-4FC3-A621-02ED7D4CBD7C}" srcOrd="3" destOrd="0" parTransId="{FFE56A22-A505-4779-B7C5-7874348F985B}" sibTransId="{4FD56A10-D5CB-49A8-90A5-695C841D2339}"/>
    <dgm:cxn modelId="{2F70F796-6D39-4B6C-81C2-85D1B096B91C}" type="presOf" srcId="{59575EA0-8B5A-4656-8354-C3A4BEE07E64}" destId="{50095429-CDF4-41B4-928E-33EDD0F383B2}" srcOrd="0" destOrd="0" presId="urn:microsoft.com/office/officeart/2005/8/layout/vList2"/>
    <dgm:cxn modelId="{11D23694-3760-4066-9807-D5B458AC0CDA}" srcId="{91C07DF0-5CEC-49F4-BE77-18564196347F}" destId="{59575EA0-8B5A-4656-8354-C3A4BEE07E64}" srcOrd="0" destOrd="0" parTransId="{E4ED84E8-9EE5-46E4-B18A-B1C775C0DCD4}" sibTransId="{C13E5748-638A-4907-90BB-949A648DF554}"/>
    <dgm:cxn modelId="{E6C39637-307C-41EA-A1AF-0CF8EEC54601}" srcId="{D14F1F03-0BBB-45EE-8FF1-FA6CC46E2ECF}" destId="{87E6A08D-52E1-49AD-8A23-C4C6C8D0B2B9}" srcOrd="2" destOrd="0" parTransId="{61CBF236-CF41-49D0-81A6-3B01FADF767A}" sibTransId="{93409E9B-AC6C-494F-80E7-5AFC2C98EF56}"/>
    <dgm:cxn modelId="{1A86FF42-EFF7-4F2A-8351-9215F3350E3D}" srcId="{EFA607B6-EBBC-41E4-9B39-399E6E1C158A}" destId="{91C07DF0-5CEC-49F4-BE77-18564196347F}" srcOrd="0" destOrd="0" parTransId="{615425B7-ADC4-4183-A726-3D29D489D56D}" sibTransId="{11592D64-2647-49AF-BDCA-9F641F89C59F}"/>
    <dgm:cxn modelId="{0E3A2923-08FC-45E1-BE37-0828A062CB58}" type="presOf" srcId="{EFA607B6-EBBC-41E4-9B39-399E6E1C158A}" destId="{8982D432-96B6-4FFF-B0F3-8F1E44044104}" srcOrd="0" destOrd="0" presId="urn:microsoft.com/office/officeart/2005/8/layout/vList2"/>
    <dgm:cxn modelId="{BA63376C-EBA5-4AC3-A0C8-0DE15F74633D}" type="presOf" srcId="{F61FB15E-3A90-4FBF-9BE8-F3AA11D2D3FD}" destId="{2F780BD6-C861-4954-AA5B-A3512A1C2119}" srcOrd="0" destOrd="0" presId="urn:microsoft.com/office/officeart/2005/8/layout/vList2"/>
    <dgm:cxn modelId="{2142F565-CFE4-4E1B-A157-26C77137D922}" type="presOf" srcId="{87E6A08D-52E1-49AD-8A23-C4C6C8D0B2B9}" destId="{2F780BD6-C861-4954-AA5B-A3512A1C2119}" srcOrd="0" destOrd="2" presId="urn:microsoft.com/office/officeart/2005/8/layout/vList2"/>
    <dgm:cxn modelId="{98491D5C-6359-4C28-A4B6-DB4D7F5CEA5D}" srcId="{EFA607B6-EBBC-41E4-9B39-399E6E1C158A}" destId="{D14F1F03-0BBB-45EE-8FF1-FA6CC46E2ECF}" srcOrd="1" destOrd="0" parTransId="{D17949C3-A7C7-4111-A049-A212D1C00809}" sibTransId="{4024B51C-686E-4245-9E4C-AD4B956ADB64}"/>
    <dgm:cxn modelId="{1C29A101-1C4A-40E9-BD3E-C285C6174C23}" type="presOf" srcId="{D14F1F03-0BBB-45EE-8FF1-FA6CC46E2ECF}" destId="{EBC0314E-7B66-4FC8-A90C-A8F70CA191B7}" srcOrd="0" destOrd="0" presId="urn:microsoft.com/office/officeart/2005/8/layout/vList2"/>
    <dgm:cxn modelId="{7F0240E8-93C6-4800-ACF2-68D86DED8BEA}" type="presParOf" srcId="{8982D432-96B6-4FFF-B0F3-8F1E44044104}" destId="{7DA3066A-A7E3-47B1-B4E7-CE9C3F093660}" srcOrd="0" destOrd="0" presId="urn:microsoft.com/office/officeart/2005/8/layout/vList2"/>
    <dgm:cxn modelId="{B2CD23E8-F0AC-490C-9E09-427D487761DC}" type="presParOf" srcId="{8982D432-96B6-4FFF-B0F3-8F1E44044104}" destId="{50095429-CDF4-41B4-928E-33EDD0F383B2}" srcOrd="1" destOrd="0" presId="urn:microsoft.com/office/officeart/2005/8/layout/vList2"/>
    <dgm:cxn modelId="{FC05AF37-7DBB-409E-9FF6-C7955D9EFB3B}" type="presParOf" srcId="{8982D432-96B6-4FFF-B0F3-8F1E44044104}" destId="{EBC0314E-7B66-4FC8-A90C-A8F70CA191B7}" srcOrd="2" destOrd="0" presId="urn:microsoft.com/office/officeart/2005/8/layout/vList2"/>
    <dgm:cxn modelId="{B7BE4742-078D-43BA-BE32-4E58D218D7A2}" type="presParOf" srcId="{8982D432-96B6-4FFF-B0F3-8F1E44044104}" destId="{2F780BD6-C861-4954-AA5B-A3512A1C211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6926E5E-F35A-45BD-B0D3-ECF3AE4B93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AFD11F2-AF2B-44B8-900F-E068646B4ACE}">
      <dgm:prSet/>
      <dgm:spPr/>
      <dgm:t>
        <a:bodyPr/>
        <a:lstStyle/>
        <a:p>
          <a:pPr rtl="0"/>
          <a:r>
            <a:rPr lang="zh-TW" dirty="0" smtClean="0"/>
            <a:t>產品特性對行銷工作的優點</a:t>
          </a:r>
          <a:endParaRPr lang="en-US" dirty="0"/>
        </a:p>
      </dgm:t>
    </dgm:pt>
    <dgm:pt modelId="{7C0221F3-C120-443C-8166-84F4D186DA67}" type="parTrans" cxnId="{81F951D9-7A83-4346-8D50-AA05520707F5}">
      <dgm:prSet/>
      <dgm:spPr/>
      <dgm:t>
        <a:bodyPr/>
        <a:lstStyle/>
        <a:p>
          <a:endParaRPr lang="zh-TW" altLang="en-US"/>
        </a:p>
      </dgm:t>
    </dgm:pt>
    <dgm:pt modelId="{A7D53080-D9E5-431D-89E9-CDE0B8C71F6E}" type="sibTrans" cxnId="{81F951D9-7A83-4346-8D50-AA05520707F5}">
      <dgm:prSet/>
      <dgm:spPr/>
      <dgm:t>
        <a:bodyPr/>
        <a:lstStyle/>
        <a:p>
          <a:endParaRPr lang="zh-TW" altLang="en-US"/>
        </a:p>
      </dgm:t>
    </dgm:pt>
    <dgm:pt modelId="{B0DD73A8-4300-4094-8CB9-2A850BA44918}">
      <dgm:prSet/>
      <dgm:spPr/>
      <dgm:t>
        <a:bodyPr/>
        <a:lstStyle/>
        <a:p>
          <a:pPr rtl="0"/>
          <a:r>
            <a:rPr lang="zh-TW" dirty="0" smtClean="0"/>
            <a:t>公司的產品特性越多，品味越高。</a:t>
          </a:r>
          <a:r>
            <a:rPr lang="zh-TW" altLang="en-US" dirty="0" smtClean="0"/>
            <a:t>例如：</a:t>
          </a:r>
          <a:r>
            <a:rPr lang="en-US" altLang="zh-TW" dirty="0" smtClean="0"/>
            <a:t/>
          </a:r>
          <a:br>
            <a:rPr lang="en-US" altLang="zh-TW" dirty="0" smtClean="0"/>
          </a:br>
          <a:r>
            <a:rPr lang="zh-TW" altLang="en-US" dirty="0" smtClean="0"/>
            <a:t>餐廳：燈光美、氣氛佳、好吃、乾淨、服務親切、小姐漂亮</a:t>
          </a:r>
          <a:r>
            <a:rPr lang="en-US" altLang="zh-TW" dirty="0" smtClean="0"/>
            <a:t>…….</a:t>
          </a:r>
          <a:br>
            <a:rPr lang="en-US" altLang="zh-TW" dirty="0" smtClean="0"/>
          </a:br>
          <a:r>
            <a:rPr lang="zh-TW" altLang="en-US" dirty="0" smtClean="0"/>
            <a:t>機車：速度、省油、舒適、安全</a:t>
          </a:r>
          <a:endParaRPr lang="zh-TW" dirty="0"/>
        </a:p>
      </dgm:t>
    </dgm:pt>
    <dgm:pt modelId="{F7E4AF19-B8D0-4C53-8E21-6A8793DF2E67}" type="parTrans" cxnId="{B1A0ADE2-A4C0-4D44-954F-F81A193B4375}">
      <dgm:prSet/>
      <dgm:spPr/>
      <dgm:t>
        <a:bodyPr/>
        <a:lstStyle/>
        <a:p>
          <a:endParaRPr lang="zh-TW" altLang="en-US"/>
        </a:p>
      </dgm:t>
    </dgm:pt>
    <dgm:pt modelId="{FAA86169-B5BF-4AA5-9418-A0D81A8DE5D0}" type="sibTrans" cxnId="{B1A0ADE2-A4C0-4D44-954F-F81A193B4375}">
      <dgm:prSet/>
      <dgm:spPr/>
      <dgm:t>
        <a:bodyPr/>
        <a:lstStyle/>
        <a:p>
          <a:endParaRPr lang="zh-TW" altLang="en-US"/>
        </a:p>
      </dgm:t>
    </dgm:pt>
    <dgm:pt modelId="{F847FB2D-9651-4362-8933-37EA83E49ECF}">
      <dgm:prSet/>
      <dgm:spPr/>
      <dgm:t>
        <a:bodyPr/>
        <a:lstStyle/>
        <a:p>
          <a:pPr rtl="0"/>
          <a:r>
            <a:rPr lang="zh-TW" dirty="0" smtClean="0"/>
            <a:t>如何確認並附加新的產品特性：</a:t>
          </a:r>
          <a:endParaRPr lang="zh-TW" dirty="0"/>
        </a:p>
      </dgm:t>
    </dgm:pt>
    <dgm:pt modelId="{839B099A-BFA2-4C13-89F9-60CDA09DF74C}" type="parTrans" cxnId="{4D700D37-FD48-4702-8CAF-BC0E61649EAA}">
      <dgm:prSet/>
      <dgm:spPr/>
      <dgm:t>
        <a:bodyPr/>
        <a:lstStyle/>
        <a:p>
          <a:endParaRPr lang="zh-TW" altLang="en-US"/>
        </a:p>
      </dgm:t>
    </dgm:pt>
    <dgm:pt modelId="{E2A05CC2-5FD4-4B6E-8688-B9C926C02507}" type="sibTrans" cxnId="{4D700D37-FD48-4702-8CAF-BC0E61649EAA}">
      <dgm:prSet/>
      <dgm:spPr/>
      <dgm:t>
        <a:bodyPr/>
        <a:lstStyle/>
        <a:p>
          <a:endParaRPr lang="zh-TW" altLang="en-US"/>
        </a:p>
      </dgm:t>
    </dgm:pt>
    <dgm:pt modelId="{3F6ED27D-C58F-409B-B601-E8B632A2270E}">
      <dgm:prSet/>
      <dgm:spPr/>
      <dgm:t>
        <a:bodyPr/>
        <a:lstStyle/>
        <a:p>
          <a:pPr rtl="0"/>
          <a:r>
            <a:rPr lang="en-US" altLang="zh-TW" b="1" dirty="0" smtClean="0"/>
            <a:t>A. </a:t>
          </a:r>
          <a:r>
            <a:rPr lang="zh-TW" b="1" dirty="0" smtClean="0"/>
            <a:t>定期問消費者下列的問題</a:t>
          </a:r>
          <a:endParaRPr lang="zh-TW" b="1" dirty="0"/>
        </a:p>
      </dgm:t>
    </dgm:pt>
    <dgm:pt modelId="{804697D1-382E-48F2-8387-6BBB7DC6E5C7}" type="parTrans" cxnId="{17AE95ED-C08D-4FA1-B37B-F6E12E311EFE}">
      <dgm:prSet/>
      <dgm:spPr/>
      <dgm:t>
        <a:bodyPr/>
        <a:lstStyle/>
        <a:p>
          <a:endParaRPr lang="zh-TW" altLang="en-US"/>
        </a:p>
      </dgm:t>
    </dgm:pt>
    <dgm:pt modelId="{991744A9-BC6E-4F5B-8E6C-2DA994825BDF}" type="sibTrans" cxnId="{17AE95ED-C08D-4FA1-B37B-F6E12E311EFE}">
      <dgm:prSet/>
      <dgm:spPr/>
      <dgm:t>
        <a:bodyPr/>
        <a:lstStyle/>
        <a:p>
          <a:endParaRPr lang="zh-TW" altLang="en-US"/>
        </a:p>
      </dgm:t>
    </dgm:pt>
    <dgm:pt modelId="{B5C35DBE-7AA7-4C09-AF9F-F42CCE0EE7A8}">
      <dgm:prSet/>
      <dgm:spPr/>
      <dgm:t>
        <a:bodyPr/>
        <a:lstStyle/>
        <a:p>
          <a:pPr rtl="0"/>
          <a:r>
            <a:rPr lang="en-US" altLang="zh-TW" dirty="0" smtClean="0"/>
            <a:t>1. </a:t>
          </a:r>
          <a:r>
            <a:rPr lang="zh-TW" dirty="0" smtClean="0"/>
            <a:t>你喜歡這項產品嗎</a:t>
          </a:r>
          <a:r>
            <a:rPr lang="en-US" dirty="0" smtClean="0"/>
            <a:t>?</a:t>
          </a:r>
          <a:endParaRPr lang="zh-TW" dirty="0"/>
        </a:p>
      </dgm:t>
    </dgm:pt>
    <dgm:pt modelId="{8AD812D9-1008-4E68-8C36-164CFE4498FA}" type="parTrans" cxnId="{AA495DE1-CD3E-4C40-986B-3AB666F1C3D1}">
      <dgm:prSet/>
      <dgm:spPr/>
      <dgm:t>
        <a:bodyPr/>
        <a:lstStyle/>
        <a:p>
          <a:endParaRPr lang="zh-TW" altLang="en-US"/>
        </a:p>
      </dgm:t>
    </dgm:pt>
    <dgm:pt modelId="{95A75471-03D3-4B46-AFC1-E87D92561BD1}" type="sibTrans" cxnId="{AA495DE1-CD3E-4C40-986B-3AB666F1C3D1}">
      <dgm:prSet/>
      <dgm:spPr/>
      <dgm:t>
        <a:bodyPr/>
        <a:lstStyle/>
        <a:p>
          <a:endParaRPr lang="zh-TW" altLang="en-US"/>
        </a:p>
      </dgm:t>
    </dgm:pt>
    <dgm:pt modelId="{5F361B07-DF5C-4ADA-8812-3960D7CB6AF0}">
      <dgm:prSet/>
      <dgm:spPr/>
      <dgm:t>
        <a:bodyPr/>
        <a:lstStyle/>
        <a:p>
          <a:pPr rtl="0"/>
          <a:r>
            <a:rPr lang="en-US" altLang="zh-TW" dirty="0" smtClean="0"/>
            <a:t>2. </a:t>
          </a:r>
          <a:r>
            <a:rPr lang="zh-TW" dirty="0" smtClean="0"/>
            <a:t>你喜歡這項產品的那一項特色</a:t>
          </a:r>
          <a:r>
            <a:rPr lang="en-US" dirty="0" smtClean="0"/>
            <a:t>?</a:t>
          </a:r>
          <a:endParaRPr lang="zh-TW" dirty="0"/>
        </a:p>
      </dgm:t>
    </dgm:pt>
    <dgm:pt modelId="{A58ABF7F-4EA2-42C5-96B7-89B10DE7D82E}" type="parTrans" cxnId="{10EA2A6B-C337-4ABE-BBE9-616306126EAE}">
      <dgm:prSet/>
      <dgm:spPr/>
      <dgm:t>
        <a:bodyPr/>
        <a:lstStyle/>
        <a:p>
          <a:endParaRPr lang="zh-TW" altLang="en-US"/>
        </a:p>
      </dgm:t>
    </dgm:pt>
    <dgm:pt modelId="{AE7F4063-C0A9-4EE7-B7F8-6D9C1183B688}" type="sibTrans" cxnId="{10EA2A6B-C337-4ABE-BBE9-616306126EAE}">
      <dgm:prSet/>
      <dgm:spPr/>
      <dgm:t>
        <a:bodyPr/>
        <a:lstStyle/>
        <a:p>
          <a:endParaRPr lang="zh-TW" altLang="en-US"/>
        </a:p>
      </dgm:t>
    </dgm:pt>
    <dgm:pt modelId="{D537C080-0878-4135-98BC-42AB978C8CCE}">
      <dgm:prSet/>
      <dgm:spPr/>
      <dgm:t>
        <a:bodyPr/>
        <a:lstStyle/>
        <a:p>
          <a:pPr rtl="0"/>
          <a:r>
            <a:rPr lang="en-US" altLang="zh-TW" dirty="0" smtClean="0"/>
            <a:t>3. </a:t>
          </a:r>
          <a:r>
            <a:rPr lang="zh-TW" dirty="0" smtClean="0"/>
            <a:t>在你心目中，添加何種特色會是產品更好</a:t>
          </a:r>
          <a:r>
            <a:rPr lang="en-US" dirty="0" smtClean="0"/>
            <a:t>?</a:t>
          </a:r>
          <a:endParaRPr lang="zh-TW" dirty="0"/>
        </a:p>
      </dgm:t>
    </dgm:pt>
    <dgm:pt modelId="{EE714270-601A-4977-92FA-B63538060754}" type="parTrans" cxnId="{BD78D42C-9398-42D1-8D5A-1BCEBA385BEB}">
      <dgm:prSet/>
      <dgm:spPr/>
      <dgm:t>
        <a:bodyPr/>
        <a:lstStyle/>
        <a:p>
          <a:endParaRPr lang="zh-TW" altLang="en-US"/>
        </a:p>
      </dgm:t>
    </dgm:pt>
    <dgm:pt modelId="{369305B3-0BBC-4506-8931-22900D57B619}" type="sibTrans" cxnId="{BD78D42C-9398-42D1-8D5A-1BCEBA385BEB}">
      <dgm:prSet/>
      <dgm:spPr/>
      <dgm:t>
        <a:bodyPr/>
        <a:lstStyle/>
        <a:p>
          <a:endParaRPr lang="zh-TW" altLang="en-US"/>
        </a:p>
      </dgm:t>
    </dgm:pt>
    <dgm:pt modelId="{63437F92-6992-468F-A750-96859EBD6887}">
      <dgm:prSet/>
      <dgm:spPr/>
      <dgm:t>
        <a:bodyPr/>
        <a:lstStyle/>
        <a:p>
          <a:pPr rtl="0"/>
          <a:r>
            <a:rPr lang="en-US" altLang="zh-TW" b="1" dirty="0" smtClean="0"/>
            <a:t>B. </a:t>
          </a:r>
          <a:r>
            <a:rPr lang="zh-TW" b="1" dirty="0" smtClean="0"/>
            <a:t>特色與成本相較之後，消費者覺得價值高者要增加，很低者要剔除</a:t>
          </a:r>
          <a:endParaRPr lang="zh-TW" b="1" dirty="0"/>
        </a:p>
      </dgm:t>
    </dgm:pt>
    <dgm:pt modelId="{82E2363B-DB5F-4432-A254-1521245BF1FD}" type="parTrans" cxnId="{DA8EFCFD-8BEF-422F-B24B-F041049BE605}">
      <dgm:prSet/>
      <dgm:spPr/>
      <dgm:t>
        <a:bodyPr/>
        <a:lstStyle/>
        <a:p>
          <a:endParaRPr lang="zh-TW" altLang="en-US"/>
        </a:p>
      </dgm:t>
    </dgm:pt>
    <dgm:pt modelId="{D82A462E-C273-47A8-9686-4BB159F07C72}" type="sibTrans" cxnId="{DA8EFCFD-8BEF-422F-B24B-F041049BE605}">
      <dgm:prSet/>
      <dgm:spPr/>
      <dgm:t>
        <a:bodyPr/>
        <a:lstStyle/>
        <a:p>
          <a:endParaRPr lang="zh-TW" altLang="en-US"/>
        </a:p>
      </dgm:t>
    </dgm:pt>
    <dgm:pt modelId="{B20377FF-F419-4A9D-A404-B4C4FCC43F0B}">
      <dgm:prSet/>
      <dgm:spPr/>
      <dgm:t>
        <a:bodyPr/>
        <a:lstStyle/>
        <a:p>
          <a:pPr rtl="0"/>
          <a:r>
            <a:rPr lang="zh-TW" altLang="en-US" dirty="0" smtClean="0">
              <a:solidFill>
                <a:srgbClr val="FFFF00"/>
              </a:solidFill>
            </a:rPr>
            <a:t>問題：</a:t>
          </a:r>
          <a:r>
            <a:rPr lang="en-US" altLang="zh-TW" dirty="0" smtClean="0">
              <a:solidFill>
                <a:srgbClr val="FFFF00"/>
              </a:solidFill>
            </a:rPr>
            <a:t>NIKE</a:t>
          </a:r>
          <a:r>
            <a:rPr lang="zh-TW" altLang="en-US" dirty="0" smtClean="0">
              <a:solidFill>
                <a:srgbClr val="FFFF00"/>
              </a:solidFill>
            </a:rPr>
            <a:t>的鞋子可以有那些特性</a:t>
          </a:r>
          <a:r>
            <a:rPr lang="en-US" altLang="zh-TW" dirty="0" smtClean="0">
              <a:solidFill>
                <a:srgbClr val="FFFF00"/>
              </a:solidFill>
            </a:rPr>
            <a:t>?</a:t>
          </a:r>
          <a:r>
            <a:rPr lang="zh-TW" altLang="en-US" dirty="0" smtClean="0">
              <a:solidFill>
                <a:srgbClr val="FFFF00"/>
              </a:solidFill>
            </a:rPr>
            <a:t> 好的餐廳呢</a:t>
          </a:r>
          <a:r>
            <a:rPr lang="en-US" altLang="zh-TW" dirty="0" smtClean="0">
              <a:solidFill>
                <a:srgbClr val="FFFF00"/>
              </a:solidFill>
            </a:rPr>
            <a:t>?</a:t>
          </a:r>
          <a:endParaRPr lang="en-US" dirty="0">
            <a:solidFill>
              <a:srgbClr val="FFFF00"/>
            </a:solidFill>
          </a:endParaRPr>
        </a:p>
      </dgm:t>
    </dgm:pt>
    <dgm:pt modelId="{FBB9456F-D5A8-4D6B-A089-DD183E87916A}" type="parTrans" cxnId="{3D3AA038-A4B4-4560-ABAE-A8D7F4EC0122}">
      <dgm:prSet/>
      <dgm:spPr/>
    </dgm:pt>
    <dgm:pt modelId="{491D4171-8213-4279-891B-71282333355F}" type="sibTrans" cxnId="{3D3AA038-A4B4-4560-ABAE-A8D7F4EC0122}">
      <dgm:prSet/>
      <dgm:spPr/>
    </dgm:pt>
    <dgm:pt modelId="{726A6B4E-C7CB-4911-B60B-B55AF9613273}" type="pres">
      <dgm:prSet presAssocID="{36926E5E-F35A-45BD-B0D3-ECF3AE4B93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B06D61B-D045-433D-962C-AC2157E5464F}" type="pres">
      <dgm:prSet presAssocID="{B20377FF-F419-4A9D-A404-B4C4FCC43F0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6BC92F2-908D-42A1-BD70-59BEF5829AE2}" type="pres">
      <dgm:prSet presAssocID="{491D4171-8213-4279-891B-71282333355F}" presName="spacer" presStyleCnt="0"/>
      <dgm:spPr/>
    </dgm:pt>
    <dgm:pt modelId="{59DFC37D-416E-47D0-8A85-6E006AF74933}" type="pres">
      <dgm:prSet presAssocID="{0AFD11F2-AF2B-44B8-900F-E068646B4ACE}" presName="parentText" presStyleLbl="node1" presStyleIdx="1" presStyleCnt="3" custScaleY="11591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DF6BA9E-C1E8-47AA-877E-3D10ACD68D53}" type="pres">
      <dgm:prSet presAssocID="{0AFD11F2-AF2B-44B8-900F-E068646B4AC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D890DCE-3418-4D3C-9AF8-AB4306E57839}" type="pres">
      <dgm:prSet presAssocID="{F847FB2D-9651-4362-8933-37EA83E49EC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614B68C-4279-4A25-B18A-4D4D5CF4D43E}" type="pres">
      <dgm:prSet presAssocID="{F847FB2D-9651-4362-8933-37EA83E49EC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A495DE1-CD3E-4C40-986B-3AB666F1C3D1}" srcId="{3F6ED27D-C58F-409B-B601-E8B632A2270E}" destId="{B5C35DBE-7AA7-4C09-AF9F-F42CCE0EE7A8}" srcOrd="0" destOrd="0" parTransId="{8AD812D9-1008-4E68-8C36-164CFE4498FA}" sibTransId="{95A75471-03D3-4B46-AFC1-E87D92561BD1}"/>
    <dgm:cxn modelId="{C65EC666-0140-4B3D-A322-D7ACF1AE20B1}" type="presOf" srcId="{5F361B07-DF5C-4ADA-8812-3960D7CB6AF0}" destId="{6614B68C-4279-4A25-B18A-4D4D5CF4D43E}" srcOrd="0" destOrd="2" presId="urn:microsoft.com/office/officeart/2005/8/layout/vList2"/>
    <dgm:cxn modelId="{27AD4368-840F-4B3F-9EBA-9CF293C551C2}" type="presOf" srcId="{36926E5E-F35A-45BD-B0D3-ECF3AE4B9381}" destId="{726A6B4E-C7CB-4911-B60B-B55AF9613273}" srcOrd="0" destOrd="0" presId="urn:microsoft.com/office/officeart/2005/8/layout/vList2"/>
    <dgm:cxn modelId="{BD78D42C-9398-42D1-8D5A-1BCEBA385BEB}" srcId="{3F6ED27D-C58F-409B-B601-E8B632A2270E}" destId="{D537C080-0878-4135-98BC-42AB978C8CCE}" srcOrd="2" destOrd="0" parTransId="{EE714270-601A-4977-92FA-B63538060754}" sibTransId="{369305B3-0BBC-4506-8931-22900D57B619}"/>
    <dgm:cxn modelId="{B1A0ADE2-A4C0-4D44-954F-F81A193B4375}" srcId="{0AFD11F2-AF2B-44B8-900F-E068646B4ACE}" destId="{B0DD73A8-4300-4094-8CB9-2A850BA44918}" srcOrd="0" destOrd="0" parTransId="{F7E4AF19-B8D0-4C53-8E21-6A8793DF2E67}" sibTransId="{FAA86169-B5BF-4AA5-9418-A0D81A8DE5D0}"/>
    <dgm:cxn modelId="{6BCCDA38-0D4A-4E0C-AD47-410C1C08B027}" type="presOf" srcId="{63437F92-6992-468F-A750-96859EBD6887}" destId="{6614B68C-4279-4A25-B18A-4D4D5CF4D43E}" srcOrd="0" destOrd="4" presId="urn:microsoft.com/office/officeart/2005/8/layout/vList2"/>
    <dgm:cxn modelId="{A6065292-1854-44F3-AEEE-4560BA0DE292}" type="presOf" srcId="{B5C35DBE-7AA7-4C09-AF9F-F42CCE0EE7A8}" destId="{6614B68C-4279-4A25-B18A-4D4D5CF4D43E}" srcOrd="0" destOrd="1" presId="urn:microsoft.com/office/officeart/2005/8/layout/vList2"/>
    <dgm:cxn modelId="{10EA2A6B-C337-4ABE-BBE9-616306126EAE}" srcId="{3F6ED27D-C58F-409B-B601-E8B632A2270E}" destId="{5F361B07-DF5C-4ADA-8812-3960D7CB6AF0}" srcOrd="1" destOrd="0" parTransId="{A58ABF7F-4EA2-42C5-96B7-89B10DE7D82E}" sibTransId="{AE7F4063-C0A9-4EE7-B7F8-6D9C1183B688}"/>
    <dgm:cxn modelId="{81F951D9-7A83-4346-8D50-AA05520707F5}" srcId="{36926E5E-F35A-45BD-B0D3-ECF3AE4B9381}" destId="{0AFD11F2-AF2B-44B8-900F-E068646B4ACE}" srcOrd="1" destOrd="0" parTransId="{7C0221F3-C120-443C-8166-84F4D186DA67}" sibTransId="{A7D53080-D9E5-431D-89E9-CDE0B8C71F6E}"/>
    <dgm:cxn modelId="{80E300DE-E760-4318-B679-6430684C29A5}" type="presOf" srcId="{B20377FF-F419-4A9D-A404-B4C4FCC43F0B}" destId="{DB06D61B-D045-433D-962C-AC2157E5464F}" srcOrd="0" destOrd="0" presId="urn:microsoft.com/office/officeart/2005/8/layout/vList2"/>
    <dgm:cxn modelId="{17AE95ED-C08D-4FA1-B37B-F6E12E311EFE}" srcId="{F847FB2D-9651-4362-8933-37EA83E49ECF}" destId="{3F6ED27D-C58F-409B-B601-E8B632A2270E}" srcOrd="0" destOrd="0" parTransId="{804697D1-382E-48F2-8387-6BBB7DC6E5C7}" sibTransId="{991744A9-BC6E-4F5B-8E6C-2DA994825BDF}"/>
    <dgm:cxn modelId="{787009A6-B7E4-4830-A2AF-2DE8B14477E3}" type="presOf" srcId="{3F6ED27D-C58F-409B-B601-E8B632A2270E}" destId="{6614B68C-4279-4A25-B18A-4D4D5CF4D43E}" srcOrd="0" destOrd="0" presId="urn:microsoft.com/office/officeart/2005/8/layout/vList2"/>
    <dgm:cxn modelId="{946E89E8-FD13-479D-A629-688DA27CE326}" type="presOf" srcId="{F847FB2D-9651-4362-8933-37EA83E49ECF}" destId="{5D890DCE-3418-4D3C-9AF8-AB4306E57839}" srcOrd="0" destOrd="0" presId="urn:microsoft.com/office/officeart/2005/8/layout/vList2"/>
    <dgm:cxn modelId="{4D700D37-FD48-4702-8CAF-BC0E61649EAA}" srcId="{36926E5E-F35A-45BD-B0D3-ECF3AE4B9381}" destId="{F847FB2D-9651-4362-8933-37EA83E49ECF}" srcOrd="2" destOrd="0" parTransId="{839B099A-BFA2-4C13-89F9-60CDA09DF74C}" sibTransId="{E2A05CC2-5FD4-4B6E-8688-B9C926C02507}"/>
    <dgm:cxn modelId="{B86C8838-DADB-46ED-826C-68C70DA7522C}" type="presOf" srcId="{0AFD11F2-AF2B-44B8-900F-E068646B4ACE}" destId="{59DFC37D-416E-47D0-8A85-6E006AF74933}" srcOrd="0" destOrd="0" presId="urn:microsoft.com/office/officeart/2005/8/layout/vList2"/>
    <dgm:cxn modelId="{DA8EFCFD-8BEF-422F-B24B-F041049BE605}" srcId="{F847FB2D-9651-4362-8933-37EA83E49ECF}" destId="{63437F92-6992-468F-A750-96859EBD6887}" srcOrd="1" destOrd="0" parTransId="{82E2363B-DB5F-4432-A254-1521245BF1FD}" sibTransId="{D82A462E-C273-47A8-9686-4BB159F07C72}"/>
    <dgm:cxn modelId="{4CCB7C50-D460-47A1-A37D-4F727A9D1E51}" type="presOf" srcId="{B0DD73A8-4300-4094-8CB9-2A850BA44918}" destId="{9DF6BA9E-C1E8-47AA-877E-3D10ACD68D53}" srcOrd="0" destOrd="0" presId="urn:microsoft.com/office/officeart/2005/8/layout/vList2"/>
    <dgm:cxn modelId="{3D3AA038-A4B4-4560-ABAE-A8D7F4EC0122}" srcId="{36926E5E-F35A-45BD-B0D3-ECF3AE4B9381}" destId="{B20377FF-F419-4A9D-A404-B4C4FCC43F0B}" srcOrd="0" destOrd="0" parTransId="{FBB9456F-D5A8-4D6B-A089-DD183E87916A}" sibTransId="{491D4171-8213-4279-891B-71282333355F}"/>
    <dgm:cxn modelId="{F1347464-5ACC-43F8-86C5-067D2101EA83}" type="presOf" srcId="{D537C080-0878-4135-98BC-42AB978C8CCE}" destId="{6614B68C-4279-4A25-B18A-4D4D5CF4D43E}" srcOrd="0" destOrd="3" presId="urn:microsoft.com/office/officeart/2005/8/layout/vList2"/>
    <dgm:cxn modelId="{4D9CDE60-9639-47A6-BD56-6B95F7C6DFE6}" type="presParOf" srcId="{726A6B4E-C7CB-4911-B60B-B55AF9613273}" destId="{DB06D61B-D045-433D-962C-AC2157E5464F}" srcOrd="0" destOrd="0" presId="urn:microsoft.com/office/officeart/2005/8/layout/vList2"/>
    <dgm:cxn modelId="{65F6B024-9199-4540-B31E-76A4D20E19F5}" type="presParOf" srcId="{726A6B4E-C7CB-4911-B60B-B55AF9613273}" destId="{B6BC92F2-908D-42A1-BD70-59BEF5829AE2}" srcOrd="1" destOrd="0" presId="urn:microsoft.com/office/officeart/2005/8/layout/vList2"/>
    <dgm:cxn modelId="{C05C0EE1-86D5-4023-A569-10E8A756681D}" type="presParOf" srcId="{726A6B4E-C7CB-4911-B60B-B55AF9613273}" destId="{59DFC37D-416E-47D0-8A85-6E006AF74933}" srcOrd="2" destOrd="0" presId="urn:microsoft.com/office/officeart/2005/8/layout/vList2"/>
    <dgm:cxn modelId="{AC738377-052A-481D-ABAF-0E9B5B62EBF8}" type="presParOf" srcId="{726A6B4E-C7CB-4911-B60B-B55AF9613273}" destId="{9DF6BA9E-C1E8-47AA-877E-3D10ACD68D53}" srcOrd="3" destOrd="0" presId="urn:microsoft.com/office/officeart/2005/8/layout/vList2"/>
    <dgm:cxn modelId="{3863540F-0B14-4F69-A532-945A68710C0C}" type="presParOf" srcId="{726A6B4E-C7CB-4911-B60B-B55AF9613273}" destId="{5D890DCE-3418-4D3C-9AF8-AB4306E57839}" srcOrd="4" destOrd="0" presId="urn:microsoft.com/office/officeart/2005/8/layout/vList2"/>
    <dgm:cxn modelId="{B7B09379-4312-481C-A2EC-4AD13CB20C14}" type="presParOf" srcId="{726A6B4E-C7CB-4911-B60B-B55AF9613273}" destId="{6614B68C-4279-4A25-B18A-4D4D5CF4D43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A5DCDA5B-9775-4202-9551-786EEE69699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256746A-B20C-4C41-A306-1938C635B4EB}">
      <dgm:prSet custT="1"/>
      <dgm:spPr/>
      <dgm:t>
        <a:bodyPr/>
        <a:lstStyle/>
        <a:p>
          <a:r>
            <a:rPr lang="zh-TW" altLang="en-US" sz="2800" dirty="0" smtClean="0"/>
            <a:t>看一下合作金庫人壽的廣告</a:t>
          </a:r>
          <a:endParaRPr lang="zh-TW" altLang="en-US" sz="2800" dirty="0"/>
        </a:p>
      </dgm:t>
    </dgm:pt>
    <dgm:pt modelId="{98937590-2200-429A-BEAE-09B185661BD2}" type="parTrans" cxnId="{D4354027-8DFE-4271-AA9B-AC3CA038C35D}">
      <dgm:prSet/>
      <dgm:spPr/>
      <dgm:t>
        <a:bodyPr/>
        <a:lstStyle/>
        <a:p>
          <a:endParaRPr lang="zh-TW" altLang="en-US" sz="2800"/>
        </a:p>
      </dgm:t>
    </dgm:pt>
    <dgm:pt modelId="{DBFA70BA-36C4-4965-AADD-5503569A1CE0}" type="sibTrans" cxnId="{D4354027-8DFE-4271-AA9B-AC3CA038C35D}">
      <dgm:prSet/>
      <dgm:spPr/>
      <dgm:t>
        <a:bodyPr/>
        <a:lstStyle/>
        <a:p>
          <a:endParaRPr lang="zh-TW" altLang="en-US" sz="2800"/>
        </a:p>
      </dgm:t>
    </dgm:pt>
    <dgm:pt modelId="{649F2954-989F-4A4D-8DA8-3C7ADE690CBB}">
      <dgm:prSet custT="1"/>
      <dgm:spPr/>
      <dgm:t>
        <a:bodyPr/>
        <a:lstStyle/>
        <a:p>
          <a:r>
            <a:rPr lang="zh-TW" altLang="en-US" sz="2800" smtClean="0"/>
            <a:t>請指出合作金庫人壽保險這支產品的特色是甚麼</a:t>
          </a:r>
          <a:r>
            <a:rPr lang="en-US" altLang="zh-TW" sz="2800" smtClean="0"/>
            <a:t>?</a:t>
          </a:r>
          <a:endParaRPr lang="zh-TW" altLang="en-US" sz="2800" dirty="0"/>
        </a:p>
      </dgm:t>
    </dgm:pt>
    <dgm:pt modelId="{FB76225C-1F45-4655-83CF-4A17631CF434}" type="parTrans" cxnId="{6751E749-D0DD-4A44-ABA4-61142E833EAC}">
      <dgm:prSet/>
      <dgm:spPr/>
      <dgm:t>
        <a:bodyPr/>
        <a:lstStyle/>
        <a:p>
          <a:endParaRPr lang="zh-TW" altLang="en-US" sz="2800"/>
        </a:p>
      </dgm:t>
    </dgm:pt>
    <dgm:pt modelId="{D186CFFD-25C3-47D0-A7A9-EE9F7ADB4FEA}" type="sibTrans" cxnId="{6751E749-D0DD-4A44-ABA4-61142E833EAC}">
      <dgm:prSet/>
      <dgm:spPr/>
      <dgm:t>
        <a:bodyPr/>
        <a:lstStyle/>
        <a:p>
          <a:endParaRPr lang="zh-TW" altLang="en-US" sz="2800"/>
        </a:p>
      </dgm:t>
    </dgm:pt>
    <dgm:pt modelId="{677DB68F-1B07-40DD-AA30-5FB0BD65B88E}" type="pres">
      <dgm:prSet presAssocID="{A5DCDA5B-9775-4202-9551-786EEE6969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7D8A7B5-901E-41D6-8F3C-205D61DE8562}" type="pres">
      <dgm:prSet presAssocID="{3256746A-B20C-4C41-A306-1938C635B4E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89747A-ED70-432B-BDFD-BC77A012AA6A}" type="pres">
      <dgm:prSet presAssocID="{3256746A-B20C-4C41-A306-1938C635B4E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DA7E6EE-0F73-4905-86E5-2CC49FD0C41F}" type="presOf" srcId="{3256746A-B20C-4C41-A306-1938C635B4EB}" destId="{B7D8A7B5-901E-41D6-8F3C-205D61DE8562}" srcOrd="0" destOrd="0" presId="urn:microsoft.com/office/officeart/2005/8/layout/vList2"/>
    <dgm:cxn modelId="{2F58747D-104C-43BD-A7FF-9FA074E8339F}" type="presOf" srcId="{649F2954-989F-4A4D-8DA8-3C7ADE690CBB}" destId="{2C89747A-ED70-432B-BDFD-BC77A012AA6A}" srcOrd="0" destOrd="0" presId="urn:microsoft.com/office/officeart/2005/8/layout/vList2"/>
    <dgm:cxn modelId="{046527B6-78CB-4B08-819F-3F0F6438210C}" type="presOf" srcId="{A5DCDA5B-9775-4202-9551-786EEE69699D}" destId="{677DB68F-1B07-40DD-AA30-5FB0BD65B88E}" srcOrd="0" destOrd="0" presId="urn:microsoft.com/office/officeart/2005/8/layout/vList2"/>
    <dgm:cxn modelId="{D4354027-8DFE-4271-AA9B-AC3CA038C35D}" srcId="{A5DCDA5B-9775-4202-9551-786EEE69699D}" destId="{3256746A-B20C-4C41-A306-1938C635B4EB}" srcOrd="0" destOrd="0" parTransId="{98937590-2200-429A-BEAE-09B185661BD2}" sibTransId="{DBFA70BA-36C4-4965-AADD-5503569A1CE0}"/>
    <dgm:cxn modelId="{6751E749-D0DD-4A44-ABA4-61142E833EAC}" srcId="{3256746A-B20C-4C41-A306-1938C635B4EB}" destId="{649F2954-989F-4A4D-8DA8-3C7ADE690CBB}" srcOrd="0" destOrd="0" parTransId="{FB76225C-1F45-4655-83CF-4A17631CF434}" sibTransId="{D186CFFD-25C3-47D0-A7A9-EE9F7ADB4FEA}"/>
    <dgm:cxn modelId="{37B9108B-9D16-46CF-BCAC-474FA116879E}" type="presParOf" srcId="{677DB68F-1B07-40DD-AA30-5FB0BD65B88E}" destId="{B7D8A7B5-901E-41D6-8F3C-205D61DE8562}" srcOrd="0" destOrd="0" presId="urn:microsoft.com/office/officeart/2005/8/layout/vList2"/>
    <dgm:cxn modelId="{D60FDB27-1FDE-4A63-96CA-02277F8D0E98}" type="presParOf" srcId="{677DB68F-1B07-40DD-AA30-5FB0BD65B88E}" destId="{2C89747A-ED70-432B-BDFD-BC77A012AA6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FF54DE94-BC23-460E-9BC5-DC527CE17A2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CDF78FE5-4441-476D-B692-2B8BFA80DC87}">
      <dgm:prSet custT="1"/>
      <dgm:spPr/>
      <dgm:t>
        <a:bodyPr/>
        <a:lstStyle/>
        <a:p>
          <a:pPr rtl="0"/>
          <a:r>
            <a:rPr lang="zh-TW" sz="2800" dirty="0" smtClean="0"/>
            <a:t>式樣的定義：</a:t>
          </a:r>
          <a:endParaRPr lang="en-US" sz="2800" dirty="0"/>
        </a:p>
      </dgm:t>
    </dgm:pt>
    <dgm:pt modelId="{22A6118C-0401-4E4A-B9F1-F6DB4A9C62FD}" type="parTrans" cxnId="{F77E7260-FC65-4BE6-B953-4FDE2879C6CF}">
      <dgm:prSet/>
      <dgm:spPr/>
      <dgm:t>
        <a:bodyPr/>
        <a:lstStyle/>
        <a:p>
          <a:endParaRPr lang="zh-TW" altLang="en-US"/>
        </a:p>
      </dgm:t>
    </dgm:pt>
    <dgm:pt modelId="{10025045-CC78-4D78-A955-DAFF098F3970}" type="sibTrans" cxnId="{F77E7260-FC65-4BE6-B953-4FDE2879C6CF}">
      <dgm:prSet/>
      <dgm:spPr/>
      <dgm:t>
        <a:bodyPr/>
        <a:lstStyle/>
        <a:p>
          <a:endParaRPr lang="zh-TW" altLang="en-US"/>
        </a:p>
      </dgm:t>
    </dgm:pt>
    <dgm:pt modelId="{CB97FB6B-9AF7-4F35-8859-17A2495D48E0}">
      <dgm:prSet custT="1"/>
      <dgm:spPr/>
      <dgm:t>
        <a:bodyPr/>
        <a:lstStyle/>
        <a:p>
          <a:pPr rtl="0"/>
          <a:r>
            <a:rPr lang="zh-TW" altLang="en-US" sz="2000" dirty="0" smtClean="0"/>
            <a:t>產品的外觀</a:t>
          </a:r>
          <a:endParaRPr lang="zh-TW" altLang="en-US" sz="2000" dirty="0"/>
        </a:p>
      </dgm:t>
    </dgm:pt>
    <dgm:pt modelId="{8816BD5D-2495-46F3-B350-6ADA072B2DFD}" type="parTrans" cxnId="{DA65E703-3974-404D-B5A7-DB90AC5E0171}">
      <dgm:prSet/>
      <dgm:spPr/>
      <dgm:t>
        <a:bodyPr/>
        <a:lstStyle/>
        <a:p>
          <a:endParaRPr lang="zh-TW" altLang="en-US"/>
        </a:p>
      </dgm:t>
    </dgm:pt>
    <dgm:pt modelId="{32D04482-9710-4014-9F02-FB0E2A9AB154}" type="sibTrans" cxnId="{DA65E703-3974-404D-B5A7-DB90AC5E0171}">
      <dgm:prSet/>
      <dgm:spPr/>
      <dgm:t>
        <a:bodyPr/>
        <a:lstStyle/>
        <a:p>
          <a:endParaRPr lang="zh-TW" altLang="en-US"/>
        </a:p>
      </dgm:t>
    </dgm:pt>
    <dgm:pt modelId="{77F58630-996E-4E5D-B29C-E8441AEDA2F9}">
      <dgm:prSet/>
      <dgm:spPr/>
      <dgm:t>
        <a:bodyPr/>
        <a:lstStyle/>
        <a:p>
          <a:pPr rtl="0"/>
          <a:r>
            <a:rPr lang="zh-TW" dirty="0" smtClean="0"/>
            <a:t>設計的定義：</a:t>
          </a:r>
          <a:endParaRPr lang="en-US" dirty="0"/>
        </a:p>
      </dgm:t>
    </dgm:pt>
    <dgm:pt modelId="{5E29C09A-22A9-4B17-AB3A-FFB38C21205E}" type="parTrans" cxnId="{81D1715E-8896-4317-A6B3-0B426243E889}">
      <dgm:prSet/>
      <dgm:spPr/>
      <dgm:t>
        <a:bodyPr/>
        <a:lstStyle/>
        <a:p>
          <a:endParaRPr lang="zh-TW" altLang="en-US"/>
        </a:p>
      </dgm:t>
    </dgm:pt>
    <dgm:pt modelId="{41699E27-5F3D-490F-AB58-5717C0A0F673}" type="sibTrans" cxnId="{81D1715E-8896-4317-A6B3-0B426243E889}">
      <dgm:prSet/>
      <dgm:spPr/>
      <dgm:t>
        <a:bodyPr/>
        <a:lstStyle/>
        <a:p>
          <a:endParaRPr lang="zh-TW" altLang="en-US"/>
        </a:p>
      </dgm:t>
    </dgm:pt>
    <dgm:pt modelId="{0775F441-F218-4888-952E-35CF86F01024}">
      <dgm:prSet custT="1"/>
      <dgm:spPr/>
      <dgm:t>
        <a:bodyPr/>
        <a:lstStyle/>
        <a:p>
          <a:pPr rtl="0"/>
          <a:r>
            <a:rPr lang="zh-TW" altLang="en-US" sz="2000" dirty="0" smtClean="0"/>
            <a:t>更深入產品的核心利益，提升產品的用途與吸引力。</a:t>
          </a:r>
          <a:endParaRPr lang="zh-TW" altLang="en-US" sz="2000" dirty="0"/>
        </a:p>
      </dgm:t>
    </dgm:pt>
    <dgm:pt modelId="{4122C6E3-AAFC-4212-9374-F3A9E0F2C379}" type="parTrans" cxnId="{E2513A8E-8B11-429C-8AC7-AC307B786B29}">
      <dgm:prSet/>
      <dgm:spPr/>
      <dgm:t>
        <a:bodyPr/>
        <a:lstStyle/>
        <a:p>
          <a:endParaRPr lang="zh-TW" altLang="en-US"/>
        </a:p>
      </dgm:t>
    </dgm:pt>
    <dgm:pt modelId="{3F7E8DA3-A7B5-4C40-B51E-FECA44EC098B}" type="sibTrans" cxnId="{E2513A8E-8B11-429C-8AC7-AC307B786B29}">
      <dgm:prSet/>
      <dgm:spPr/>
      <dgm:t>
        <a:bodyPr/>
        <a:lstStyle/>
        <a:p>
          <a:endParaRPr lang="zh-TW" altLang="en-US"/>
        </a:p>
      </dgm:t>
    </dgm:pt>
    <dgm:pt modelId="{349404ED-AA40-41AF-8E48-7D46A20B6635}">
      <dgm:prSet/>
      <dgm:spPr/>
      <dgm:t>
        <a:bodyPr/>
        <a:lstStyle/>
        <a:p>
          <a:pPr rtl="0"/>
          <a:r>
            <a:rPr lang="zh-TW" dirty="0" smtClean="0"/>
            <a:t>樣式與設計差異</a:t>
          </a:r>
          <a:endParaRPr lang="en-US" dirty="0"/>
        </a:p>
      </dgm:t>
    </dgm:pt>
    <dgm:pt modelId="{FC25F24C-342F-4579-AA5A-C166CB259E30}" type="parTrans" cxnId="{B741D422-98AF-4946-96D2-D3B4D25C0B1F}">
      <dgm:prSet/>
      <dgm:spPr/>
      <dgm:t>
        <a:bodyPr/>
        <a:lstStyle/>
        <a:p>
          <a:endParaRPr lang="zh-TW" altLang="en-US"/>
        </a:p>
      </dgm:t>
    </dgm:pt>
    <dgm:pt modelId="{63FC8906-D3D4-4ADF-A77E-B90A81FADA11}" type="sibTrans" cxnId="{B741D422-98AF-4946-96D2-D3B4D25C0B1F}">
      <dgm:prSet/>
      <dgm:spPr/>
      <dgm:t>
        <a:bodyPr/>
        <a:lstStyle/>
        <a:p>
          <a:endParaRPr lang="zh-TW" altLang="en-US"/>
        </a:p>
      </dgm:t>
    </dgm:pt>
    <dgm:pt modelId="{92C13E82-3B2B-4526-94F3-0408CD7E51C9}">
      <dgm:prSet custT="1"/>
      <dgm:spPr/>
      <dgm:t>
        <a:bodyPr/>
        <a:lstStyle/>
        <a:p>
          <a:pPr rtl="0"/>
          <a:r>
            <a:rPr lang="zh-TW" altLang="en-US" sz="2000" dirty="0" smtClean="0"/>
            <a:t>轟動的外型可以獲得矚目，但這不表示產品的性能會更好。</a:t>
          </a:r>
          <a:endParaRPr lang="zh-TW" altLang="en-US" sz="2000" dirty="0"/>
        </a:p>
      </dgm:t>
    </dgm:pt>
    <dgm:pt modelId="{FC7AB3DD-49D2-40AC-9A7A-630804245093}" type="parTrans" cxnId="{D89C01E8-CB6C-4C76-9876-B039DE062E71}">
      <dgm:prSet/>
      <dgm:spPr/>
      <dgm:t>
        <a:bodyPr/>
        <a:lstStyle/>
        <a:p>
          <a:endParaRPr lang="zh-TW" altLang="en-US"/>
        </a:p>
      </dgm:t>
    </dgm:pt>
    <dgm:pt modelId="{BDE6F487-C9A7-4B8A-B07A-19604EC896A9}" type="sibTrans" cxnId="{D89C01E8-CB6C-4C76-9876-B039DE062E71}">
      <dgm:prSet/>
      <dgm:spPr/>
      <dgm:t>
        <a:bodyPr/>
        <a:lstStyle/>
        <a:p>
          <a:endParaRPr lang="zh-TW" altLang="en-US"/>
        </a:p>
      </dgm:t>
    </dgm:pt>
    <dgm:pt modelId="{1607DA55-DD66-4D7B-AAF2-AF7D5AB81B9C}">
      <dgm:prSet/>
      <dgm:spPr/>
      <dgm:t>
        <a:bodyPr/>
        <a:lstStyle/>
        <a:p>
          <a:pPr rtl="0"/>
          <a:r>
            <a:rPr lang="zh-TW" dirty="0" smtClean="0"/>
            <a:t>好的樣式與設計範例</a:t>
          </a:r>
          <a:endParaRPr lang="en-US" dirty="0"/>
        </a:p>
      </dgm:t>
    </dgm:pt>
    <dgm:pt modelId="{D7257BD7-F072-4B7C-BFAE-A62FED31C8CB}" type="parTrans" cxnId="{1B944A96-964E-4A47-B415-0957529EA863}">
      <dgm:prSet/>
      <dgm:spPr/>
      <dgm:t>
        <a:bodyPr/>
        <a:lstStyle/>
        <a:p>
          <a:endParaRPr lang="zh-TW" altLang="en-US"/>
        </a:p>
      </dgm:t>
    </dgm:pt>
    <dgm:pt modelId="{A949B329-D33F-4C91-8658-923181E1C58C}" type="sibTrans" cxnId="{1B944A96-964E-4A47-B415-0957529EA863}">
      <dgm:prSet/>
      <dgm:spPr/>
      <dgm:t>
        <a:bodyPr/>
        <a:lstStyle/>
        <a:p>
          <a:endParaRPr lang="zh-TW" altLang="en-US"/>
        </a:p>
      </dgm:t>
    </dgm:pt>
    <dgm:pt modelId="{F8C8E10E-8EBE-4669-B468-634D96B7F566}">
      <dgm:prSet/>
      <dgm:spPr/>
      <dgm:t>
        <a:bodyPr/>
        <a:lstStyle/>
        <a:p>
          <a:pPr rtl="0"/>
          <a:r>
            <a:rPr lang="en-US" dirty="0" smtClean="0"/>
            <a:t>iMac, Discover 2GO</a:t>
          </a:r>
          <a:r>
            <a:rPr lang="zh-TW" dirty="0" smtClean="0"/>
            <a:t>，花旗的小信用卡</a:t>
          </a:r>
          <a:endParaRPr lang="zh-TW" dirty="0"/>
        </a:p>
      </dgm:t>
    </dgm:pt>
    <dgm:pt modelId="{B6788473-DFE6-4065-BCD3-3AAB32D03D04}" type="parTrans" cxnId="{A4ACFAD8-CB13-4426-B899-463427CFBD5B}">
      <dgm:prSet/>
      <dgm:spPr/>
      <dgm:t>
        <a:bodyPr/>
        <a:lstStyle/>
        <a:p>
          <a:endParaRPr lang="zh-TW" altLang="en-US"/>
        </a:p>
      </dgm:t>
    </dgm:pt>
    <dgm:pt modelId="{07EE0414-99CE-434F-81FE-0347C221D202}" type="sibTrans" cxnId="{A4ACFAD8-CB13-4426-B899-463427CFBD5B}">
      <dgm:prSet/>
      <dgm:spPr/>
      <dgm:t>
        <a:bodyPr/>
        <a:lstStyle/>
        <a:p>
          <a:endParaRPr lang="zh-TW" altLang="en-US"/>
        </a:p>
      </dgm:t>
    </dgm:pt>
    <dgm:pt modelId="{35F2429E-656C-46B5-94E2-391D7AD4AC44}">
      <dgm:prSet/>
      <dgm:spPr/>
      <dgm:t>
        <a:bodyPr/>
        <a:lstStyle/>
        <a:p>
          <a:pPr algn="l" rtl="0"/>
          <a:r>
            <a:rPr lang="zh-TW" altLang="en-US" dirty="0" smtClean="0">
              <a:solidFill>
                <a:srgbClr val="FFFF00"/>
              </a:solidFill>
            </a:rPr>
            <a:t>問題：</a:t>
          </a:r>
          <a:r>
            <a:rPr lang="en-US" altLang="zh-TW" dirty="0" smtClean="0">
              <a:solidFill>
                <a:srgbClr val="FFFF00"/>
              </a:solidFill>
            </a:rPr>
            <a:t>iMac</a:t>
          </a:r>
          <a:r>
            <a:rPr lang="zh-TW" altLang="en-US" dirty="0" smtClean="0">
              <a:solidFill>
                <a:srgbClr val="FFFF00"/>
              </a:solidFill>
            </a:rPr>
            <a:t> 是好的設計還是好的樣式</a:t>
          </a:r>
          <a:r>
            <a:rPr lang="en-US" altLang="zh-TW" dirty="0" smtClean="0">
              <a:solidFill>
                <a:srgbClr val="FFFF00"/>
              </a:solidFill>
            </a:rPr>
            <a:t>?</a:t>
          </a:r>
          <a:r>
            <a:rPr lang="zh-TW" altLang="en-US" dirty="0" smtClean="0">
              <a:solidFill>
                <a:srgbClr val="FFFF00"/>
              </a:solidFill>
            </a:rPr>
            <a:t> </a:t>
          </a:r>
          <a:r>
            <a:rPr lang="en-US" altLang="zh-TW" dirty="0" err="1" smtClean="0">
              <a:solidFill>
                <a:srgbClr val="FFFF00"/>
              </a:solidFill>
            </a:rPr>
            <a:t>iPad</a:t>
          </a:r>
          <a:r>
            <a:rPr lang="zh-TW" altLang="en-US" dirty="0" smtClean="0">
              <a:solidFill>
                <a:srgbClr val="FFFF00"/>
              </a:solidFill>
            </a:rPr>
            <a:t>呢</a:t>
          </a:r>
          <a:r>
            <a:rPr lang="en-US" altLang="zh-TW" dirty="0" smtClean="0">
              <a:solidFill>
                <a:srgbClr val="FFFF00"/>
              </a:solidFill>
            </a:rPr>
            <a:t>?</a:t>
          </a:r>
          <a:endParaRPr lang="zh-TW" dirty="0">
            <a:solidFill>
              <a:srgbClr val="FFFF00"/>
            </a:solidFill>
          </a:endParaRPr>
        </a:p>
      </dgm:t>
    </dgm:pt>
    <dgm:pt modelId="{EBDED5F4-81AF-4DB5-92B0-623EC7F043BC}" type="parTrans" cxnId="{F73BB7F6-4B90-4777-961E-7CA26BD35B0F}">
      <dgm:prSet/>
      <dgm:spPr/>
    </dgm:pt>
    <dgm:pt modelId="{7C904579-4953-4D71-BE58-CA5B26E44EEF}" type="sibTrans" cxnId="{F73BB7F6-4B90-4777-961E-7CA26BD35B0F}">
      <dgm:prSet/>
      <dgm:spPr/>
    </dgm:pt>
    <dgm:pt modelId="{FC146BCC-F871-4B1B-8177-116039B0213F}" type="pres">
      <dgm:prSet presAssocID="{FF54DE94-BC23-460E-9BC5-DC527CE17A2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944605D-4E23-497E-84E2-85B2B4BE13C4}" type="pres">
      <dgm:prSet presAssocID="{CDF78FE5-4441-476D-B692-2B8BFA80DC87}" presName="linNode" presStyleCnt="0"/>
      <dgm:spPr/>
    </dgm:pt>
    <dgm:pt modelId="{C923CE24-CCED-4B83-83BA-3316FD0B8175}" type="pres">
      <dgm:prSet presAssocID="{CDF78FE5-4441-476D-B692-2B8BFA80DC87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B1162A7-8654-4B5A-8BFF-263BF190645E}" type="pres">
      <dgm:prSet presAssocID="{CDF78FE5-4441-476D-B692-2B8BFA80DC87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A601FF4-D147-4775-A795-8B3A3AEDD375}" type="pres">
      <dgm:prSet presAssocID="{10025045-CC78-4D78-A955-DAFF098F3970}" presName="sp" presStyleCnt="0"/>
      <dgm:spPr/>
    </dgm:pt>
    <dgm:pt modelId="{9EBD0A95-2121-4053-BAE5-3ADC2986B9C0}" type="pres">
      <dgm:prSet presAssocID="{77F58630-996E-4E5D-B29C-E8441AEDA2F9}" presName="linNode" presStyleCnt="0"/>
      <dgm:spPr/>
    </dgm:pt>
    <dgm:pt modelId="{A656172B-1792-4A08-8069-73B5D78D28D7}" type="pres">
      <dgm:prSet presAssocID="{77F58630-996E-4E5D-B29C-E8441AEDA2F9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EFF75E0-A8E0-4DD4-BBDE-4179835E258B}" type="pres">
      <dgm:prSet presAssocID="{77F58630-996E-4E5D-B29C-E8441AEDA2F9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4BDAF17-A93A-46DB-AE74-878F88978BB7}" type="pres">
      <dgm:prSet presAssocID="{41699E27-5F3D-490F-AB58-5717C0A0F673}" presName="sp" presStyleCnt="0"/>
      <dgm:spPr/>
    </dgm:pt>
    <dgm:pt modelId="{47B81778-E95A-40F7-9605-1DB9C3E4EA73}" type="pres">
      <dgm:prSet presAssocID="{349404ED-AA40-41AF-8E48-7D46A20B6635}" presName="linNode" presStyleCnt="0"/>
      <dgm:spPr/>
    </dgm:pt>
    <dgm:pt modelId="{B80FB0EB-35D1-4654-89F9-76DFAA1AE6E2}" type="pres">
      <dgm:prSet presAssocID="{349404ED-AA40-41AF-8E48-7D46A20B6635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824EBA-26E6-4D40-805D-46189816F325}" type="pres">
      <dgm:prSet presAssocID="{349404ED-AA40-41AF-8E48-7D46A20B6635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A79EFDA-CA90-460C-80A0-AD56D9595CDD}" type="pres">
      <dgm:prSet presAssocID="{63FC8906-D3D4-4ADF-A77E-B90A81FADA11}" presName="sp" presStyleCnt="0"/>
      <dgm:spPr/>
    </dgm:pt>
    <dgm:pt modelId="{71D009B5-1E5B-4D4C-AEB4-29CD1038ACAB}" type="pres">
      <dgm:prSet presAssocID="{35F2429E-656C-46B5-94E2-391D7AD4AC44}" presName="linNode" presStyleCnt="0"/>
      <dgm:spPr/>
    </dgm:pt>
    <dgm:pt modelId="{6202DA62-4EA5-4178-8FA6-2AFE89DB058C}" type="pres">
      <dgm:prSet presAssocID="{35F2429E-656C-46B5-94E2-391D7AD4AC44}" presName="parentText" presStyleLbl="node1" presStyleIdx="3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60B487A-C561-40D1-9CF9-11E62CCD1431}" type="pres">
      <dgm:prSet presAssocID="{7C904579-4953-4D71-BE58-CA5B26E44EEF}" presName="sp" presStyleCnt="0"/>
      <dgm:spPr/>
    </dgm:pt>
    <dgm:pt modelId="{CA018E45-3E0D-4229-964B-8AFE77920ABE}" type="pres">
      <dgm:prSet presAssocID="{1607DA55-DD66-4D7B-AAF2-AF7D5AB81B9C}" presName="linNode" presStyleCnt="0"/>
      <dgm:spPr/>
    </dgm:pt>
    <dgm:pt modelId="{6123855B-2CC3-4C13-A67A-02A269B6B614}" type="pres">
      <dgm:prSet presAssocID="{1607DA55-DD66-4D7B-AAF2-AF7D5AB81B9C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AF73DD1-3AE8-4462-A746-BF463012DE9A}" type="pres">
      <dgm:prSet presAssocID="{1607DA55-DD66-4D7B-AAF2-AF7D5AB81B9C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A10B2E9-166F-4132-A601-97F61A1F2AF2}" type="presOf" srcId="{CB97FB6B-9AF7-4F35-8859-17A2495D48E0}" destId="{CB1162A7-8654-4B5A-8BFF-263BF190645E}" srcOrd="0" destOrd="0" presId="urn:microsoft.com/office/officeart/2005/8/layout/vList5"/>
    <dgm:cxn modelId="{E2513A8E-8B11-429C-8AC7-AC307B786B29}" srcId="{77F58630-996E-4E5D-B29C-E8441AEDA2F9}" destId="{0775F441-F218-4888-952E-35CF86F01024}" srcOrd="0" destOrd="0" parTransId="{4122C6E3-AAFC-4212-9374-F3A9E0F2C379}" sibTransId="{3F7E8DA3-A7B5-4C40-B51E-FECA44EC098B}"/>
    <dgm:cxn modelId="{45BB0044-5A05-415D-8B33-07E1999D1314}" type="presOf" srcId="{35F2429E-656C-46B5-94E2-391D7AD4AC44}" destId="{6202DA62-4EA5-4178-8FA6-2AFE89DB058C}" srcOrd="0" destOrd="0" presId="urn:microsoft.com/office/officeart/2005/8/layout/vList5"/>
    <dgm:cxn modelId="{DA65E703-3974-404D-B5A7-DB90AC5E0171}" srcId="{CDF78FE5-4441-476D-B692-2B8BFA80DC87}" destId="{CB97FB6B-9AF7-4F35-8859-17A2495D48E0}" srcOrd="0" destOrd="0" parTransId="{8816BD5D-2495-46F3-B350-6ADA072B2DFD}" sibTransId="{32D04482-9710-4014-9F02-FB0E2A9AB154}"/>
    <dgm:cxn modelId="{E4699423-633A-4ADD-AB58-E276566D7569}" type="presOf" srcId="{92C13E82-3B2B-4526-94F3-0408CD7E51C9}" destId="{B2824EBA-26E6-4D40-805D-46189816F325}" srcOrd="0" destOrd="0" presId="urn:microsoft.com/office/officeart/2005/8/layout/vList5"/>
    <dgm:cxn modelId="{81D1715E-8896-4317-A6B3-0B426243E889}" srcId="{FF54DE94-BC23-460E-9BC5-DC527CE17A25}" destId="{77F58630-996E-4E5D-B29C-E8441AEDA2F9}" srcOrd="1" destOrd="0" parTransId="{5E29C09A-22A9-4B17-AB3A-FFB38C21205E}" sibTransId="{41699E27-5F3D-490F-AB58-5717C0A0F673}"/>
    <dgm:cxn modelId="{F3D4B2E0-B0EE-44A1-A6D4-21D56E117727}" type="presOf" srcId="{0775F441-F218-4888-952E-35CF86F01024}" destId="{EEFF75E0-A8E0-4DD4-BBDE-4179835E258B}" srcOrd="0" destOrd="0" presId="urn:microsoft.com/office/officeart/2005/8/layout/vList5"/>
    <dgm:cxn modelId="{E58D6AA6-CA5A-4E85-92D9-AAF838E6050B}" type="presOf" srcId="{349404ED-AA40-41AF-8E48-7D46A20B6635}" destId="{B80FB0EB-35D1-4654-89F9-76DFAA1AE6E2}" srcOrd="0" destOrd="0" presId="urn:microsoft.com/office/officeart/2005/8/layout/vList5"/>
    <dgm:cxn modelId="{81AD2E98-EE90-4F0D-A4A5-8DE6E2FF11EA}" type="presOf" srcId="{F8C8E10E-8EBE-4669-B468-634D96B7F566}" destId="{EAF73DD1-3AE8-4462-A746-BF463012DE9A}" srcOrd="0" destOrd="0" presId="urn:microsoft.com/office/officeart/2005/8/layout/vList5"/>
    <dgm:cxn modelId="{83390C87-48B6-4D64-B84B-C3794278AAD6}" type="presOf" srcId="{CDF78FE5-4441-476D-B692-2B8BFA80DC87}" destId="{C923CE24-CCED-4B83-83BA-3316FD0B8175}" srcOrd="0" destOrd="0" presId="urn:microsoft.com/office/officeart/2005/8/layout/vList5"/>
    <dgm:cxn modelId="{D89C01E8-CB6C-4C76-9876-B039DE062E71}" srcId="{349404ED-AA40-41AF-8E48-7D46A20B6635}" destId="{92C13E82-3B2B-4526-94F3-0408CD7E51C9}" srcOrd="0" destOrd="0" parTransId="{FC7AB3DD-49D2-40AC-9A7A-630804245093}" sibTransId="{BDE6F487-C9A7-4B8A-B07A-19604EC896A9}"/>
    <dgm:cxn modelId="{F77E7260-FC65-4BE6-B953-4FDE2879C6CF}" srcId="{FF54DE94-BC23-460E-9BC5-DC527CE17A25}" destId="{CDF78FE5-4441-476D-B692-2B8BFA80DC87}" srcOrd="0" destOrd="0" parTransId="{22A6118C-0401-4E4A-B9F1-F6DB4A9C62FD}" sibTransId="{10025045-CC78-4D78-A955-DAFF098F3970}"/>
    <dgm:cxn modelId="{F73BB7F6-4B90-4777-961E-7CA26BD35B0F}" srcId="{FF54DE94-BC23-460E-9BC5-DC527CE17A25}" destId="{35F2429E-656C-46B5-94E2-391D7AD4AC44}" srcOrd="3" destOrd="0" parTransId="{EBDED5F4-81AF-4DB5-92B0-623EC7F043BC}" sibTransId="{7C904579-4953-4D71-BE58-CA5B26E44EEF}"/>
    <dgm:cxn modelId="{3F6982CD-36ED-4D3D-8DCB-4F0291602817}" type="presOf" srcId="{1607DA55-DD66-4D7B-AAF2-AF7D5AB81B9C}" destId="{6123855B-2CC3-4C13-A67A-02A269B6B614}" srcOrd="0" destOrd="0" presId="urn:microsoft.com/office/officeart/2005/8/layout/vList5"/>
    <dgm:cxn modelId="{0F184C50-0761-45D4-97B5-7F8D3BEA495F}" type="presOf" srcId="{77F58630-996E-4E5D-B29C-E8441AEDA2F9}" destId="{A656172B-1792-4A08-8069-73B5D78D28D7}" srcOrd="0" destOrd="0" presId="urn:microsoft.com/office/officeart/2005/8/layout/vList5"/>
    <dgm:cxn modelId="{1B944A96-964E-4A47-B415-0957529EA863}" srcId="{FF54DE94-BC23-460E-9BC5-DC527CE17A25}" destId="{1607DA55-DD66-4D7B-AAF2-AF7D5AB81B9C}" srcOrd="4" destOrd="0" parTransId="{D7257BD7-F072-4B7C-BFAE-A62FED31C8CB}" sibTransId="{A949B329-D33F-4C91-8658-923181E1C58C}"/>
    <dgm:cxn modelId="{1D7F5336-4025-4E4B-9C45-2D4B2815FC57}" type="presOf" srcId="{FF54DE94-BC23-460E-9BC5-DC527CE17A25}" destId="{FC146BCC-F871-4B1B-8177-116039B0213F}" srcOrd="0" destOrd="0" presId="urn:microsoft.com/office/officeart/2005/8/layout/vList5"/>
    <dgm:cxn modelId="{A4ACFAD8-CB13-4426-B899-463427CFBD5B}" srcId="{1607DA55-DD66-4D7B-AAF2-AF7D5AB81B9C}" destId="{F8C8E10E-8EBE-4669-B468-634D96B7F566}" srcOrd="0" destOrd="0" parTransId="{B6788473-DFE6-4065-BCD3-3AAB32D03D04}" sibTransId="{07EE0414-99CE-434F-81FE-0347C221D202}"/>
    <dgm:cxn modelId="{B741D422-98AF-4946-96D2-D3B4D25C0B1F}" srcId="{FF54DE94-BC23-460E-9BC5-DC527CE17A25}" destId="{349404ED-AA40-41AF-8E48-7D46A20B6635}" srcOrd="2" destOrd="0" parTransId="{FC25F24C-342F-4579-AA5A-C166CB259E30}" sibTransId="{63FC8906-D3D4-4ADF-A77E-B90A81FADA11}"/>
    <dgm:cxn modelId="{FA527240-6958-4864-BC67-F71C28ECBA07}" type="presParOf" srcId="{FC146BCC-F871-4B1B-8177-116039B0213F}" destId="{B944605D-4E23-497E-84E2-85B2B4BE13C4}" srcOrd="0" destOrd="0" presId="urn:microsoft.com/office/officeart/2005/8/layout/vList5"/>
    <dgm:cxn modelId="{B8D9159E-E06D-404C-A1DC-A3516B7DF749}" type="presParOf" srcId="{B944605D-4E23-497E-84E2-85B2B4BE13C4}" destId="{C923CE24-CCED-4B83-83BA-3316FD0B8175}" srcOrd="0" destOrd="0" presId="urn:microsoft.com/office/officeart/2005/8/layout/vList5"/>
    <dgm:cxn modelId="{592C3634-63F2-4A5D-9AE5-790863960E66}" type="presParOf" srcId="{B944605D-4E23-497E-84E2-85B2B4BE13C4}" destId="{CB1162A7-8654-4B5A-8BFF-263BF190645E}" srcOrd="1" destOrd="0" presId="urn:microsoft.com/office/officeart/2005/8/layout/vList5"/>
    <dgm:cxn modelId="{45AD05EF-6EFF-46C0-8393-DA0F37BB6BE2}" type="presParOf" srcId="{FC146BCC-F871-4B1B-8177-116039B0213F}" destId="{0A601FF4-D147-4775-A795-8B3A3AEDD375}" srcOrd="1" destOrd="0" presId="urn:microsoft.com/office/officeart/2005/8/layout/vList5"/>
    <dgm:cxn modelId="{7B139380-1C33-472C-9991-F79EC1748CF1}" type="presParOf" srcId="{FC146BCC-F871-4B1B-8177-116039B0213F}" destId="{9EBD0A95-2121-4053-BAE5-3ADC2986B9C0}" srcOrd="2" destOrd="0" presId="urn:microsoft.com/office/officeart/2005/8/layout/vList5"/>
    <dgm:cxn modelId="{15B311A6-58D1-4235-9C35-9F650E3CF1F6}" type="presParOf" srcId="{9EBD0A95-2121-4053-BAE5-3ADC2986B9C0}" destId="{A656172B-1792-4A08-8069-73B5D78D28D7}" srcOrd="0" destOrd="0" presId="urn:microsoft.com/office/officeart/2005/8/layout/vList5"/>
    <dgm:cxn modelId="{20E0F99B-8E61-486C-BFCA-178947C49807}" type="presParOf" srcId="{9EBD0A95-2121-4053-BAE5-3ADC2986B9C0}" destId="{EEFF75E0-A8E0-4DD4-BBDE-4179835E258B}" srcOrd="1" destOrd="0" presId="urn:microsoft.com/office/officeart/2005/8/layout/vList5"/>
    <dgm:cxn modelId="{EEAEB0A6-A5EF-4520-9715-EA57898BF880}" type="presParOf" srcId="{FC146BCC-F871-4B1B-8177-116039B0213F}" destId="{94BDAF17-A93A-46DB-AE74-878F88978BB7}" srcOrd="3" destOrd="0" presId="urn:microsoft.com/office/officeart/2005/8/layout/vList5"/>
    <dgm:cxn modelId="{AF40050B-1181-4FA3-BEF4-AF94CA045678}" type="presParOf" srcId="{FC146BCC-F871-4B1B-8177-116039B0213F}" destId="{47B81778-E95A-40F7-9605-1DB9C3E4EA73}" srcOrd="4" destOrd="0" presId="urn:microsoft.com/office/officeart/2005/8/layout/vList5"/>
    <dgm:cxn modelId="{30C8DBCA-C9FC-43BF-806D-6532DF535D5A}" type="presParOf" srcId="{47B81778-E95A-40F7-9605-1DB9C3E4EA73}" destId="{B80FB0EB-35D1-4654-89F9-76DFAA1AE6E2}" srcOrd="0" destOrd="0" presId="urn:microsoft.com/office/officeart/2005/8/layout/vList5"/>
    <dgm:cxn modelId="{835040AE-7657-4657-9257-814C4E948F0E}" type="presParOf" srcId="{47B81778-E95A-40F7-9605-1DB9C3E4EA73}" destId="{B2824EBA-26E6-4D40-805D-46189816F325}" srcOrd="1" destOrd="0" presId="urn:microsoft.com/office/officeart/2005/8/layout/vList5"/>
    <dgm:cxn modelId="{713FD67E-130C-4F91-900E-7FED4FD78F4B}" type="presParOf" srcId="{FC146BCC-F871-4B1B-8177-116039B0213F}" destId="{3A79EFDA-CA90-460C-80A0-AD56D9595CDD}" srcOrd="5" destOrd="0" presId="urn:microsoft.com/office/officeart/2005/8/layout/vList5"/>
    <dgm:cxn modelId="{AC4FF4B9-8E46-4551-9B9A-12D69E0E5386}" type="presParOf" srcId="{FC146BCC-F871-4B1B-8177-116039B0213F}" destId="{71D009B5-1E5B-4D4C-AEB4-29CD1038ACAB}" srcOrd="6" destOrd="0" presId="urn:microsoft.com/office/officeart/2005/8/layout/vList5"/>
    <dgm:cxn modelId="{66B8EF89-2603-44E3-9E75-DF8CE13C532A}" type="presParOf" srcId="{71D009B5-1E5B-4D4C-AEB4-29CD1038ACAB}" destId="{6202DA62-4EA5-4178-8FA6-2AFE89DB058C}" srcOrd="0" destOrd="0" presId="urn:microsoft.com/office/officeart/2005/8/layout/vList5"/>
    <dgm:cxn modelId="{D77D4B3A-5566-4F45-91DF-EE7DCFEF3895}" type="presParOf" srcId="{FC146BCC-F871-4B1B-8177-116039B0213F}" destId="{F60B487A-C561-40D1-9CF9-11E62CCD1431}" srcOrd="7" destOrd="0" presId="urn:microsoft.com/office/officeart/2005/8/layout/vList5"/>
    <dgm:cxn modelId="{1D08C6A4-E85B-4F4D-92EF-56E1E30D664F}" type="presParOf" srcId="{FC146BCC-F871-4B1B-8177-116039B0213F}" destId="{CA018E45-3E0D-4229-964B-8AFE77920ABE}" srcOrd="8" destOrd="0" presId="urn:microsoft.com/office/officeart/2005/8/layout/vList5"/>
    <dgm:cxn modelId="{FB3132BD-EA7A-432A-8126-A6C30EE859DD}" type="presParOf" srcId="{CA018E45-3E0D-4229-964B-8AFE77920ABE}" destId="{6123855B-2CC3-4C13-A67A-02A269B6B614}" srcOrd="0" destOrd="0" presId="urn:microsoft.com/office/officeart/2005/8/layout/vList5"/>
    <dgm:cxn modelId="{1FF20A9E-F20A-4E15-987D-0D6B06B9B7B5}" type="presParOf" srcId="{CA018E45-3E0D-4229-964B-8AFE77920ABE}" destId="{EAF73DD1-3AE8-4462-A746-BF463012DE9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A5DCDA5B-9775-4202-9551-786EEE69699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256746A-B20C-4C41-A306-1938C635B4EB}">
      <dgm:prSet custT="1"/>
      <dgm:spPr/>
      <dgm:t>
        <a:bodyPr/>
        <a:lstStyle/>
        <a:p>
          <a:r>
            <a:rPr lang="zh-TW" altLang="en-US" sz="2800" dirty="0" smtClean="0"/>
            <a:t>以智慧型手機為例</a:t>
          </a:r>
          <a:endParaRPr lang="zh-TW" altLang="en-US" sz="2800" dirty="0"/>
        </a:p>
      </dgm:t>
    </dgm:pt>
    <dgm:pt modelId="{98937590-2200-429A-BEAE-09B185661BD2}" type="parTrans" cxnId="{D4354027-8DFE-4271-AA9B-AC3CA038C35D}">
      <dgm:prSet/>
      <dgm:spPr/>
      <dgm:t>
        <a:bodyPr/>
        <a:lstStyle/>
        <a:p>
          <a:endParaRPr lang="zh-TW" altLang="en-US" sz="2800"/>
        </a:p>
      </dgm:t>
    </dgm:pt>
    <dgm:pt modelId="{DBFA70BA-36C4-4965-AADD-5503569A1CE0}" type="sibTrans" cxnId="{D4354027-8DFE-4271-AA9B-AC3CA038C35D}">
      <dgm:prSet/>
      <dgm:spPr/>
      <dgm:t>
        <a:bodyPr/>
        <a:lstStyle/>
        <a:p>
          <a:endParaRPr lang="zh-TW" altLang="en-US" sz="2800"/>
        </a:p>
      </dgm:t>
    </dgm:pt>
    <dgm:pt modelId="{649F2954-989F-4A4D-8DA8-3C7ADE690CBB}">
      <dgm:prSet custT="1"/>
      <dgm:spPr/>
      <dgm:t>
        <a:bodyPr/>
        <a:lstStyle/>
        <a:p>
          <a:r>
            <a:rPr lang="zh-TW" altLang="en-US" sz="2800" dirty="0" smtClean="0"/>
            <a:t>請根據產品屬性的三個構面：品質、特性、樣式與設計比較三星、</a:t>
          </a:r>
          <a:r>
            <a:rPr lang="en-US" altLang="zh-TW" sz="2800" dirty="0" smtClean="0"/>
            <a:t>HTC</a:t>
          </a:r>
          <a:r>
            <a:rPr lang="zh-TW" altLang="en-US" sz="2800" dirty="0" smtClean="0"/>
            <a:t>或蘋果它們在這三個面向上誰比較好</a:t>
          </a:r>
          <a:r>
            <a:rPr lang="en-US" altLang="zh-TW" sz="2800" dirty="0" smtClean="0"/>
            <a:t>? </a:t>
          </a:r>
          <a:r>
            <a:rPr lang="zh-TW" altLang="en-US" sz="2800" dirty="0" smtClean="0"/>
            <a:t>並簡單說明原因</a:t>
          </a:r>
          <a:endParaRPr lang="zh-TW" altLang="en-US" sz="2800" dirty="0"/>
        </a:p>
      </dgm:t>
    </dgm:pt>
    <dgm:pt modelId="{FB76225C-1F45-4655-83CF-4A17631CF434}" type="parTrans" cxnId="{6751E749-D0DD-4A44-ABA4-61142E833EAC}">
      <dgm:prSet/>
      <dgm:spPr/>
      <dgm:t>
        <a:bodyPr/>
        <a:lstStyle/>
        <a:p>
          <a:endParaRPr lang="zh-TW" altLang="en-US" sz="2800"/>
        </a:p>
      </dgm:t>
    </dgm:pt>
    <dgm:pt modelId="{D186CFFD-25C3-47D0-A7A9-EE9F7ADB4FEA}" type="sibTrans" cxnId="{6751E749-D0DD-4A44-ABA4-61142E833EAC}">
      <dgm:prSet/>
      <dgm:spPr/>
      <dgm:t>
        <a:bodyPr/>
        <a:lstStyle/>
        <a:p>
          <a:endParaRPr lang="zh-TW" altLang="en-US" sz="2800"/>
        </a:p>
      </dgm:t>
    </dgm:pt>
    <dgm:pt modelId="{677DB68F-1B07-40DD-AA30-5FB0BD65B88E}" type="pres">
      <dgm:prSet presAssocID="{A5DCDA5B-9775-4202-9551-786EEE6969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7D8A7B5-901E-41D6-8F3C-205D61DE8562}" type="pres">
      <dgm:prSet presAssocID="{3256746A-B20C-4C41-A306-1938C635B4E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89747A-ED70-432B-BDFD-BC77A012AA6A}" type="pres">
      <dgm:prSet presAssocID="{3256746A-B20C-4C41-A306-1938C635B4E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027B1CD-F41C-420A-8D0C-54CD1E25D9A4}" type="presOf" srcId="{3256746A-B20C-4C41-A306-1938C635B4EB}" destId="{B7D8A7B5-901E-41D6-8F3C-205D61DE8562}" srcOrd="0" destOrd="0" presId="urn:microsoft.com/office/officeart/2005/8/layout/vList2"/>
    <dgm:cxn modelId="{6751E749-D0DD-4A44-ABA4-61142E833EAC}" srcId="{3256746A-B20C-4C41-A306-1938C635B4EB}" destId="{649F2954-989F-4A4D-8DA8-3C7ADE690CBB}" srcOrd="0" destOrd="0" parTransId="{FB76225C-1F45-4655-83CF-4A17631CF434}" sibTransId="{D186CFFD-25C3-47D0-A7A9-EE9F7ADB4FEA}"/>
    <dgm:cxn modelId="{E78E914D-CB35-41D0-BF6B-FF1E6B4BAFC9}" type="presOf" srcId="{649F2954-989F-4A4D-8DA8-3C7ADE690CBB}" destId="{2C89747A-ED70-432B-BDFD-BC77A012AA6A}" srcOrd="0" destOrd="0" presId="urn:microsoft.com/office/officeart/2005/8/layout/vList2"/>
    <dgm:cxn modelId="{D4354027-8DFE-4271-AA9B-AC3CA038C35D}" srcId="{A5DCDA5B-9775-4202-9551-786EEE69699D}" destId="{3256746A-B20C-4C41-A306-1938C635B4EB}" srcOrd="0" destOrd="0" parTransId="{98937590-2200-429A-BEAE-09B185661BD2}" sibTransId="{DBFA70BA-36C4-4965-AADD-5503569A1CE0}"/>
    <dgm:cxn modelId="{87333854-21A3-4A42-A18A-BD9D287E0DA7}" type="presOf" srcId="{A5DCDA5B-9775-4202-9551-786EEE69699D}" destId="{677DB68F-1B07-40DD-AA30-5FB0BD65B88E}" srcOrd="0" destOrd="0" presId="urn:microsoft.com/office/officeart/2005/8/layout/vList2"/>
    <dgm:cxn modelId="{B0DFAFD0-92D7-44AB-B288-2F70347B4CED}" type="presParOf" srcId="{677DB68F-1B07-40DD-AA30-5FB0BD65B88E}" destId="{B7D8A7B5-901E-41D6-8F3C-205D61DE8562}" srcOrd="0" destOrd="0" presId="urn:microsoft.com/office/officeart/2005/8/layout/vList2"/>
    <dgm:cxn modelId="{2C584610-8B08-4D67-837D-4202371F020C}" type="presParOf" srcId="{677DB68F-1B07-40DD-AA30-5FB0BD65B88E}" destId="{2C89747A-ED70-432B-BDFD-BC77A012AA6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C1BEDCCF-6B5D-4DC7-BB6E-09FE7E1DA7E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00EC680-9D9D-40FF-89FA-7A44A72E64CD}">
      <dgm:prSet/>
      <dgm:spPr/>
      <dgm:t>
        <a:bodyPr/>
        <a:lstStyle/>
        <a:p>
          <a:pPr rtl="0"/>
          <a:r>
            <a:rPr lang="zh-TW" dirty="0" smtClean="0"/>
            <a:t>品牌的定義：</a:t>
          </a:r>
          <a:endParaRPr lang="en-US" dirty="0"/>
        </a:p>
      </dgm:t>
    </dgm:pt>
    <dgm:pt modelId="{7281FD12-40E9-4AF1-80EA-03ACD4A10D1C}" type="parTrans" cxnId="{0F013B64-0CF3-43DD-B882-C123C9EBE8F8}">
      <dgm:prSet/>
      <dgm:spPr/>
      <dgm:t>
        <a:bodyPr/>
        <a:lstStyle/>
        <a:p>
          <a:endParaRPr lang="zh-TW" altLang="en-US"/>
        </a:p>
      </dgm:t>
    </dgm:pt>
    <dgm:pt modelId="{4008905E-9D22-48E3-B221-B18B9BA52DAD}" type="sibTrans" cxnId="{0F013B64-0CF3-43DD-B882-C123C9EBE8F8}">
      <dgm:prSet/>
      <dgm:spPr/>
      <dgm:t>
        <a:bodyPr/>
        <a:lstStyle/>
        <a:p>
          <a:endParaRPr lang="zh-TW" altLang="en-US"/>
        </a:p>
      </dgm:t>
    </dgm:pt>
    <dgm:pt modelId="{D4C6DFD8-D0B4-4559-AEC5-87E1DAC10F46}">
      <dgm:prSet/>
      <dgm:spPr/>
      <dgm:t>
        <a:bodyPr/>
        <a:lstStyle/>
        <a:p>
          <a:pPr rtl="0"/>
          <a:r>
            <a:rPr lang="zh-TW" dirty="0" smtClean="0"/>
            <a:t>一個名稱、項目、標記、符號、或設計，或是前面各項的組合運用，可以用來確認銷售商或是製造商的品或服務。</a:t>
          </a:r>
          <a:endParaRPr lang="zh-TW" dirty="0"/>
        </a:p>
      </dgm:t>
    </dgm:pt>
    <dgm:pt modelId="{1BE33FE5-6DA8-4172-887B-6700FC986DC8}" type="parTrans" cxnId="{64704720-D015-4416-AEA8-EFD8FB3B89D0}">
      <dgm:prSet/>
      <dgm:spPr/>
      <dgm:t>
        <a:bodyPr/>
        <a:lstStyle/>
        <a:p>
          <a:endParaRPr lang="zh-TW" altLang="en-US"/>
        </a:p>
      </dgm:t>
    </dgm:pt>
    <dgm:pt modelId="{79F42406-D016-452C-89DA-6A9CEB5AA977}" type="sibTrans" cxnId="{64704720-D015-4416-AEA8-EFD8FB3B89D0}">
      <dgm:prSet/>
      <dgm:spPr/>
      <dgm:t>
        <a:bodyPr/>
        <a:lstStyle/>
        <a:p>
          <a:endParaRPr lang="zh-TW" altLang="en-US"/>
        </a:p>
      </dgm:t>
    </dgm:pt>
    <dgm:pt modelId="{59F20043-BB06-4698-850B-0A516C612554}">
      <dgm:prSet/>
      <dgm:spPr/>
      <dgm:t>
        <a:bodyPr/>
        <a:lstStyle/>
        <a:p>
          <a:pPr rtl="0"/>
          <a:r>
            <a:rPr lang="zh-TW" dirty="0" smtClean="0"/>
            <a:t>品牌的應用情形</a:t>
          </a:r>
          <a:r>
            <a:rPr lang="zh-TW" altLang="en-US" dirty="0" smtClean="0"/>
            <a:t>，</a:t>
          </a:r>
          <a:r>
            <a:rPr lang="zh-TW" dirty="0" smtClean="0"/>
            <a:t>例如</a:t>
          </a:r>
          <a:endParaRPr lang="en-US" dirty="0"/>
        </a:p>
      </dgm:t>
    </dgm:pt>
    <dgm:pt modelId="{6572B8A8-043A-49CB-9727-6DAB5A4EFBA5}" type="parTrans" cxnId="{04EC00A9-D429-4C16-841C-971714819225}">
      <dgm:prSet/>
      <dgm:spPr/>
      <dgm:t>
        <a:bodyPr/>
        <a:lstStyle/>
        <a:p>
          <a:endParaRPr lang="zh-TW" altLang="en-US"/>
        </a:p>
      </dgm:t>
    </dgm:pt>
    <dgm:pt modelId="{411F2CB5-527F-45BD-B0A1-A247262B638C}" type="sibTrans" cxnId="{04EC00A9-D429-4C16-841C-971714819225}">
      <dgm:prSet/>
      <dgm:spPr/>
      <dgm:t>
        <a:bodyPr/>
        <a:lstStyle/>
        <a:p>
          <a:endParaRPr lang="zh-TW" altLang="en-US"/>
        </a:p>
      </dgm:t>
    </dgm:pt>
    <dgm:pt modelId="{BA0593B6-31E5-46F5-AB94-A13F36B981BD}">
      <dgm:prSet/>
      <dgm:spPr/>
      <dgm:t>
        <a:bodyPr/>
        <a:lstStyle/>
        <a:p>
          <a:pPr rtl="0"/>
          <a:r>
            <a:rPr lang="en-US" dirty="0" smtClean="0"/>
            <a:t>Fresh express </a:t>
          </a:r>
          <a:r>
            <a:rPr lang="zh-TW" dirty="0" smtClean="0"/>
            <a:t>蔬菜</a:t>
          </a:r>
          <a:endParaRPr lang="en-US" dirty="0"/>
        </a:p>
      </dgm:t>
    </dgm:pt>
    <dgm:pt modelId="{AD2003B6-C54D-4BCF-9B44-0E087F4482B7}" type="parTrans" cxnId="{2F6AFB01-AD2A-45DD-AEBD-6224FDB8BE79}">
      <dgm:prSet/>
      <dgm:spPr/>
      <dgm:t>
        <a:bodyPr/>
        <a:lstStyle/>
        <a:p>
          <a:endParaRPr lang="zh-TW" altLang="en-US"/>
        </a:p>
      </dgm:t>
    </dgm:pt>
    <dgm:pt modelId="{5A051377-1DF4-412B-8E39-63B5ED5F7D78}" type="sibTrans" cxnId="{2F6AFB01-AD2A-45DD-AEBD-6224FDB8BE79}">
      <dgm:prSet/>
      <dgm:spPr/>
      <dgm:t>
        <a:bodyPr/>
        <a:lstStyle/>
        <a:p>
          <a:endParaRPr lang="zh-TW" altLang="en-US"/>
        </a:p>
      </dgm:t>
    </dgm:pt>
    <dgm:pt modelId="{52EC0509-E1D2-4BB9-A4AD-2F883A05F222}">
      <dgm:prSet/>
      <dgm:spPr/>
      <dgm:t>
        <a:bodyPr/>
        <a:lstStyle/>
        <a:p>
          <a:pPr rtl="0"/>
          <a:r>
            <a:rPr lang="en-US" dirty="0" smtClean="0"/>
            <a:t>Sunkist </a:t>
          </a:r>
          <a:r>
            <a:rPr lang="zh-TW" dirty="0" smtClean="0"/>
            <a:t>柳橙</a:t>
          </a:r>
          <a:endParaRPr lang="en-US" dirty="0"/>
        </a:p>
      </dgm:t>
    </dgm:pt>
    <dgm:pt modelId="{1F5CBF9A-C195-4A1C-8070-9C02E38B3607}" type="parTrans" cxnId="{C0D8577B-8FA9-46D4-B5D6-18718CF3BD92}">
      <dgm:prSet/>
      <dgm:spPr/>
      <dgm:t>
        <a:bodyPr/>
        <a:lstStyle/>
        <a:p>
          <a:endParaRPr lang="zh-TW" altLang="en-US"/>
        </a:p>
      </dgm:t>
    </dgm:pt>
    <dgm:pt modelId="{85CC48C7-D3DC-4BCE-B0F0-18BB7AE632AF}" type="sibTrans" cxnId="{C0D8577B-8FA9-46D4-B5D6-18718CF3BD92}">
      <dgm:prSet/>
      <dgm:spPr/>
      <dgm:t>
        <a:bodyPr/>
        <a:lstStyle/>
        <a:p>
          <a:endParaRPr lang="zh-TW" altLang="en-US"/>
        </a:p>
      </dgm:t>
    </dgm:pt>
    <dgm:pt modelId="{EA639FBF-D30B-4B95-80B8-F9B4DFD33E0E}">
      <dgm:prSet/>
      <dgm:spPr/>
      <dgm:t>
        <a:bodyPr/>
        <a:lstStyle/>
        <a:p>
          <a:pPr rtl="0"/>
          <a:r>
            <a:rPr lang="en-US" dirty="0" smtClean="0"/>
            <a:t>Perdue</a:t>
          </a:r>
          <a:r>
            <a:rPr lang="zh-TW" dirty="0" smtClean="0"/>
            <a:t> 雞肉</a:t>
          </a:r>
          <a:endParaRPr lang="en-US" dirty="0"/>
        </a:p>
      </dgm:t>
    </dgm:pt>
    <dgm:pt modelId="{D382175F-EB07-459B-806F-46257DE466A9}" type="parTrans" cxnId="{A459874C-8BED-4BB0-B81B-3F7A6CFF5F0F}">
      <dgm:prSet/>
      <dgm:spPr/>
      <dgm:t>
        <a:bodyPr/>
        <a:lstStyle/>
        <a:p>
          <a:endParaRPr lang="zh-TW" altLang="en-US"/>
        </a:p>
      </dgm:t>
    </dgm:pt>
    <dgm:pt modelId="{DF91F824-B6FC-4FB6-ABAE-BA0B0086624C}" type="sibTrans" cxnId="{A459874C-8BED-4BB0-B81B-3F7A6CFF5F0F}">
      <dgm:prSet/>
      <dgm:spPr/>
      <dgm:t>
        <a:bodyPr/>
        <a:lstStyle/>
        <a:p>
          <a:endParaRPr lang="zh-TW" altLang="en-US"/>
        </a:p>
      </dgm:t>
    </dgm:pt>
    <dgm:pt modelId="{BAB574C4-3B77-440B-B2C4-ABE2B4983646}">
      <dgm:prSet/>
      <dgm:spPr/>
      <dgm:t>
        <a:bodyPr/>
        <a:lstStyle/>
        <a:p>
          <a:pPr rtl="0"/>
          <a:r>
            <a:rPr lang="en-US" dirty="0" err="1" smtClean="0"/>
            <a:t>Maxxix</a:t>
          </a:r>
          <a:r>
            <a:rPr lang="en-US" dirty="0" smtClean="0"/>
            <a:t> </a:t>
          </a:r>
          <a:r>
            <a:rPr lang="zh-TW" dirty="0" smtClean="0"/>
            <a:t>、</a:t>
          </a:r>
          <a:r>
            <a:rPr lang="en-US" dirty="0" smtClean="0"/>
            <a:t>Goodyear</a:t>
          </a:r>
          <a:r>
            <a:rPr lang="zh-TW" dirty="0" smtClean="0"/>
            <a:t>、米其林輪胎</a:t>
          </a:r>
          <a:endParaRPr lang="zh-TW" dirty="0"/>
        </a:p>
      </dgm:t>
    </dgm:pt>
    <dgm:pt modelId="{5CF68A1A-8235-4990-BBBA-9FB9FF33FA27}" type="parTrans" cxnId="{8BA82DFB-9B4A-4C2A-AE7D-BB1A474070CE}">
      <dgm:prSet/>
      <dgm:spPr/>
      <dgm:t>
        <a:bodyPr/>
        <a:lstStyle/>
        <a:p>
          <a:endParaRPr lang="zh-TW" altLang="en-US"/>
        </a:p>
      </dgm:t>
    </dgm:pt>
    <dgm:pt modelId="{55E516CA-5F42-408A-9E43-3C200DA7FBB5}" type="sibTrans" cxnId="{8BA82DFB-9B4A-4C2A-AE7D-BB1A474070CE}">
      <dgm:prSet/>
      <dgm:spPr/>
      <dgm:t>
        <a:bodyPr/>
        <a:lstStyle/>
        <a:p>
          <a:endParaRPr lang="zh-TW" altLang="en-US"/>
        </a:p>
      </dgm:t>
    </dgm:pt>
    <dgm:pt modelId="{BEEB0AC8-1561-431C-8A08-A2D2964C017D}">
      <dgm:prSet/>
      <dgm:spPr/>
      <dgm:t>
        <a:bodyPr/>
        <a:lstStyle/>
        <a:p>
          <a:pPr rtl="0"/>
          <a:r>
            <a:rPr lang="zh-TW" altLang="en-US" dirty="0" smtClean="0">
              <a:solidFill>
                <a:srgbClr val="FFFF00"/>
              </a:solidFill>
            </a:rPr>
            <a:t>問題：運用品牌有何好處</a:t>
          </a:r>
          <a:r>
            <a:rPr lang="en-US" altLang="zh-TW" dirty="0" smtClean="0">
              <a:solidFill>
                <a:srgbClr val="FFFF00"/>
              </a:solidFill>
            </a:rPr>
            <a:t>?</a:t>
          </a:r>
          <a:endParaRPr lang="zh-TW" dirty="0">
            <a:solidFill>
              <a:srgbClr val="FFFF00"/>
            </a:solidFill>
          </a:endParaRPr>
        </a:p>
      </dgm:t>
    </dgm:pt>
    <dgm:pt modelId="{33558AD3-B6A2-49DB-93ED-714595210D58}" type="parTrans" cxnId="{3A481012-8DE5-4BB5-BDA7-2B3B7778FD45}">
      <dgm:prSet/>
      <dgm:spPr/>
      <dgm:t>
        <a:bodyPr/>
        <a:lstStyle/>
        <a:p>
          <a:endParaRPr lang="zh-TW" altLang="en-US"/>
        </a:p>
      </dgm:t>
    </dgm:pt>
    <dgm:pt modelId="{2845D966-3D7F-4C9E-8FA6-AB96950971C6}" type="sibTrans" cxnId="{3A481012-8DE5-4BB5-BDA7-2B3B7778FD45}">
      <dgm:prSet/>
      <dgm:spPr/>
      <dgm:t>
        <a:bodyPr/>
        <a:lstStyle/>
        <a:p>
          <a:endParaRPr lang="zh-TW" altLang="en-US"/>
        </a:p>
      </dgm:t>
    </dgm:pt>
    <dgm:pt modelId="{2C846051-DEA8-4167-97A0-0D8AFA3EF4D6}" type="pres">
      <dgm:prSet presAssocID="{C1BEDCCF-6B5D-4DC7-BB6E-09FE7E1DA7E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D0FA236-B476-4684-B778-86B719647169}" type="pres">
      <dgm:prSet presAssocID="{B00EC680-9D9D-40FF-89FA-7A44A72E64C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92B536C-1516-426C-BAAF-3C87B04DD8CF}" type="pres">
      <dgm:prSet presAssocID="{B00EC680-9D9D-40FF-89FA-7A44A72E64C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305E2F2-1EEA-43D7-9E60-F74FCD2D09D3}" type="pres">
      <dgm:prSet presAssocID="{59F20043-BB06-4698-850B-0A516C61255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AA22EA-8405-4B3B-90EE-3EBF0C96DA44}" type="pres">
      <dgm:prSet presAssocID="{59F20043-BB06-4698-850B-0A516C61255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098592C-036D-4587-8A37-3AEA57A152B9}" type="pres">
      <dgm:prSet presAssocID="{BEEB0AC8-1561-431C-8A08-A2D2964C017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0EDDE5D-A41F-4F4B-B274-142C4CA5F248}" type="presOf" srcId="{B00EC680-9D9D-40FF-89FA-7A44A72E64CD}" destId="{8D0FA236-B476-4684-B778-86B719647169}" srcOrd="0" destOrd="0" presId="urn:microsoft.com/office/officeart/2005/8/layout/vList2"/>
    <dgm:cxn modelId="{317D4D06-1EC3-47A9-8B18-12B06299D16B}" type="presOf" srcId="{BAB574C4-3B77-440B-B2C4-ABE2B4983646}" destId="{51AA22EA-8405-4B3B-90EE-3EBF0C96DA44}" srcOrd="0" destOrd="3" presId="urn:microsoft.com/office/officeart/2005/8/layout/vList2"/>
    <dgm:cxn modelId="{04EC00A9-D429-4C16-841C-971714819225}" srcId="{C1BEDCCF-6B5D-4DC7-BB6E-09FE7E1DA7EB}" destId="{59F20043-BB06-4698-850B-0A516C612554}" srcOrd="1" destOrd="0" parTransId="{6572B8A8-043A-49CB-9727-6DAB5A4EFBA5}" sibTransId="{411F2CB5-527F-45BD-B0A1-A247262B638C}"/>
    <dgm:cxn modelId="{7E82AD98-3A52-4C39-B928-E6F74E7647F0}" type="presOf" srcId="{BEEB0AC8-1561-431C-8A08-A2D2964C017D}" destId="{9098592C-036D-4587-8A37-3AEA57A152B9}" srcOrd="0" destOrd="0" presId="urn:microsoft.com/office/officeart/2005/8/layout/vList2"/>
    <dgm:cxn modelId="{C0D8577B-8FA9-46D4-B5D6-18718CF3BD92}" srcId="{59F20043-BB06-4698-850B-0A516C612554}" destId="{52EC0509-E1D2-4BB9-A4AD-2F883A05F222}" srcOrd="1" destOrd="0" parTransId="{1F5CBF9A-C195-4A1C-8070-9C02E38B3607}" sibTransId="{85CC48C7-D3DC-4BCE-B0F0-18BB7AE632AF}"/>
    <dgm:cxn modelId="{A459874C-8BED-4BB0-B81B-3F7A6CFF5F0F}" srcId="{59F20043-BB06-4698-850B-0A516C612554}" destId="{EA639FBF-D30B-4B95-80B8-F9B4DFD33E0E}" srcOrd="2" destOrd="0" parTransId="{D382175F-EB07-459B-806F-46257DE466A9}" sibTransId="{DF91F824-B6FC-4FB6-ABAE-BA0B0086624C}"/>
    <dgm:cxn modelId="{64704720-D015-4416-AEA8-EFD8FB3B89D0}" srcId="{B00EC680-9D9D-40FF-89FA-7A44A72E64CD}" destId="{D4C6DFD8-D0B4-4559-AEC5-87E1DAC10F46}" srcOrd="0" destOrd="0" parTransId="{1BE33FE5-6DA8-4172-887B-6700FC986DC8}" sibTransId="{79F42406-D016-452C-89DA-6A9CEB5AA977}"/>
    <dgm:cxn modelId="{89284A6C-CD3D-45C6-92BF-2DD9877A2528}" type="presOf" srcId="{BA0593B6-31E5-46F5-AB94-A13F36B981BD}" destId="{51AA22EA-8405-4B3B-90EE-3EBF0C96DA44}" srcOrd="0" destOrd="0" presId="urn:microsoft.com/office/officeart/2005/8/layout/vList2"/>
    <dgm:cxn modelId="{893D36F8-9FB1-464F-8BED-3F011B13153F}" type="presOf" srcId="{59F20043-BB06-4698-850B-0A516C612554}" destId="{3305E2F2-1EEA-43D7-9E60-F74FCD2D09D3}" srcOrd="0" destOrd="0" presId="urn:microsoft.com/office/officeart/2005/8/layout/vList2"/>
    <dgm:cxn modelId="{2F6AFB01-AD2A-45DD-AEBD-6224FDB8BE79}" srcId="{59F20043-BB06-4698-850B-0A516C612554}" destId="{BA0593B6-31E5-46F5-AB94-A13F36B981BD}" srcOrd="0" destOrd="0" parTransId="{AD2003B6-C54D-4BCF-9B44-0E087F4482B7}" sibTransId="{5A051377-1DF4-412B-8E39-63B5ED5F7D78}"/>
    <dgm:cxn modelId="{8BA82DFB-9B4A-4C2A-AE7D-BB1A474070CE}" srcId="{59F20043-BB06-4698-850B-0A516C612554}" destId="{BAB574C4-3B77-440B-B2C4-ABE2B4983646}" srcOrd="3" destOrd="0" parTransId="{5CF68A1A-8235-4990-BBBA-9FB9FF33FA27}" sibTransId="{55E516CA-5F42-408A-9E43-3C200DA7FBB5}"/>
    <dgm:cxn modelId="{3A481012-8DE5-4BB5-BDA7-2B3B7778FD45}" srcId="{C1BEDCCF-6B5D-4DC7-BB6E-09FE7E1DA7EB}" destId="{BEEB0AC8-1561-431C-8A08-A2D2964C017D}" srcOrd="2" destOrd="0" parTransId="{33558AD3-B6A2-49DB-93ED-714595210D58}" sibTransId="{2845D966-3D7F-4C9E-8FA6-AB96950971C6}"/>
    <dgm:cxn modelId="{993C93BD-743A-4D65-A28E-F1E2A80BD5A8}" type="presOf" srcId="{D4C6DFD8-D0B4-4559-AEC5-87E1DAC10F46}" destId="{592B536C-1516-426C-BAAF-3C87B04DD8CF}" srcOrd="0" destOrd="0" presId="urn:microsoft.com/office/officeart/2005/8/layout/vList2"/>
    <dgm:cxn modelId="{D596051A-E11D-4006-A857-1D5FAABA514E}" type="presOf" srcId="{52EC0509-E1D2-4BB9-A4AD-2F883A05F222}" destId="{51AA22EA-8405-4B3B-90EE-3EBF0C96DA44}" srcOrd="0" destOrd="1" presId="urn:microsoft.com/office/officeart/2005/8/layout/vList2"/>
    <dgm:cxn modelId="{10EE7933-BC7D-443F-B505-A6B085217CA9}" type="presOf" srcId="{EA639FBF-D30B-4B95-80B8-F9B4DFD33E0E}" destId="{51AA22EA-8405-4B3B-90EE-3EBF0C96DA44}" srcOrd="0" destOrd="2" presId="urn:microsoft.com/office/officeart/2005/8/layout/vList2"/>
    <dgm:cxn modelId="{B0E33D65-81B2-4C80-8D92-EB9D68F5D145}" type="presOf" srcId="{C1BEDCCF-6B5D-4DC7-BB6E-09FE7E1DA7EB}" destId="{2C846051-DEA8-4167-97A0-0D8AFA3EF4D6}" srcOrd="0" destOrd="0" presId="urn:microsoft.com/office/officeart/2005/8/layout/vList2"/>
    <dgm:cxn modelId="{0F013B64-0CF3-43DD-B882-C123C9EBE8F8}" srcId="{C1BEDCCF-6B5D-4DC7-BB6E-09FE7E1DA7EB}" destId="{B00EC680-9D9D-40FF-89FA-7A44A72E64CD}" srcOrd="0" destOrd="0" parTransId="{7281FD12-40E9-4AF1-80EA-03ACD4A10D1C}" sibTransId="{4008905E-9D22-48E3-B221-B18B9BA52DAD}"/>
    <dgm:cxn modelId="{AD4B66D2-A198-4B4E-A111-F720A65B22F1}" type="presParOf" srcId="{2C846051-DEA8-4167-97A0-0D8AFA3EF4D6}" destId="{8D0FA236-B476-4684-B778-86B719647169}" srcOrd="0" destOrd="0" presId="urn:microsoft.com/office/officeart/2005/8/layout/vList2"/>
    <dgm:cxn modelId="{EFAD5C60-A6A5-482E-BCCF-AF58386949B6}" type="presParOf" srcId="{2C846051-DEA8-4167-97A0-0D8AFA3EF4D6}" destId="{592B536C-1516-426C-BAAF-3C87B04DD8CF}" srcOrd="1" destOrd="0" presId="urn:microsoft.com/office/officeart/2005/8/layout/vList2"/>
    <dgm:cxn modelId="{FE0972B7-E009-4A75-A383-CADEBCF3FE75}" type="presParOf" srcId="{2C846051-DEA8-4167-97A0-0D8AFA3EF4D6}" destId="{3305E2F2-1EEA-43D7-9E60-F74FCD2D09D3}" srcOrd="2" destOrd="0" presId="urn:microsoft.com/office/officeart/2005/8/layout/vList2"/>
    <dgm:cxn modelId="{EBF31ABD-B32E-4510-B9FA-2782E7395C1E}" type="presParOf" srcId="{2C846051-DEA8-4167-97A0-0D8AFA3EF4D6}" destId="{51AA22EA-8405-4B3B-90EE-3EBF0C96DA44}" srcOrd="3" destOrd="0" presId="urn:microsoft.com/office/officeart/2005/8/layout/vList2"/>
    <dgm:cxn modelId="{3868A458-65AA-418F-8579-D4A74F6DC795}" type="presParOf" srcId="{2C846051-DEA8-4167-97A0-0D8AFA3EF4D6}" destId="{9098592C-036D-4587-8A37-3AEA57A152B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EC7538E6-69DA-425D-84E4-0A231968495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77DA8C07-E764-4024-8890-C15A9F3FDA93}">
      <dgm:prSet custT="1"/>
      <dgm:spPr/>
      <dgm:t>
        <a:bodyPr/>
        <a:lstStyle/>
        <a:p>
          <a:pPr rtl="0"/>
          <a:r>
            <a:rPr lang="zh-TW" sz="2400" dirty="0" smtClean="0"/>
            <a:t>使用品牌的好處</a:t>
          </a:r>
          <a:endParaRPr lang="en-US" sz="2400" dirty="0"/>
        </a:p>
      </dgm:t>
    </dgm:pt>
    <dgm:pt modelId="{98306C14-D132-4A9D-B85E-B6C9704A63AC}" type="parTrans" cxnId="{46605F4E-9731-40F6-97C1-1A4CB33EA0EB}">
      <dgm:prSet/>
      <dgm:spPr/>
      <dgm:t>
        <a:bodyPr/>
        <a:lstStyle/>
        <a:p>
          <a:endParaRPr lang="zh-TW" altLang="en-US" sz="2400"/>
        </a:p>
      </dgm:t>
    </dgm:pt>
    <dgm:pt modelId="{8E1D3F13-A458-4BA4-BD89-DB6F1DF1D7E3}" type="sibTrans" cxnId="{46605F4E-9731-40F6-97C1-1A4CB33EA0EB}">
      <dgm:prSet/>
      <dgm:spPr/>
      <dgm:t>
        <a:bodyPr/>
        <a:lstStyle/>
        <a:p>
          <a:endParaRPr lang="zh-TW" altLang="en-US" sz="2400"/>
        </a:p>
      </dgm:t>
    </dgm:pt>
    <dgm:pt modelId="{0CBF4229-0AE1-440D-97EE-7C8E0D47D1FC}">
      <dgm:prSet custT="1"/>
      <dgm:spPr/>
      <dgm:t>
        <a:bodyPr/>
        <a:lstStyle/>
        <a:p>
          <a:pPr rtl="0"/>
          <a:r>
            <a:rPr lang="zh-TW" altLang="en-US" sz="2400" dirty="0" smtClean="0"/>
            <a:t>對消費者而言：</a:t>
          </a:r>
          <a:endParaRPr lang="zh-TW" altLang="en-US" sz="2400" dirty="0"/>
        </a:p>
      </dgm:t>
    </dgm:pt>
    <dgm:pt modelId="{AE619D8C-EB23-4022-85DE-0DD9591E696D}" type="parTrans" cxnId="{95C8F00D-119E-4F7F-89C4-A4768F82DB2F}">
      <dgm:prSet/>
      <dgm:spPr/>
      <dgm:t>
        <a:bodyPr/>
        <a:lstStyle/>
        <a:p>
          <a:endParaRPr lang="zh-TW" altLang="en-US" sz="2400"/>
        </a:p>
      </dgm:t>
    </dgm:pt>
    <dgm:pt modelId="{4F6B2A3A-D484-4C3B-ACCC-BAB0328848ED}" type="sibTrans" cxnId="{95C8F00D-119E-4F7F-89C4-A4768F82DB2F}">
      <dgm:prSet/>
      <dgm:spPr/>
      <dgm:t>
        <a:bodyPr/>
        <a:lstStyle/>
        <a:p>
          <a:endParaRPr lang="zh-TW" altLang="en-US" sz="2400"/>
        </a:p>
      </dgm:t>
    </dgm:pt>
    <dgm:pt modelId="{2D2C04B7-6678-4AFC-97B7-2B437B656811}">
      <dgm:prSet custT="1"/>
      <dgm:spPr/>
      <dgm:t>
        <a:bodyPr/>
        <a:lstStyle/>
        <a:p>
          <a:pPr rtl="0"/>
          <a:r>
            <a:rPr lang="zh-TW" altLang="en-US" sz="2400" dirty="0" smtClean="0"/>
            <a:t>協助消費者確認產品的利益</a:t>
          </a:r>
          <a:endParaRPr lang="zh-TW" altLang="en-US" sz="2400" dirty="0"/>
        </a:p>
      </dgm:t>
    </dgm:pt>
    <dgm:pt modelId="{143A6095-E97A-4DD4-A3FC-2BF1F6DE256B}" type="parTrans" cxnId="{45A369BF-2285-4894-B844-8AC587AB2D31}">
      <dgm:prSet/>
      <dgm:spPr/>
      <dgm:t>
        <a:bodyPr/>
        <a:lstStyle/>
        <a:p>
          <a:endParaRPr lang="zh-TW" altLang="en-US" sz="2400"/>
        </a:p>
      </dgm:t>
    </dgm:pt>
    <dgm:pt modelId="{20588260-F670-4F6E-B475-261F0DEBFFA3}" type="sibTrans" cxnId="{45A369BF-2285-4894-B844-8AC587AB2D31}">
      <dgm:prSet/>
      <dgm:spPr/>
      <dgm:t>
        <a:bodyPr/>
        <a:lstStyle/>
        <a:p>
          <a:endParaRPr lang="zh-TW" altLang="en-US" sz="2400"/>
        </a:p>
      </dgm:t>
    </dgm:pt>
    <dgm:pt modelId="{ABCE4C63-6AA9-480A-A210-518E101BDA4D}">
      <dgm:prSet custT="1"/>
      <dgm:spPr/>
      <dgm:t>
        <a:bodyPr/>
        <a:lstStyle/>
        <a:p>
          <a:pPr rtl="0"/>
          <a:r>
            <a:rPr lang="zh-TW" sz="2400" dirty="0" smtClean="0"/>
            <a:t>告知消費者產品的品質</a:t>
          </a:r>
          <a:endParaRPr lang="en-US" sz="2400" dirty="0"/>
        </a:p>
      </dgm:t>
    </dgm:pt>
    <dgm:pt modelId="{85FB0148-445C-4700-9A6B-67F2CFAE0C55}" type="parTrans" cxnId="{5EE702B4-43ED-4437-A0AE-360ABD1901E1}">
      <dgm:prSet/>
      <dgm:spPr/>
      <dgm:t>
        <a:bodyPr/>
        <a:lstStyle/>
        <a:p>
          <a:endParaRPr lang="zh-TW" altLang="en-US" sz="2400"/>
        </a:p>
      </dgm:t>
    </dgm:pt>
    <dgm:pt modelId="{72EF0A5D-FA6C-45E2-B430-9C374AC841F3}" type="sibTrans" cxnId="{5EE702B4-43ED-4437-A0AE-360ABD1901E1}">
      <dgm:prSet/>
      <dgm:spPr/>
      <dgm:t>
        <a:bodyPr/>
        <a:lstStyle/>
        <a:p>
          <a:endParaRPr lang="zh-TW" altLang="en-US" sz="2400"/>
        </a:p>
      </dgm:t>
    </dgm:pt>
    <dgm:pt modelId="{EDD308FD-E82D-4644-AB31-EF18D793849F}">
      <dgm:prSet custT="1"/>
      <dgm:spPr/>
      <dgm:t>
        <a:bodyPr/>
        <a:lstStyle/>
        <a:p>
          <a:pPr rtl="0"/>
          <a:r>
            <a:rPr lang="zh-TW" altLang="en-US" sz="2400" dirty="0" smtClean="0"/>
            <a:t>對廠商而言：</a:t>
          </a:r>
          <a:endParaRPr lang="zh-TW" altLang="en-US" sz="2400" dirty="0"/>
        </a:p>
      </dgm:t>
    </dgm:pt>
    <dgm:pt modelId="{8499E683-520D-4F4E-8293-A9943517D8AC}" type="parTrans" cxnId="{1E299F99-6D0B-4C32-AADB-4CDD7DD6909A}">
      <dgm:prSet/>
      <dgm:spPr/>
      <dgm:t>
        <a:bodyPr/>
        <a:lstStyle/>
        <a:p>
          <a:endParaRPr lang="zh-TW" altLang="en-US" sz="2400"/>
        </a:p>
      </dgm:t>
    </dgm:pt>
    <dgm:pt modelId="{E8747CD0-27C6-4A0B-851B-DF519BFE17BE}" type="sibTrans" cxnId="{1E299F99-6D0B-4C32-AADB-4CDD7DD6909A}">
      <dgm:prSet/>
      <dgm:spPr/>
      <dgm:t>
        <a:bodyPr/>
        <a:lstStyle/>
        <a:p>
          <a:endParaRPr lang="zh-TW" altLang="en-US" sz="2400"/>
        </a:p>
      </dgm:t>
    </dgm:pt>
    <dgm:pt modelId="{01F8248C-C18E-4E60-8E96-457686B0E87A}">
      <dgm:prSet custT="1"/>
      <dgm:spPr/>
      <dgm:t>
        <a:bodyPr/>
        <a:lstStyle/>
        <a:p>
          <a:pPr rtl="0"/>
          <a:r>
            <a:rPr lang="zh-TW" altLang="en-US" sz="2400" dirty="0" smtClean="0"/>
            <a:t>提升產品的價值</a:t>
          </a:r>
          <a:endParaRPr lang="zh-TW" altLang="en-US" sz="2400" dirty="0"/>
        </a:p>
      </dgm:t>
    </dgm:pt>
    <dgm:pt modelId="{C0486DBB-423C-497C-9F96-50C97DC5BEC2}" type="parTrans" cxnId="{CAA09308-0498-41A0-A057-8CB63757B692}">
      <dgm:prSet/>
      <dgm:spPr/>
      <dgm:t>
        <a:bodyPr/>
        <a:lstStyle/>
        <a:p>
          <a:endParaRPr lang="zh-TW" altLang="en-US" sz="2400"/>
        </a:p>
      </dgm:t>
    </dgm:pt>
    <dgm:pt modelId="{95C0D6D2-FEF4-4500-9EA6-2E74EA3915E1}" type="sibTrans" cxnId="{CAA09308-0498-41A0-A057-8CB63757B692}">
      <dgm:prSet/>
      <dgm:spPr/>
      <dgm:t>
        <a:bodyPr/>
        <a:lstStyle/>
        <a:p>
          <a:endParaRPr lang="zh-TW" altLang="en-US" sz="2400"/>
        </a:p>
      </dgm:t>
    </dgm:pt>
    <dgm:pt modelId="{07F9F7F0-C125-4C64-B17E-E122A3966EA7}">
      <dgm:prSet custT="1"/>
      <dgm:spPr/>
      <dgm:t>
        <a:bodyPr/>
        <a:lstStyle/>
        <a:p>
          <a:pPr rtl="0"/>
          <a:r>
            <a:rPr lang="zh-TW" altLang="en-US" sz="2400" dirty="0" smtClean="0"/>
            <a:t>提供法律的保護，避免被競爭者模仿</a:t>
          </a:r>
          <a:endParaRPr lang="zh-TW" altLang="en-US" sz="2400" dirty="0"/>
        </a:p>
      </dgm:t>
    </dgm:pt>
    <dgm:pt modelId="{40103489-A422-4C4C-BA3C-C5EF58D4667B}" type="parTrans" cxnId="{74AE7E7C-378A-4B20-9FE0-7839E9186DDF}">
      <dgm:prSet/>
      <dgm:spPr/>
      <dgm:t>
        <a:bodyPr/>
        <a:lstStyle/>
        <a:p>
          <a:endParaRPr lang="zh-TW" altLang="en-US" sz="2400"/>
        </a:p>
      </dgm:t>
    </dgm:pt>
    <dgm:pt modelId="{3F50C78F-EB27-4630-93A5-C25264E7C32D}" type="sibTrans" cxnId="{74AE7E7C-378A-4B20-9FE0-7839E9186DDF}">
      <dgm:prSet/>
      <dgm:spPr/>
      <dgm:t>
        <a:bodyPr/>
        <a:lstStyle/>
        <a:p>
          <a:endParaRPr lang="zh-TW" altLang="en-US" sz="2400"/>
        </a:p>
      </dgm:t>
    </dgm:pt>
    <dgm:pt modelId="{5DC58AC5-5ACF-45F3-9573-299DB9784AF2}">
      <dgm:prSet custT="1"/>
      <dgm:spPr/>
      <dgm:t>
        <a:bodyPr/>
        <a:lstStyle/>
        <a:p>
          <a:pPr rtl="0"/>
          <a:r>
            <a:rPr lang="zh-TW" altLang="en-US" sz="2400" dirty="0" smtClean="0"/>
            <a:t>有利於廠商進行市場區隔，例如海倫仙度絲</a:t>
          </a:r>
          <a:endParaRPr lang="zh-TW" altLang="en-US" sz="2400" dirty="0"/>
        </a:p>
      </dgm:t>
    </dgm:pt>
    <dgm:pt modelId="{548E0A14-986E-4197-B828-6AD6840F7DE9}" type="parTrans" cxnId="{288C4EAE-9144-4C4A-B18C-659E50658961}">
      <dgm:prSet/>
      <dgm:spPr/>
      <dgm:t>
        <a:bodyPr/>
        <a:lstStyle/>
        <a:p>
          <a:endParaRPr lang="zh-TW" altLang="en-US" sz="2400"/>
        </a:p>
      </dgm:t>
    </dgm:pt>
    <dgm:pt modelId="{AA871ABB-D262-4DFE-A275-7CCBAD0449CB}" type="sibTrans" cxnId="{288C4EAE-9144-4C4A-B18C-659E50658961}">
      <dgm:prSet/>
      <dgm:spPr/>
      <dgm:t>
        <a:bodyPr/>
        <a:lstStyle/>
        <a:p>
          <a:endParaRPr lang="zh-TW" altLang="en-US" sz="2400"/>
        </a:p>
      </dgm:t>
    </dgm:pt>
    <dgm:pt modelId="{B2DBDEE1-D691-4C4D-9069-3F996D9B3698}">
      <dgm:prSet custT="1"/>
      <dgm:spPr/>
      <dgm:t>
        <a:bodyPr/>
        <a:lstStyle/>
        <a:p>
          <a:pPr rtl="0"/>
          <a:endParaRPr kumimoji="1" lang="zh-TW" altLang="en-US" sz="2400" b="0" i="0" baseline="0" dirty="0"/>
        </a:p>
      </dgm:t>
    </dgm:pt>
    <dgm:pt modelId="{907CF5FE-B46E-42EA-BD8A-DF3F001E0F20}" type="parTrans" cxnId="{249D9783-DEC3-4C6E-9928-744BAAD35AF1}">
      <dgm:prSet/>
      <dgm:spPr/>
      <dgm:t>
        <a:bodyPr/>
        <a:lstStyle/>
        <a:p>
          <a:endParaRPr lang="zh-TW" altLang="en-US" sz="2400"/>
        </a:p>
      </dgm:t>
    </dgm:pt>
    <dgm:pt modelId="{7875E78B-B3F1-4FCD-8BAF-6CDD46579A28}" type="sibTrans" cxnId="{249D9783-DEC3-4C6E-9928-744BAAD35AF1}">
      <dgm:prSet/>
      <dgm:spPr/>
      <dgm:t>
        <a:bodyPr/>
        <a:lstStyle/>
        <a:p>
          <a:endParaRPr lang="zh-TW" altLang="en-US" sz="2400"/>
        </a:p>
      </dgm:t>
    </dgm:pt>
    <dgm:pt modelId="{663BBDDF-EC63-4081-9840-D15047E21C51}" type="pres">
      <dgm:prSet presAssocID="{EC7538E6-69DA-425D-84E4-0A231968495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904D3F9-7657-43F7-9477-59CCA66C3B3C}" type="pres">
      <dgm:prSet presAssocID="{77DA8C07-E764-4024-8890-C15A9F3FDA9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5B2D5EF-09F0-433B-A2A1-E0E6562C023C}" type="pres">
      <dgm:prSet presAssocID="{8E1D3F13-A458-4BA4-BD89-DB6F1DF1D7E3}" presName="spacer" presStyleCnt="0"/>
      <dgm:spPr/>
    </dgm:pt>
    <dgm:pt modelId="{D91FE327-4078-4101-857B-BA4A544AFCD4}" type="pres">
      <dgm:prSet presAssocID="{0CBF4229-0AE1-440D-97EE-7C8E0D47D1F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1F86466-2A27-4F7D-9CD8-535720D17765}" type="pres">
      <dgm:prSet presAssocID="{0CBF4229-0AE1-440D-97EE-7C8E0D47D1F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5FAA84E-D891-4C06-9D58-00EF042797E8}" type="pres">
      <dgm:prSet presAssocID="{EDD308FD-E82D-4644-AB31-EF18D793849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CEFF700-86F1-4DFC-961A-D24025664E30}" type="pres">
      <dgm:prSet presAssocID="{EDD308FD-E82D-4644-AB31-EF18D793849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88C4EAE-9144-4C4A-B18C-659E50658961}" srcId="{EDD308FD-E82D-4644-AB31-EF18D793849F}" destId="{5DC58AC5-5ACF-45F3-9573-299DB9784AF2}" srcOrd="2" destOrd="0" parTransId="{548E0A14-986E-4197-B828-6AD6840F7DE9}" sibTransId="{AA871ABB-D262-4DFE-A275-7CCBAD0449CB}"/>
    <dgm:cxn modelId="{033BEA7F-6B99-4BB0-A961-A190BCB73F0A}" type="presOf" srcId="{EC7538E6-69DA-425D-84E4-0A231968495A}" destId="{663BBDDF-EC63-4081-9840-D15047E21C51}" srcOrd="0" destOrd="0" presId="urn:microsoft.com/office/officeart/2005/8/layout/vList2"/>
    <dgm:cxn modelId="{95C8F00D-119E-4F7F-89C4-A4768F82DB2F}" srcId="{EC7538E6-69DA-425D-84E4-0A231968495A}" destId="{0CBF4229-0AE1-440D-97EE-7C8E0D47D1FC}" srcOrd="1" destOrd="0" parTransId="{AE619D8C-EB23-4022-85DE-0DD9591E696D}" sibTransId="{4F6B2A3A-D484-4C3B-ACCC-BAB0328848ED}"/>
    <dgm:cxn modelId="{6931C385-9A79-4FFA-BD56-E51DC0C3AE51}" type="presOf" srcId="{77DA8C07-E764-4024-8890-C15A9F3FDA93}" destId="{2904D3F9-7657-43F7-9477-59CCA66C3B3C}" srcOrd="0" destOrd="0" presId="urn:microsoft.com/office/officeart/2005/8/layout/vList2"/>
    <dgm:cxn modelId="{5EE702B4-43ED-4437-A0AE-360ABD1901E1}" srcId="{0CBF4229-0AE1-440D-97EE-7C8E0D47D1FC}" destId="{ABCE4C63-6AA9-480A-A210-518E101BDA4D}" srcOrd="1" destOrd="0" parTransId="{85FB0148-445C-4700-9A6B-67F2CFAE0C55}" sibTransId="{72EF0A5D-FA6C-45E2-B430-9C374AC841F3}"/>
    <dgm:cxn modelId="{A8CE3C58-197D-4A1B-B4CC-B49C844D737E}" type="presOf" srcId="{0CBF4229-0AE1-440D-97EE-7C8E0D47D1FC}" destId="{D91FE327-4078-4101-857B-BA4A544AFCD4}" srcOrd="0" destOrd="0" presId="urn:microsoft.com/office/officeart/2005/8/layout/vList2"/>
    <dgm:cxn modelId="{46605F4E-9731-40F6-97C1-1A4CB33EA0EB}" srcId="{EC7538E6-69DA-425D-84E4-0A231968495A}" destId="{77DA8C07-E764-4024-8890-C15A9F3FDA93}" srcOrd="0" destOrd="0" parTransId="{98306C14-D132-4A9D-B85E-B6C9704A63AC}" sibTransId="{8E1D3F13-A458-4BA4-BD89-DB6F1DF1D7E3}"/>
    <dgm:cxn modelId="{63AE9D26-923C-4627-88C0-913A2B1A3C1F}" type="presOf" srcId="{EDD308FD-E82D-4644-AB31-EF18D793849F}" destId="{25FAA84E-D891-4C06-9D58-00EF042797E8}" srcOrd="0" destOrd="0" presId="urn:microsoft.com/office/officeart/2005/8/layout/vList2"/>
    <dgm:cxn modelId="{F0D9D5F7-DF42-4C0E-B638-5556DA05283F}" type="presOf" srcId="{01F8248C-C18E-4E60-8E96-457686B0E87A}" destId="{7CEFF700-86F1-4DFC-961A-D24025664E30}" srcOrd="0" destOrd="0" presId="urn:microsoft.com/office/officeart/2005/8/layout/vList2"/>
    <dgm:cxn modelId="{1E299F99-6D0B-4C32-AADB-4CDD7DD6909A}" srcId="{EC7538E6-69DA-425D-84E4-0A231968495A}" destId="{EDD308FD-E82D-4644-AB31-EF18D793849F}" srcOrd="2" destOrd="0" parTransId="{8499E683-520D-4F4E-8293-A9943517D8AC}" sibTransId="{E8747CD0-27C6-4A0B-851B-DF519BFE17BE}"/>
    <dgm:cxn modelId="{74AE7E7C-378A-4B20-9FE0-7839E9186DDF}" srcId="{EDD308FD-E82D-4644-AB31-EF18D793849F}" destId="{07F9F7F0-C125-4C64-B17E-E122A3966EA7}" srcOrd="1" destOrd="0" parTransId="{40103489-A422-4C4C-BA3C-C5EF58D4667B}" sibTransId="{3F50C78F-EB27-4630-93A5-C25264E7C32D}"/>
    <dgm:cxn modelId="{CAA09308-0498-41A0-A057-8CB63757B692}" srcId="{EDD308FD-E82D-4644-AB31-EF18D793849F}" destId="{01F8248C-C18E-4E60-8E96-457686B0E87A}" srcOrd="0" destOrd="0" parTransId="{C0486DBB-423C-497C-9F96-50C97DC5BEC2}" sibTransId="{95C0D6D2-FEF4-4500-9EA6-2E74EA3915E1}"/>
    <dgm:cxn modelId="{0D77EF05-6905-420B-BE01-A2DB6D60A53D}" type="presOf" srcId="{07F9F7F0-C125-4C64-B17E-E122A3966EA7}" destId="{7CEFF700-86F1-4DFC-961A-D24025664E30}" srcOrd="0" destOrd="1" presId="urn:microsoft.com/office/officeart/2005/8/layout/vList2"/>
    <dgm:cxn modelId="{DED70BC5-D739-469C-A73E-EB8F623C471F}" type="presOf" srcId="{ABCE4C63-6AA9-480A-A210-518E101BDA4D}" destId="{41F86466-2A27-4F7D-9CD8-535720D17765}" srcOrd="0" destOrd="1" presId="urn:microsoft.com/office/officeart/2005/8/layout/vList2"/>
    <dgm:cxn modelId="{549F001B-5C4D-4F7D-90DB-53608B9952BD}" type="presOf" srcId="{2D2C04B7-6678-4AFC-97B7-2B437B656811}" destId="{41F86466-2A27-4F7D-9CD8-535720D17765}" srcOrd="0" destOrd="0" presId="urn:microsoft.com/office/officeart/2005/8/layout/vList2"/>
    <dgm:cxn modelId="{AADBAD08-DE23-4BF2-A11D-2EE354720925}" type="presOf" srcId="{B2DBDEE1-D691-4C4D-9069-3F996D9B3698}" destId="{7CEFF700-86F1-4DFC-961A-D24025664E30}" srcOrd="0" destOrd="3" presId="urn:microsoft.com/office/officeart/2005/8/layout/vList2"/>
    <dgm:cxn modelId="{45A369BF-2285-4894-B844-8AC587AB2D31}" srcId="{0CBF4229-0AE1-440D-97EE-7C8E0D47D1FC}" destId="{2D2C04B7-6678-4AFC-97B7-2B437B656811}" srcOrd="0" destOrd="0" parTransId="{143A6095-E97A-4DD4-A3FC-2BF1F6DE256B}" sibTransId="{20588260-F670-4F6E-B475-261F0DEBFFA3}"/>
    <dgm:cxn modelId="{D18D04A6-9D27-4085-B575-62E285ACA4C7}" type="presOf" srcId="{5DC58AC5-5ACF-45F3-9573-299DB9784AF2}" destId="{7CEFF700-86F1-4DFC-961A-D24025664E30}" srcOrd="0" destOrd="2" presId="urn:microsoft.com/office/officeart/2005/8/layout/vList2"/>
    <dgm:cxn modelId="{249D9783-DEC3-4C6E-9928-744BAAD35AF1}" srcId="{5DC58AC5-5ACF-45F3-9573-299DB9784AF2}" destId="{B2DBDEE1-D691-4C4D-9069-3F996D9B3698}" srcOrd="0" destOrd="0" parTransId="{907CF5FE-B46E-42EA-BD8A-DF3F001E0F20}" sibTransId="{7875E78B-B3F1-4FCD-8BAF-6CDD46579A28}"/>
    <dgm:cxn modelId="{3024AEE9-86D4-413A-879F-B429F75EAE54}" type="presParOf" srcId="{663BBDDF-EC63-4081-9840-D15047E21C51}" destId="{2904D3F9-7657-43F7-9477-59CCA66C3B3C}" srcOrd="0" destOrd="0" presId="urn:microsoft.com/office/officeart/2005/8/layout/vList2"/>
    <dgm:cxn modelId="{01865BC0-83A2-44B7-B870-89458CE5BDF8}" type="presParOf" srcId="{663BBDDF-EC63-4081-9840-D15047E21C51}" destId="{E5B2D5EF-09F0-433B-A2A1-E0E6562C023C}" srcOrd="1" destOrd="0" presId="urn:microsoft.com/office/officeart/2005/8/layout/vList2"/>
    <dgm:cxn modelId="{401749BB-E27D-4EFF-873B-FBFB781BAF56}" type="presParOf" srcId="{663BBDDF-EC63-4081-9840-D15047E21C51}" destId="{D91FE327-4078-4101-857B-BA4A544AFCD4}" srcOrd="2" destOrd="0" presId="urn:microsoft.com/office/officeart/2005/8/layout/vList2"/>
    <dgm:cxn modelId="{6C82428A-5072-46A1-9059-C26C98D72A17}" type="presParOf" srcId="{663BBDDF-EC63-4081-9840-D15047E21C51}" destId="{41F86466-2A27-4F7D-9CD8-535720D17765}" srcOrd="3" destOrd="0" presId="urn:microsoft.com/office/officeart/2005/8/layout/vList2"/>
    <dgm:cxn modelId="{286C1FD2-CB39-47E2-8CE7-43FE004EB75A}" type="presParOf" srcId="{663BBDDF-EC63-4081-9840-D15047E21C51}" destId="{25FAA84E-D891-4C06-9D58-00EF042797E8}" srcOrd="4" destOrd="0" presId="urn:microsoft.com/office/officeart/2005/8/layout/vList2"/>
    <dgm:cxn modelId="{7ABCFD01-3A1F-4812-8D76-84EE6EA3373B}" type="presParOf" srcId="{663BBDDF-EC63-4081-9840-D15047E21C51}" destId="{7CEFF700-86F1-4DFC-961A-D24025664E30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AC865B3B-5013-48EE-8F85-516EAD459A1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9D8F0292-6F7C-4489-9958-F7B215AE586B}">
      <dgm:prSet/>
      <dgm:spPr/>
      <dgm:t>
        <a:bodyPr/>
        <a:lstStyle/>
        <a:p>
          <a:pPr rtl="0"/>
          <a:r>
            <a:rPr lang="zh-TW" dirty="0" smtClean="0"/>
            <a:t>包裝的定義：</a:t>
          </a:r>
          <a:endParaRPr lang="zh-TW" dirty="0"/>
        </a:p>
      </dgm:t>
    </dgm:pt>
    <dgm:pt modelId="{12F196B3-AE75-4A21-9512-9F6E2433A5F8}" type="parTrans" cxnId="{3773A79C-5873-4D56-9339-F69A0634C484}">
      <dgm:prSet/>
      <dgm:spPr/>
      <dgm:t>
        <a:bodyPr/>
        <a:lstStyle/>
        <a:p>
          <a:endParaRPr lang="zh-TW" altLang="en-US"/>
        </a:p>
      </dgm:t>
    </dgm:pt>
    <dgm:pt modelId="{045D8397-DEEB-4F38-BFF1-8E57FA5A828C}" type="sibTrans" cxnId="{3773A79C-5873-4D56-9339-F69A0634C484}">
      <dgm:prSet/>
      <dgm:spPr/>
      <dgm:t>
        <a:bodyPr/>
        <a:lstStyle/>
        <a:p>
          <a:endParaRPr lang="zh-TW" altLang="en-US"/>
        </a:p>
      </dgm:t>
    </dgm:pt>
    <dgm:pt modelId="{AB17D2B3-1EF2-4FCB-BAAE-1D06A045E4E7}">
      <dgm:prSet/>
      <dgm:spPr/>
      <dgm:t>
        <a:bodyPr/>
        <a:lstStyle/>
        <a:p>
          <a:pPr rtl="0"/>
          <a:r>
            <a:rPr lang="zh-TW" dirty="0" smtClean="0"/>
            <a:t>基本容器，例如高露潔牙膏的膠管</a:t>
          </a:r>
          <a:endParaRPr lang="zh-TW" dirty="0"/>
        </a:p>
      </dgm:t>
    </dgm:pt>
    <dgm:pt modelId="{57706C96-81AB-4270-85DC-2079B2BEA69E}" type="parTrans" cxnId="{B5D8BCB4-F2BD-4DD2-8FCC-EDBC7A47B15A}">
      <dgm:prSet/>
      <dgm:spPr/>
      <dgm:t>
        <a:bodyPr/>
        <a:lstStyle/>
        <a:p>
          <a:endParaRPr lang="zh-TW" altLang="en-US"/>
        </a:p>
      </dgm:t>
    </dgm:pt>
    <dgm:pt modelId="{7A31CB8E-9768-4A62-9178-924B06A5E3D2}" type="sibTrans" cxnId="{B5D8BCB4-F2BD-4DD2-8FCC-EDBC7A47B15A}">
      <dgm:prSet/>
      <dgm:spPr/>
      <dgm:t>
        <a:bodyPr/>
        <a:lstStyle/>
        <a:p>
          <a:endParaRPr lang="zh-TW" altLang="en-US"/>
        </a:p>
      </dgm:t>
    </dgm:pt>
    <dgm:pt modelId="{6437B706-2F30-432F-9A7E-CC0D4D0FE98E}">
      <dgm:prSet/>
      <dgm:spPr/>
      <dgm:t>
        <a:bodyPr/>
        <a:lstStyle/>
        <a:p>
          <a:pPr rtl="0"/>
          <a:r>
            <a:rPr lang="zh-TW" dirty="0" smtClean="0"/>
            <a:t>次級包裝，使用時可丟棄的包裝，例如，高露潔外面的紙盒。</a:t>
          </a:r>
          <a:endParaRPr lang="zh-TW" dirty="0"/>
        </a:p>
      </dgm:t>
    </dgm:pt>
    <dgm:pt modelId="{3CBC4E4E-FE27-40CA-BDF4-C6483C13F3E0}" type="parTrans" cxnId="{26815634-9787-4BF4-B92A-B9BA46215334}">
      <dgm:prSet/>
      <dgm:spPr/>
      <dgm:t>
        <a:bodyPr/>
        <a:lstStyle/>
        <a:p>
          <a:endParaRPr lang="zh-TW" altLang="en-US"/>
        </a:p>
      </dgm:t>
    </dgm:pt>
    <dgm:pt modelId="{2D005322-3335-4B32-ABCB-4D372F62FEEF}" type="sibTrans" cxnId="{26815634-9787-4BF4-B92A-B9BA46215334}">
      <dgm:prSet/>
      <dgm:spPr/>
      <dgm:t>
        <a:bodyPr/>
        <a:lstStyle/>
        <a:p>
          <a:endParaRPr lang="zh-TW" altLang="en-US"/>
        </a:p>
      </dgm:t>
    </dgm:pt>
    <dgm:pt modelId="{6F173C77-1D5A-44F4-87F1-D64A9BD12C47}">
      <dgm:prSet/>
      <dgm:spPr/>
      <dgm:t>
        <a:bodyPr/>
        <a:lstStyle/>
        <a:p>
          <a:pPr rtl="0"/>
          <a:r>
            <a:rPr lang="zh-TW" dirty="0" smtClean="0"/>
            <a:t>裝運包裝，儲存、裝運與認貨的包裝，例如，瓦楞紙箱。</a:t>
          </a:r>
          <a:endParaRPr lang="zh-TW" dirty="0"/>
        </a:p>
      </dgm:t>
    </dgm:pt>
    <dgm:pt modelId="{7C952A3A-340F-4303-B028-86092A570475}" type="parTrans" cxnId="{6BB9B292-B5F9-4F0D-B254-D4607305BF7F}">
      <dgm:prSet/>
      <dgm:spPr/>
      <dgm:t>
        <a:bodyPr/>
        <a:lstStyle/>
        <a:p>
          <a:endParaRPr lang="zh-TW" altLang="en-US"/>
        </a:p>
      </dgm:t>
    </dgm:pt>
    <dgm:pt modelId="{49FC308D-1506-4081-932D-BA8EB152CD3A}" type="sibTrans" cxnId="{6BB9B292-B5F9-4F0D-B254-D4607305BF7F}">
      <dgm:prSet/>
      <dgm:spPr/>
      <dgm:t>
        <a:bodyPr/>
        <a:lstStyle/>
        <a:p>
          <a:endParaRPr lang="zh-TW" altLang="en-US"/>
        </a:p>
      </dgm:t>
    </dgm:pt>
    <dgm:pt modelId="{D714C7FB-0B55-4ADA-B839-F3E1166493FE}">
      <dgm:prSet/>
      <dgm:spPr/>
      <dgm:t>
        <a:bodyPr/>
        <a:lstStyle/>
        <a:p>
          <a:pPr rtl="0"/>
          <a:r>
            <a:rPr lang="zh-TW" dirty="0" smtClean="0"/>
            <a:t>標籤，放在包裝內或是貼在產品上的產品說明。</a:t>
          </a:r>
          <a:endParaRPr lang="zh-TW" dirty="0"/>
        </a:p>
      </dgm:t>
    </dgm:pt>
    <dgm:pt modelId="{DD447DA1-E573-41B7-B967-E00CD53B6004}" type="parTrans" cxnId="{C494305C-049B-45AB-8491-E8FCEFE215DC}">
      <dgm:prSet/>
      <dgm:spPr/>
      <dgm:t>
        <a:bodyPr/>
        <a:lstStyle/>
        <a:p>
          <a:endParaRPr lang="zh-TW" altLang="en-US"/>
        </a:p>
      </dgm:t>
    </dgm:pt>
    <dgm:pt modelId="{C001FB52-EF0E-41A3-B473-25AD8DDB3E29}" type="sibTrans" cxnId="{C494305C-049B-45AB-8491-E8FCEFE215DC}">
      <dgm:prSet/>
      <dgm:spPr/>
      <dgm:t>
        <a:bodyPr/>
        <a:lstStyle/>
        <a:p>
          <a:endParaRPr lang="zh-TW" altLang="en-US"/>
        </a:p>
      </dgm:t>
    </dgm:pt>
    <dgm:pt modelId="{EDABB850-FF93-46DC-999A-B0D463379300}">
      <dgm:prSet/>
      <dgm:spPr/>
      <dgm:t>
        <a:bodyPr/>
        <a:lstStyle/>
        <a:p>
          <a:pPr rtl="0"/>
          <a:r>
            <a:rPr lang="zh-TW" dirty="0" smtClean="0"/>
            <a:t>包裝的角色功能轉換，</a:t>
          </a:r>
          <a:endParaRPr lang="zh-TW" dirty="0"/>
        </a:p>
      </dgm:t>
    </dgm:pt>
    <dgm:pt modelId="{86C5B6A0-C30B-4636-99D2-DCF982938643}" type="parTrans" cxnId="{15FFEFA6-1C5C-43CA-A2A7-8D71C8599F0C}">
      <dgm:prSet/>
      <dgm:spPr/>
      <dgm:t>
        <a:bodyPr/>
        <a:lstStyle/>
        <a:p>
          <a:endParaRPr lang="zh-TW" altLang="en-US"/>
        </a:p>
      </dgm:t>
    </dgm:pt>
    <dgm:pt modelId="{1B4F940A-5D88-4E12-AE55-1EAF07DB8B42}" type="sibTrans" cxnId="{15FFEFA6-1C5C-43CA-A2A7-8D71C8599F0C}">
      <dgm:prSet/>
      <dgm:spPr/>
      <dgm:t>
        <a:bodyPr/>
        <a:lstStyle/>
        <a:p>
          <a:endParaRPr lang="zh-TW" altLang="en-US"/>
        </a:p>
      </dgm:t>
    </dgm:pt>
    <dgm:pt modelId="{0EF91C81-422F-48AC-9AD0-AE16787DD947}">
      <dgm:prSet/>
      <dgm:spPr/>
      <dgm:t>
        <a:bodyPr/>
        <a:lstStyle/>
        <a:p>
          <a:pPr rtl="0"/>
          <a:r>
            <a:rPr lang="zh-TW" dirty="0" smtClean="0"/>
            <a:t>傳統的功能：包容與保護產品。</a:t>
          </a:r>
          <a:endParaRPr lang="zh-TW" dirty="0"/>
        </a:p>
      </dgm:t>
    </dgm:pt>
    <dgm:pt modelId="{87A661C6-8353-4873-B5D2-B061806FAFAE}" type="parTrans" cxnId="{B9CB7EA6-EF0C-4AEF-A542-E074CD35D592}">
      <dgm:prSet/>
      <dgm:spPr/>
      <dgm:t>
        <a:bodyPr/>
        <a:lstStyle/>
        <a:p>
          <a:endParaRPr lang="zh-TW" altLang="en-US"/>
        </a:p>
      </dgm:t>
    </dgm:pt>
    <dgm:pt modelId="{B056B5B4-AD7A-4C68-B8E1-A569C6EBE2C7}" type="sibTrans" cxnId="{B9CB7EA6-EF0C-4AEF-A542-E074CD35D592}">
      <dgm:prSet/>
      <dgm:spPr/>
      <dgm:t>
        <a:bodyPr/>
        <a:lstStyle/>
        <a:p>
          <a:endParaRPr lang="zh-TW" altLang="en-US"/>
        </a:p>
      </dgm:t>
    </dgm:pt>
    <dgm:pt modelId="{20CB09A5-73EF-43BB-A480-9D0C9083E149}">
      <dgm:prSet/>
      <dgm:spPr/>
      <dgm:t>
        <a:bodyPr/>
        <a:lstStyle/>
        <a:p>
          <a:pPr rtl="0"/>
          <a:r>
            <a:rPr lang="zh-TW" dirty="0" smtClean="0"/>
            <a:t>現在的功能：吸引顧客注意，描述產品功能。包裝是五秒鐘的商業廣告。</a:t>
          </a:r>
          <a:endParaRPr lang="zh-TW" dirty="0"/>
        </a:p>
      </dgm:t>
    </dgm:pt>
    <dgm:pt modelId="{E154340B-7E1E-4127-99B6-722A17EF77AD}" type="parTrans" cxnId="{226419A9-78E6-409C-B99F-68711F79654B}">
      <dgm:prSet/>
      <dgm:spPr/>
      <dgm:t>
        <a:bodyPr/>
        <a:lstStyle/>
        <a:p>
          <a:endParaRPr lang="zh-TW" altLang="en-US"/>
        </a:p>
      </dgm:t>
    </dgm:pt>
    <dgm:pt modelId="{B21FF80D-4827-46A4-AE71-4D7A1CCBFD19}" type="sibTrans" cxnId="{226419A9-78E6-409C-B99F-68711F79654B}">
      <dgm:prSet/>
      <dgm:spPr/>
      <dgm:t>
        <a:bodyPr/>
        <a:lstStyle/>
        <a:p>
          <a:endParaRPr lang="zh-TW" altLang="en-US"/>
        </a:p>
      </dgm:t>
    </dgm:pt>
    <dgm:pt modelId="{64992C19-0929-4A32-A4C0-1D356E1E6DE0}">
      <dgm:prSet/>
      <dgm:spPr/>
      <dgm:t>
        <a:bodyPr/>
        <a:lstStyle/>
        <a:p>
          <a:pPr rtl="0"/>
          <a:r>
            <a:rPr lang="zh-TW" dirty="0" smtClean="0"/>
            <a:t>廣告</a:t>
          </a:r>
          <a:r>
            <a:rPr lang="en-US" dirty="0" smtClean="0"/>
            <a:t>VIDEO</a:t>
          </a:r>
          <a:r>
            <a:rPr lang="zh-TW" dirty="0" smtClean="0"/>
            <a:t>。</a:t>
          </a:r>
          <a:endParaRPr lang="zh-TW" dirty="0"/>
        </a:p>
      </dgm:t>
    </dgm:pt>
    <dgm:pt modelId="{7C3385F1-59B7-4D89-87FD-83E5E442E064}" type="parTrans" cxnId="{90DABC69-C1E7-4512-92B1-C9EDE9F353EC}">
      <dgm:prSet/>
      <dgm:spPr/>
      <dgm:t>
        <a:bodyPr/>
        <a:lstStyle/>
        <a:p>
          <a:endParaRPr lang="zh-TW" altLang="en-US"/>
        </a:p>
      </dgm:t>
    </dgm:pt>
    <dgm:pt modelId="{BE2922F3-3C13-4D41-AE04-DE0ECA35F5B0}" type="sibTrans" cxnId="{90DABC69-C1E7-4512-92B1-C9EDE9F353EC}">
      <dgm:prSet/>
      <dgm:spPr/>
      <dgm:t>
        <a:bodyPr/>
        <a:lstStyle/>
        <a:p>
          <a:endParaRPr lang="zh-TW" altLang="en-US"/>
        </a:p>
      </dgm:t>
    </dgm:pt>
    <dgm:pt modelId="{A9E8AB14-9B32-42BB-993A-F96B9F438ACB}" type="pres">
      <dgm:prSet presAssocID="{AC865B3B-5013-48EE-8F85-516EAD459A1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0B5980F-1400-486C-871C-AF1B9EECF50A}" type="pres">
      <dgm:prSet presAssocID="{9D8F0292-6F7C-4489-9958-F7B215AE586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C98C7E4-DF91-4680-8626-4D85098AFBCD}" type="pres">
      <dgm:prSet presAssocID="{9D8F0292-6F7C-4489-9958-F7B215AE586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218F7D0-5C30-4F5F-8269-271C7E0794E6}" type="pres">
      <dgm:prSet presAssocID="{EDABB850-FF93-46DC-999A-B0D46337930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AABE639-EB3A-41A0-BF74-40B681FDC137}" type="pres">
      <dgm:prSet presAssocID="{EDABB850-FF93-46DC-999A-B0D46337930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E76C0FB-7871-447C-B921-715D3BB60291}" type="pres">
      <dgm:prSet presAssocID="{64992C19-0929-4A32-A4C0-1D356E1E6DE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B121C70-BC20-4565-93CB-3725EF3BFCC1}" type="presOf" srcId="{0EF91C81-422F-48AC-9AD0-AE16787DD947}" destId="{4AABE639-EB3A-41A0-BF74-40B681FDC137}" srcOrd="0" destOrd="0" presId="urn:microsoft.com/office/officeart/2005/8/layout/vList2"/>
    <dgm:cxn modelId="{26815634-9787-4BF4-B92A-B9BA46215334}" srcId="{9D8F0292-6F7C-4489-9958-F7B215AE586B}" destId="{6437B706-2F30-432F-9A7E-CC0D4D0FE98E}" srcOrd="1" destOrd="0" parTransId="{3CBC4E4E-FE27-40CA-BDF4-C6483C13F3E0}" sibTransId="{2D005322-3335-4B32-ABCB-4D372F62FEEF}"/>
    <dgm:cxn modelId="{90DABC69-C1E7-4512-92B1-C9EDE9F353EC}" srcId="{AC865B3B-5013-48EE-8F85-516EAD459A19}" destId="{64992C19-0929-4A32-A4C0-1D356E1E6DE0}" srcOrd="2" destOrd="0" parTransId="{7C3385F1-59B7-4D89-87FD-83E5E442E064}" sibTransId="{BE2922F3-3C13-4D41-AE04-DE0ECA35F5B0}"/>
    <dgm:cxn modelId="{C494305C-049B-45AB-8491-E8FCEFE215DC}" srcId="{9D8F0292-6F7C-4489-9958-F7B215AE586B}" destId="{D714C7FB-0B55-4ADA-B839-F3E1166493FE}" srcOrd="3" destOrd="0" parTransId="{DD447DA1-E573-41B7-B967-E00CD53B6004}" sibTransId="{C001FB52-EF0E-41A3-B473-25AD8DDB3E29}"/>
    <dgm:cxn modelId="{91FA3239-53A1-4DEC-90EC-8F9BCFA0367D}" type="presOf" srcId="{64992C19-0929-4A32-A4C0-1D356E1E6DE0}" destId="{3E76C0FB-7871-447C-B921-715D3BB60291}" srcOrd="0" destOrd="0" presId="urn:microsoft.com/office/officeart/2005/8/layout/vList2"/>
    <dgm:cxn modelId="{3773A79C-5873-4D56-9339-F69A0634C484}" srcId="{AC865B3B-5013-48EE-8F85-516EAD459A19}" destId="{9D8F0292-6F7C-4489-9958-F7B215AE586B}" srcOrd="0" destOrd="0" parTransId="{12F196B3-AE75-4A21-9512-9F6E2433A5F8}" sibTransId="{045D8397-DEEB-4F38-BFF1-8E57FA5A828C}"/>
    <dgm:cxn modelId="{6BB9B292-B5F9-4F0D-B254-D4607305BF7F}" srcId="{9D8F0292-6F7C-4489-9958-F7B215AE586B}" destId="{6F173C77-1D5A-44F4-87F1-D64A9BD12C47}" srcOrd="2" destOrd="0" parTransId="{7C952A3A-340F-4303-B028-86092A570475}" sibTransId="{49FC308D-1506-4081-932D-BA8EB152CD3A}"/>
    <dgm:cxn modelId="{E4AF78DE-071C-40A6-88A5-A0E723725F52}" type="presOf" srcId="{EDABB850-FF93-46DC-999A-B0D463379300}" destId="{8218F7D0-5C30-4F5F-8269-271C7E0794E6}" srcOrd="0" destOrd="0" presId="urn:microsoft.com/office/officeart/2005/8/layout/vList2"/>
    <dgm:cxn modelId="{1328808B-85DC-4D86-B256-27AACDF2C0FE}" type="presOf" srcId="{AB17D2B3-1EF2-4FCB-BAAE-1D06A045E4E7}" destId="{AC98C7E4-DF91-4680-8626-4D85098AFBCD}" srcOrd="0" destOrd="0" presId="urn:microsoft.com/office/officeart/2005/8/layout/vList2"/>
    <dgm:cxn modelId="{B9CB7EA6-EF0C-4AEF-A542-E074CD35D592}" srcId="{EDABB850-FF93-46DC-999A-B0D463379300}" destId="{0EF91C81-422F-48AC-9AD0-AE16787DD947}" srcOrd="0" destOrd="0" parTransId="{87A661C6-8353-4873-B5D2-B061806FAFAE}" sibTransId="{B056B5B4-AD7A-4C68-B8E1-A569C6EBE2C7}"/>
    <dgm:cxn modelId="{ADCDE996-1B38-45A3-A3C9-2CCA123285E9}" type="presOf" srcId="{AC865B3B-5013-48EE-8F85-516EAD459A19}" destId="{A9E8AB14-9B32-42BB-993A-F96B9F438ACB}" srcOrd="0" destOrd="0" presId="urn:microsoft.com/office/officeart/2005/8/layout/vList2"/>
    <dgm:cxn modelId="{15FFEFA6-1C5C-43CA-A2A7-8D71C8599F0C}" srcId="{AC865B3B-5013-48EE-8F85-516EAD459A19}" destId="{EDABB850-FF93-46DC-999A-B0D463379300}" srcOrd="1" destOrd="0" parTransId="{86C5B6A0-C30B-4636-99D2-DCF982938643}" sibTransId="{1B4F940A-5D88-4E12-AE55-1EAF07DB8B42}"/>
    <dgm:cxn modelId="{0CFAD0B6-9175-44D2-BE94-FCCA64EE0EFD}" type="presOf" srcId="{D714C7FB-0B55-4ADA-B839-F3E1166493FE}" destId="{AC98C7E4-DF91-4680-8626-4D85098AFBCD}" srcOrd="0" destOrd="3" presId="urn:microsoft.com/office/officeart/2005/8/layout/vList2"/>
    <dgm:cxn modelId="{29C2E0F3-E126-4CFE-B124-D3E90D20D1AB}" type="presOf" srcId="{6F173C77-1D5A-44F4-87F1-D64A9BD12C47}" destId="{AC98C7E4-DF91-4680-8626-4D85098AFBCD}" srcOrd="0" destOrd="2" presId="urn:microsoft.com/office/officeart/2005/8/layout/vList2"/>
    <dgm:cxn modelId="{226419A9-78E6-409C-B99F-68711F79654B}" srcId="{EDABB850-FF93-46DC-999A-B0D463379300}" destId="{20CB09A5-73EF-43BB-A480-9D0C9083E149}" srcOrd="1" destOrd="0" parTransId="{E154340B-7E1E-4127-99B6-722A17EF77AD}" sibTransId="{B21FF80D-4827-46A4-AE71-4D7A1CCBFD19}"/>
    <dgm:cxn modelId="{B16C6132-30D4-45B9-9348-B398EAC4FC74}" type="presOf" srcId="{20CB09A5-73EF-43BB-A480-9D0C9083E149}" destId="{4AABE639-EB3A-41A0-BF74-40B681FDC137}" srcOrd="0" destOrd="1" presId="urn:microsoft.com/office/officeart/2005/8/layout/vList2"/>
    <dgm:cxn modelId="{B5D8BCB4-F2BD-4DD2-8FCC-EDBC7A47B15A}" srcId="{9D8F0292-6F7C-4489-9958-F7B215AE586B}" destId="{AB17D2B3-1EF2-4FCB-BAAE-1D06A045E4E7}" srcOrd="0" destOrd="0" parTransId="{57706C96-81AB-4270-85DC-2079B2BEA69E}" sibTransId="{7A31CB8E-9768-4A62-9178-924B06A5E3D2}"/>
    <dgm:cxn modelId="{744D7A01-0DE4-426E-82BC-86EDEED8B086}" type="presOf" srcId="{6437B706-2F30-432F-9A7E-CC0D4D0FE98E}" destId="{AC98C7E4-DF91-4680-8626-4D85098AFBCD}" srcOrd="0" destOrd="1" presId="urn:microsoft.com/office/officeart/2005/8/layout/vList2"/>
    <dgm:cxn modelId="{73644331-41B8-430F-9E45-2AFFF95BCEDC}" type="presOf" srcId="{9D8F0292-6F7C-4489-9958-F7B215AE586B}" destId="{00B5980F-1400-486C-871C-AF1B9EECF50A}" srcOrd="0" destOrd="0" presId="urn:microsoft.com/office/officeart/2005/8/layout/vList2"/>
    <dgm:cxn modelId="{D34AA3E1-9E74-4957-BC86-2AD5FC99C049}" type="presParOf" srcId="{A9E8AB14-9B32-42BB-993A-F96B9F438ACB}" destId="{00B5980F-1400-486C-871C-AF1B9EECF50A}" srcOrd="0" destOrd="0" presId="urn:microsoft.com/office/officeart/2005/8/layout/vList2"/>
    <dgm:cxn modelId="{29A906F3-A279-4E48-A211-93B2943BF07D}" type="presParOf" srcId="{A9E8AB14-9B32-42BB-993A-F96B9F438ACB}" destId="{AC98C7E4-DF91-4680-8626-4D85098AFBCD}" srcOrd="1" destOrd="0" presId="urn:microsoft.com/office/officeart/2005/8/layout/vList2"/>
    <dgm:cxn modelId="{16B6C825-367D-4A7D-978A-A475E36F781E}" type="presParOf" srcId="{A9E8AB14-9B32-42BB-993A-F96B9F438ACB}" destId="{8218F7D0-5C30-4F5F-8269-271C7E0794E6}" srcOrd="2" destOrd="0" presId="urn:microsoft.com/office/officeart/2005/8/layout/vList2"/>
    <dgm:cxn modelId="{0059B6FD-3306-41F1-A1B5-8741AE985E71}" type="presParOf" srcId="{A9E8AB14-9B32-42BB-993A-F96B9F438ACB}" destId="{4AABE639-EB3A-41A0-BF74-40B681FDC137}" srcOrd="3" destOrd="0" presId="urn:microsoft.com/office/officeart/2005/8/layout/vList2"/>
    <dgm:cxn modelId="{8E273008-C154-4D9F-8C06-668486F01A86}" type="presParOf" srcId="{A9E8AB14-9B32-42BB-993A-F96B9F438ACB}" destId="{3E76C0FB-7871-447C-B921-715D3BB6029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39C74877-B9FD-4AC9-8D67-0DA07FEF8F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DBA8156-20C1-4688-9354-90D0D3BF7AF3}">
      <dgm:prSet/>
      <dgm:spPr/>
      <dgm:t>
        <a:bodyPr/>
        <a:lstStyle/>
        <a:p>
          <a:pPr rtl="0"/>
          <a:r>
            <a:rPr lang="zh-TW" dirty="0" smtClean="0"/>
            <a:t>發展一個有效新產品包裝的基本決策</a:t>
          </a:r>
          <a:endParaRPr lang="zh-TW" dirty="0"/>
        </a:p>
      </dgm:t>
    </dgm:pt>
    <dgm:pt modelId="{04CA774D-5BF8-4A12-9623-9239143C8C21}" type="parTrans" cxnId="{FCEF2A32-5378-43B1-9310-BC9EC7AC0C8A}">
      <dgm:prSet/>
      <dgm:spPr/>
      <dgm:t>
        <a:bodyPr/>
        <a:lstStyle/>
        <a:p>
          <a:endParaRPr lang="zh-TW" altLang="en-US"/>
        </a:p>
      </dgm:t>
    </dgm:pt>
    <dgm:pt modelId="{3C569F86-02C8-47D1-96EA-D9897B63227F}" type="sibTrans" cxnId="{FCEF2A32-5378-43B1-9310-BC9EC7AC0C8A}">
      <dgm:prSet/>
      <dgm:spPr/>
      <dgm:t>
        <a:bodyPr/>
        <a:lstStyle/>
        <a:p>
          <a:endParaRPr lang="zh-TW" altLang="en-US"/>
        </a:p>
      </dgm:t>
    </dgm:pt>
    <dgm:pt modelId="{0223EE2B-27B0-47C7-8B0E-66A92CE55EAA}">
      <dgm:prSet/>
      <dgm:spPr/>
      <dgm:t>
        <a:bodyPr/>
        <a:lstStyle/>
        <a:p>
          <a:pPr rtl="0"/>
          <a:r>
            <a:rPr lang="en-US" altLang="zh-TW" dirty="0" smtClean="0"/>
            <a:t>1. </a:t>
          </a:r>
          <a:r>
            <a:rPr lang="zh-TW" dirty="0" smtClean="0">
              <a:latin typeface="+mn-ea"/>
              <a:ea typeface="+mn-ea"/>
            </a:rPr>
            <a:t>產品的基本包裝為何</a:t>
          </a:r>
          <a:r>
            <a:rPr lang="en-US" dirty="0" smtClean="0">
              <a:latin typeface="+mn-ea"/>
              <a:ea typeface="+mn-ea"/>
            </a:rPr>
            <a:t>?</a:t>
          </a:r>
          <a:r>
            <a:rPr lang="zh-TW" altLang="en-US" dirty="0" smtClean="0">
              <a:latin typeface="+mn-ea"/>
              <a:ea typeface="+mn-ea"/>
            </a:rPr>
            <a:t> </a:t>
          </a:r>
          <a:r>
            <a:rPr lang="zh-TW" altLang="en-US" dirty="0" smtClean="0">
              <a:solidFill>
                <a:srgbClr val="FF0000"/>
              </a:solidFill>
              <a:latin typeface="+mn-ea"/>
              <a:ea typeface="+mn-ea"/>
            </a:rPr>
            <a:t>問題，農產品與電腦的包裝有何不同</a:t>
          </a:r>
          <a:r>
            <a:rPr lang="en-US" altLang="zh-TW" dirty="0" smtClean="0">
              <a:solidFill>
                <a:srgbClr val="FF0000"/>
              </a:solidFill>
              <a:latin typeface="+mn-ea"/>
              <a:ea typeface="+mn-ea"/>
            </a:rPr>
            <a:t>?</a:t>
          </a:r>
          <a:endParaRPr lang="zh-TW" dirty="0">
            <a:solidFill>
              <a:srgbClr val="FF0000"/>
            </a:solidFill>
            <a:latin typeface="+mn-ea"/>
            <a:ea typeface="+mn-ea"/>
          </a:endParaRPr>
        </a:p>
      </dgm:t>
    </dgm:pt>
    <dgm:pt modelId="{61EE3750-D9D7-4CB9-883E-6805716098D0}" type="parTrans" cxnId="{0BC08811-EEBE-48FB-A9B7-72D841074677}">
      <dgm:prSet/>
      <dgm:spPr/>
      <dgm:t>
        <a:bodyPr/>
        <a:lstStyle/>
        <a:p>
          <a:endParaRPr lang="zh-TW" altLang="en-US"/>
        </a:p>
      </dgm:t>
    </dgm:pt>
    <dgm:pt modelId="{8905604B-FE19-4126-BB79-0D2F59E05BC0}" type="sibTrans" cxnId="{0BC08811-EEBE-48FB-A9B7-72D841074677}">
      <dgm:prSet/>
      <dgm:spPr/>
      <dgm:t>
        <a:bodyPr/>
        <a:lstStyle/>
        <a:p>
          <a:endParaRPr lang="zh-TW" altLang="en-US"/>
        </a:p>
      </dgm:t>
    </dgm:pt>
    <dgm:pt modelId="{247DB332-7FB2-48D2-A868-EA45C42015CE}">
      <dgm:prSet/>
      <dgm:spPr/>
      <dgm:t>
        <a:bodyPr/>
        <a:lstStyle/>
        <a:p>
          <a:pPr rtl="0"/>
          <a:r>
            <a:rPr lang="en-US" altLang="zh-TW" dirty="0" smtClean="0">
              <a:latin typeface="+mn-ea"/>
              <a:ea typeface="+mn-ea"/>
            </a:rPr>
            <a:t>2. </a:t>
          </a:r>
          <a:r>
            <a:rPr lang="zh-TW" dirty="0" smtClean="0">
              <a:latin typeface="+mn-ea"/>
              <a:ea typeface="+mn-ea"/>
            </a:rPr>
            <a:t>包裝的主要功能為何</a:t>
          </a:r>
          <a:r>
            <a:rPr lang="en-US" dirty="0" smtClean="0">
              <a:latin typeface="+mn-ea"/>
              <a:ea typeface="+mn-ea"/>
            </a:rPr>
            <a:t>?</a:t>
          </a:r>
          <a:endParaRPr lang="zh-TW" dirty="0">
            <a:latin typeface="+mn-ea"/>
            <a:ea typeface="+mn-ea"/>
          </a:endParaRPr>
        </a:p>
      </dgm:t>
    </dgm:pt>
    <dgm:pt modelId="{1FB18EDA-8B21-45CC-AC87-7E0D752C2B05}" type="parTrans" cxnId="{10D0A77C-19DC-4238-B8BF-6F412D25F010}">
      <dgm:prSet/>
      <dgm:spPr/>
      <dgm:t>
        <a:bodyPr/>
        <a:lstStyle/>
        <a:p>
          <a:endParaRPr lang="zh-TW" altLang="en-US"/>
        </a:p>
      </dgm:t>
    </dgm:pt>
    <dgm:pt modelId="{64B63BCF-4940-4E51-B8F8-FAEDAE914B4C}" type="sibTrans" cxnId="{10D0A77C-19DC-4238-B8BF-6F412D25F010}">
      <dgm:prSet/>
      <dgm:spPr/>
      <dgm:t>
        <a:bodyPr/>
        <a:lstStyle/>
        <a:p>
          <a:endParaRPr lang="zh-TW" altLang="en-US"/>
        </a:p>
      </dgm:t>
    </dgm:pt>
    <dgm:pt modelId="{90C95E50-751E-407C-A388-CCAD1892F8B1}">
      <dgm:prSet/>
      <dgm:spPr/>
      <dgm:t>
        <a:bodyPr/>
        <a:lstStyle/>
        <a:p>
          <a:pPr rtl="0"/>
          <a:r>
            <a:rPr lang="zh-TW" dirty="0" smtClean="0">
              <a:latin typeface="+mn-ea"/>
              <a:ea typeface="+mn-ea"/>
            </a:rPr>
            <a:t>提供產品較佳的保護</a:t>
          </a:r>
          <a:r>
            <a:rPr lang="zh-TW" altLang="en-US" dirty="0" smtClean="0">
              <a:latin typeface="+mn-ea"/>
              <a:ea typeface="+mn-ea"/>
            </a:rPr>
            <a:t>，例如保特瓶、鋁箔包</a:t>
          </a:r>
          <a:endParaRPr lang="zh-TW" dirty="0">
            <a:latin typeface="+mn-ea"/>
            <a:ea typeface="+mn-ea"/>
          </a:endParaRPr>
        </a:p>
      </dgm:t>
    </dgm:pt>
    <dgm:pt modelId="{BD506A44-D9E4-4270-8E57-D0A3A8EFB676}" type="parTrans" cxnId="{3AC38FCA-78E6-44DA-8DD5-80AF18AAF8BB}">
      <dgm:prSet/>
      <dgm:spPr/>
      <dgm:t>
        <a:bodyPr/>
        <a:lstStyle/>
        <a:p>
          <a:endParaRPr lang="zh-TW" altLang="en-US"/>
        </a:p>
      </dgm:t>
    </dgm:pt>
    <dgm:pt modelId="{CB6DCF11-EA0D-4988-810B-9112A20565F2}" type="sibTrans" cxnId="{3AC38FCA-78E6-44DA-8DD5-80AF18AAF8BB}">
      <dgm:prSet/>
      <dgm:spPr/>
      <dgm:t>
        <a:bodyPr/>
        <a:lstStyle/>
        <a:p>
          <a:endParaRPr lang="zh-TW" altLang="en-US"/>
        </a:p>
      </dgm:t>
    </dgm:pt>
    <dgm:pt modelId="{FA6861CA-A3C5-4B79-9D58-1805EE111856}">
      <dgm:prSet/>
      <dgm:spPr/>
      <dgm:t>
        <a:bodyPr/>
        <a:lstStyle/>
        <a:p>
          <a:pPr rtl="0"/>
          <a:r>
            <a:rPr lang="zh-TW" dirty="0" smtClean="0">
              <a:latin typeface="+mn-ea"/>
              <a:ea typeface="+mn-ea"/>
            </a:rPr>
            <a:t>介紹新奇的使用方法</a:t>
          </a:r>
          <a:r>
            <a:rPr lang="zh-TW" altLang="en-US" dirty="0" smtClean="0">
              <a:latin typeface="+mn-ea"/>
              <a:ea typeface="+mn-ea"/>
            </a:rPr>
            <a:t>，例如利樂包</a:t>
          </a:r>
          <a:endParaRPr lang="zh-TW" dirty="0">
            <a:latin typeface="+mn-ea"/>
            <a:ea typeface="+mn-ea"/>
          </a:endParaRPr>
        </a:p>
      </dgm:t>
    </dgm:pt>
    <dgm:pt modelId="{3FC798F1-FC41-4A8E-B66C-F1DA9A1242C1}" type="parTrans" cxnId="{D6647BFE-2C2A-42B4-8FF8-07164C1305A6}">
      <dgm:prSet/>
      <dgm:spPr/>
      <dgm:t>
        <a:bodyPr/>
        <a:lstStyle/>
        <a:p>
          <a:endParaRPr lang="zh-TW" altLang="en-US"/>
        </a:p>
      </dgm:t>
    </dgm:pt>
    <dgm:pt modelId="{C6CB3677-99DA-4A64-841E-56E3C21BEEE2}" type="sibTrans" cxnId="{D6647BFE-2C2A-42B4-8FF8-07164C1305A6}">
      <dgm:prSet/>
      <dgm:spPr/>
      <dgm:t>
        <a:bodyPr/>
        <a:lstStyle/>
        <a:p>
          <a:endParaRPr lang="zh-TW" altLang="en-US"/>
        </a:p>
      </dgm:t>
    </dgm:pt>
    <dgm:pt modelId="{8262C487-7049-450E-8C29-F704819158EC}">
      <dgm:prSet/>
      <dgm:spPr/>
      <dgm:t>
        <a:bodyPr/>
        <a:lstStyle/>
        <a:p>
          <a:pPr rtl="0"/>
          <a:r>
            <a:rPr lang="zh-TW" dirty="0" smtClean="0">
              <a:latin typeface="+mn-ea"/>
              <a:ea typeface="+mn-ea"/>
            </a:rPr>
            <a:t>表示產品的品質或公司的聲譽</a:t>
          </a:r>
          <a:r>
            <a:rPr lang="zh-TW" altLang="en-US" dirty="0" smtClean="0">
              <a:latin typeface="+mn-ea"/>
              <a:ea typeface="+mn-ea"/>
            </a:rPr>
            <a:t>，例如包裝上的</a:t>
          </a:r>
          <a:r>
            <a:rPr lang="en-US" altLang="zh-TW" dirty="0" smtClean="0">
              <a:latin typeface="+mn-ea"/>
              <a:ea typeface="+mn-ea"/>
            </a:rPr>
            <a:t>HACCP</a:t>
          </a:r>
          <a:r>
            <a:rPr lang="zh-TW" altLang="en-US" dirty="0" smtClean="0">
              <a:latin typeface="+mn-ea"/>
              <a:ea typeface="+mn-ea"/>
            </a:rPr>
            <a:t>， </a:t>
          </a:r>
          <a:r>
            <a:rPr lang="en-US" altLang="zh-TW" dirty="0" smtClean="0">
              <a:latin typeface="+mn-ea"/>
              <a:ea typeface="+mn-ea"/>
            </a:rPr>
            <a:t>GMP</a:t>
          </a:r>
          <a:r>
            <a:rPr lang="zh-TW" altLang="en-US" dirty="0" smtClean="0">
              <a:latin typeface="+mn-ea"/>
              <a:ea typeface="+mn-ea"/>
            </a:rPr>
            <a:t>標示</a:t>
          </a:r>
          <a:endParaRPr lang="zh-TW" dirty="0">
            <a:latin typeface="+mn-ea"/>
            <a:ea typeface="+mn-ea"/>
          </a:endParaRPr>
        </a:p>
      </dgm:t>
    </dgm:pt>
    <dgm:pt modelId="{37CA0B92-A046-4E88-A379-41E51E6D6FEE}" type="parTrans" cxnId="{70DD3AFB-893D-4F20-BAD8-036A54C48147}">
      <dgm:prSet/>
      <dgm:spPr/>
      <dgm:t>
        <a:bodyPr/>
        <a:lstStyle/>
        <a:p>
          <a:endParaRPr lang="zh-TW" altLang="en-US"/>
        </a:p>
      </dgm:t>
    </dgm:pt>
    <dgm:pt modelId="{E2A3927C-7303-4A6A-A9D1-C87F9743AD80}" type="sibTrans" cxnId="{70DD3AFB-893D-4F20-BAD8-036A54C48147}">
      <dgm:prSet/>
      <dgm:spPr/>
      <dgm:t>
        <a:bodyPr/>
        <a:lstStyle/>
        <a:p>
          <a:endParaRPr lang="zh-TW" altLang="en-US"/>
        </a:p>
      </dgm:t>
    </dgm:pt>
    <dgm:pt modelId="{634D7E1E-3319-4BA0-BD8D-A8AF274EAB84}">
      <dgm:prSet/>
      <dgm:spPr/>
      <dgm:t>
        <a:bodyPr/>
        <a:lstStyle/>
        <a:p>
          <a:pPr rtl="0"/>
          <a:r>
            <a:rPr lang="zh-TW" dirty="0" smtClean="0">
              <a:latin typeface="+mn-ea"/>
              <a:ea typeface="+mn-ea"/>
            </a:rPr>
            <a:t>其他</a:t>
          </a:r>
          <a:endParaRPr lang="zh-TW" dirty="0">
            <a:latin typeface="+mn-ea"/>
            <a:ea typeface="+mn-ea"/>
          </a:endParaRPr>
        </a:p>
      </dgm:t>
    </dgm:pt>
    <dgm:pt modelId="{39008316-B73D-476F-9DE7-B398BC874D27}" type="parTrans" cxnId="{C50622FF-E284-4C77-BDD8-F7551506513B}">
      <dgm:prSet/>
      <dgm:spPr/>
      <dgm:t>
        <a:bodyPr/>
        <a:lstStyle/>
        <a:p>
          <a:endParaRPr lang="zh-TW" altLang="en-US"/>
        </a:p>
      </dgm:t>
    </dgm:pt>
    <dgm:pt modelId="{97317CBC-525D-41CD-9F11-28F43611B4B1}" type="sibTrans" cxnId="{C50622FF-E284-4C77-BDD8-F7551506513B}">
      <dgm:prSet/>
      <dgm:spPr/>
      <dgm:t>
        <a:bodyPr/>
        <a:lstStyle/>
        <a:p>
          <a:endParaRPr lang="zh-TW" altLang="en-US"/>
        </a:p>
      </dgm:t>
    </dgm:pt>
    <dgm:pt modelId="{28C6082F-5CA9-48CB-82B3-A69AF04298CE}">
      <dgm:prSet/>
      <dgm:spPr/>
      <dgm:t>
        <a:bodyPr/>
        <a:lstStyle/>
        <a:p>
          <a:pPr rtl="0"/>
          <a:r>
            <a:rPr lang="en-US" altLang="zh-TW" dirty="0" smtClean="0">
              <a:latin typeface="+mn-ea"/>
              <a:ea typeface="+mn-ea"/>
            </a:rPr>
            <a:t>3.</a:t>
          </a:r>
          <a:r>
            <a:rPr lang="zh-TW" dirty="0" smtClean="0">
              <a:latin typeface="+mn-ea"/>
              <a:ea typeface="+mn-ea"/>
            </a:rPr>
            <a:t>包裝的構成要素：</a:t>
          </a:r>
          <a:r>
            <a:rPr lang="en-US" altLang="zh-TW" dirty="0" smtClean="0">
              <a:latin typeface="+mn-ea"/>
              <a:ea typeface="+mn-ea"/>
            </a:rPr>
            <a:t/>
          </a:r>
          <a:br>
            <a:rPr lang="en-US" altLang="zh-TW" dirty="0" smtClean="0">
              <a:latin typeface="+mn-ea"/>
              <a:ea typeface="+mn-ea"/>
            </a:rPr>
          </a:br>
          <a:r>
            <a:rPr lang="en-US" altLang="zh-TW" dirty="0" smtClean="0">
              <a:latin typeface="+mn-ea"/>
              <a:ea typeface="+mn-ea"/>
            </a:rPr>
            <a:t>   </a:t>
          </a:r>
          <a:r>
            <a:rPr lang="zh-TW" dirty="0" smtClean="0">
              <a:latin typeface="+mn-ea"/>
              <a:ea typeface="+mn-ea"/>
            </a:rPr>
            <a:t>大小、形狀、材料、色彩、文字說明，品牌商標。</a:t>
          </a:r>
          <a:endParaRPr lang="zh-TW" dirty="0">
            <a:latin typeface="+mn-ea"/>
            <a:ea typeface="+mn-ea"/>
          </a:endParaRPr>
        </a:p>
      </dgm:t>
    </dgm:pt>
    <dgm:pt modelId="{4384ECF9-8AE1-4418-9635-2DF0D6D462BC}" type="parTrans" cxnId="{092ADD9C-D054-4C7C-86C5-ED8D78600EEE}">
      <dgm:prSet/>
      <dgm:spPr/>
      <dgm:t>
        <a:bodyPr/>
        <a:lstStyle/>
        <a:p>
          <a:endParaRPr lang="zh-TW" altLang="en-US"/>
        </a:p>
      </dgm:t>
    </dgm:pt>
    <dgm:pt modelId="{554EAE6F-896D-4B2F-90F7-CC9938A89482}" type="sibTrans" cxnId="{092ADD9C-D054-4C7C-86C5-ED8D78600EEE}">
      <dgm:prSet/>
      <dgm:spPr/>
      <dgm:t>
        <a:bodyPr/>
        <a:lstStyle/>
        <a:p>
          <a:endParaRPr lang="zh-TW" altLang="en-US"/>
        </a:p>
      </dgm:t>
    </dgm:pt>
    <dgm:pt modelId="{D00B5741-87FC-4BC7-83F1-0D8E470958C0}">
      <dgm:prSet/>
      <dgm:spPr/>
      <dgm:t>
        <a:bodyPr/>
        <a:lstStyle/>
        <a:p>
          <a:pPr rtl="0"/>
          <a:r>
            <a:rPr lang="en-US" altLang="zh-TW" dirty="0" smtClean="0">
              <a:latin typeface="+mn-ea"/>
              <a:ea typeface="+mn-ea"/>
            </a:rPr>
            <a:t>4. </a:t>
          </a:r>
          <a:r>
            <a:rPr lang="zh-TW" dirty="0" smtClean="0">
              <a:latin typeface="+mn-ea"/>
              <a:ea typeface="+mn-ea"/>
            </a:rPr>
            <a:t>社會對包裝的關切趨勢，例如環保包裝。</a:t>
          </a:r>
          <a:endParaRPr lang="zh-TW" dirty="0">
            <a:latin typeface="+mn-ea"/>
            <a:ea typeface="+mn-ea"/>
          </a:endParaRPr>
        </a:p>
      </dgm:t>
    </dgm:pt>
    <dgm:pt modelId="{8B47600F-75EB-4471-9C72-FA564E99F7CF}" type="parTrans" cxnId="{6F46D309-B202-41F6-A679-830BBD135972}">
      <dgm:prSet/>
      <dgm:spPr/>
      <dgm:t>
        <a:bodyPr/>
        <a:lstStyle/>
        <a:p>
          <a:endParaRPr lang="zh-TW" altLang="en-US"/>
        </a:p>
      </dgm:t>
    </dgm:pt>
    <dgm:pt modelId="{235AA299-9F22-4A16-85D1-514CF8EAD6D0}" type="sibTrans" cxnId="{6F46D309-B202-41F6-A679-830BBD135972}">
      <dgm:prSet/>
      <dgm:spPr/>
      <dgm:t>
        <a:bodyPr/>
        <a:lstStyle/>
        <a:p>
          <a:endParaRPr lang="zh-TW" altLang="en-US"/>
        </a:p>
      </dgm:t>
    </dgm:pt>
    <dgm:pt modelId="{DFA3D15E-20C1-4D80-A9E2-DA3B1D7C3903}" type="pres">
      <dgm:prSet presAssocID="{39C74877-B9FD-4AC9-8D67-0DA07FEF8F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07D88C4-9645-4390-8FC9-26777943D75E}" type="pres">
      <dgm:prSet presAssocID="{BDBA8156-20C1-4688-9354-90D0D3BF7AF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8F3E3C-038E-4B5A-A980-492E0CC8F99F}" type="pres">
      <dgm:prSet presAssocID="{BDBA8156-20C1-4688-9354-90D0D3BF7AF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F49CCF9-672B-490E-A5D2-B76113924B3D}" type="presOf" srcId="{D00B5741-87FC-4BC7-83F1-0D8E470958C0}" destId="{F28F3E3C-038E-4B5A-A980-492E0CC8F99F}" srcOrd="0" destOrd="7" presId="urn:microsoft.com/office/officeart/2005/8/layout/vList2"/>
    <dgm:cxn modelId="{B2A3CE5F-6C0A-432B-8894-EE4621C1794F}" type="presOf" srcId="{90C95E50-751E-407C-A388-CCAD1892F8B1}" destId="{F28F3E3C-038E-4B5A-A980-492E0CC8F99F}" srcOrd="0" destOrd="2" presId="urn:microsoft.com/office/officeart/2005/8/layout/vList2"/>
    <dgm:cxn modelId="{CB5ADE35-DC71-4E10-BBAA-C91E0B0BE5B2}" type="presOf" srcId="{28C6082F-5CA9-48CB-82B3-A69AF04298CE}" destId="{F28F3E3C-038E-4B5A-A980-492E0CC8F99F}" srcOrd="0" destOrd="6" presId="urn:microsoft.com/office/officeart/2005/8/layout/vList2"/>
    <dgm:cxn modelId="{0BC08811-EEBE-48FB-A9B7-72D841074677}" srcId="{BDBA8156-20C1-4688-9354-90D0D3BF7AF3}" destId="{0223EE2B-27B0-47C7-8B0E-66A92CE55EAA}" srcOrd="0" destOrd="0" parTransId="{61EE3750-D9D7-4CB9-883E-6805716098D0}" sibTransId="{8905604B-FE19-4126-BB79-0D2F59E05BC0}"/>
    <dgm:cxn modelId="{FCEF2A32-5378-43B1-9310-BC9EC7AC0C8A}" srcId="{39C74877-B9FD-4AC9-8D67-0DA07FEF8F1F}" destId="{BDBA8156-20C1-4688-9354-90D0D3BF7AF3}" srcOrd="0" destOrd="0" parTransId="{04CA774D-5BF8-4A12-9623-9239143C8C21}" sibTransId="{3C569F86-02C8-47D1-96EA-D9897B63227F}"/>
    <dgm:cxn modelId="{D6647BFE-2C2A-42B4-8FF8-07164C1305A6}" srcId="{247DB332-7FB2-48D2-A868-EA45C42015CE}" destId="{FA6861CA-A3C5-4B79-9D58-1805EE111856}" srcOrd="1" destOrd="0" parTransId="{3FC798F1-FC41-4A8E-B66C-F1DA9A1242C1}" sibTransId="{C6CB3677-99DA-4A64-841E-56E3C21BEEE2}"/>
    <dgm:cxn modelId="{836AF17A-6F83-4889-9038-C518DC542804}" type="presOf" srcId="{634D7E1E-3319-4BA0-BD8D-A8AF274EAB84}" destId="{F28F3E3C-038E-4B5A-A980-492E0CC8F99F}" srcOrd="0" destOrd="5" presId="urn:microsoft.com/office/officeart/2005/8/layout/vList2"/>
    <dgm:cxn modelId="{70DD3AFB-893D-4F20-BAD8-036A54C48147}" srcId="{247DB332-7FB2-48D2-A868-EA45C42015CE}" destId="{8262C487-7049-450E-8C29-F704819158EC}" srcOrd="2" destOrd="0" parTransId="{37CA0B92-A046-4E88-A379-41E51E6D6FEE}" sibTransId="{E2A3927C-7303-4A6A-A9D1-C87F9743AD80}"/>
    <dgm:cxn modelId="{3AC38FCA-78E6-44DA-8DD5-80AF18AAF8BB}" srcId="{247DB332-7FB2-48D2-A868-EA45C42015CE}" destId="{90C95E50-751E-407C-A388-CCAD1892F8B1}" srcOrd="0" destOrd="0" parTransId="{BD506A44-D9E4-4270-8E57-D0A3A8EFB676}" sibTransId="{CB6DCF11-EA0D-4988-810B-9112A20565F2}"/>
    <dgm:cxn modelId="{A62E2D77-DC28-4E26-A44D-8DEDB34E5CAA}" type="presOf" srcId="{BDBA8156-20C1-4688-9354-90D0D3BF7AF3}" destId="{F07D88C4-9645-4390-8FC9-26777943D75E}" srcOrd="0" destOrd="0" presId="urn:microsoft.com/office/officeart/2005/8/layout/vList2"/>
    <dgm:cxn modelId="{2C1EA7EF-3EF5-4C8F-A857-C8BE22F2579F}" type="presOf" srcId="{0223EE2B-27B0-47C7-8B0E-66A92CE55EAA}" destId="{F28F3E3C-038E-4B5A-A980-492E0CC8F99F}" srcOrd="0" destOrd="0" presId="urn:microsoft.com/office/officeart/2005/8/layout/vList2"/>
    <dgm:cxn modelId="{092ADD9C-D054-4C7C-86C5-ED8D78600EEE}" srcId="{BDBA8156-20C1-4688-9354-90D0D3BF7AF3}" destId="{28C6082F-5CA9-48CB-82B3-A69AF04298CE}" srcOrd="2" destOrd="0" parTransId="{4384ECF9-8AE1-4418-9635-2DF0D6D462BC}" sibTransId="{554EAE6F-896D-4B2F-90F7-CC9938A89482}"/>
    <dgm:cxn modelId="{1CD6305D-BAF1-48A2-94FA-3CDFA308A8E9}" type="presOf" srcId="{FA6861CA-A3C5-4B79-9D58-1805EE111856}" destId="{F28F3E3C-038E-4B5A-A980-492E0CC8F99F}" srcOrd="0" destOrd="3" presId="urn:microsoft.com/office/officeart/2005/8/layout/vList2"/>
    <dgm:cxn modelId="{2AB2F40C-E299-41FB-959C-BF611351AFAE}" type="presOf" srcId="{39C74877-B9FD-4AC9-8D67-0DA07FEF8F1F}" destId="{DFA3D15E-20C1-4D80-A9E2-DA3B1D7C3903}" srcOrd="0" destOrd="0" presId="urn:microsoft.com/office/officeart/2005/8/layout/vList2"/>
    <dgm:cxn modelId="{80629FBA-5795-4067-ADEA-18150E82F637}" type="presOf" srcId="{8262C487-7049-450E-8C29-F704819158EC}" destId="{F28F3E3C-038E-4B5A-A980-492E0CC8F99F}" srcOrd="0" destOrd="4" presId="urn:microsoft.com/office/officeart/2005/8/layout/vList2"/>
    <dgm:cxn modelId="{10D0A77C-19DC-4238-B8BF-6F412D25F010}" srcId="{BDBA8156-20C1-4688-9354-90D0D3BF7AF3}" destId="{247DB332-7FB2-48D2-A868-EA45C42015CE}" srcOrd="1" destOrd="0" parTransId="{1FB18EDA-8B21-45CC-AC87-7E0D752C2B05}" sibTransId="{64B63BCF-4940-4E51-B8F8-FAEDAE914B4C}"/>
    <dgm:cxn modelId="{6F46D309-B202-41F6-A679-830BBD135972}" srcId="{BDBA8156-20C1-4688-9354-90D0D3BF7AF3}" destId="{D00B5741-87FC-4BC7-83F1-0D8E470958C0}" srcOrd="3" destOrd="0" parTransId="{8B47600F-75EB-4471-9C72-FA564E99F7CF}" sibTransId="{235AA299-9F22-4A16-85D1-514CF8EAD6D0}"/>
    <dgm:cxn modelId="{A7249528-A4AE-4681-9A4F-1A7BFD989825}" type="presOf" srcId="{247DB332-7FB2-48D2-A868-EA45C42015CE}" destId="{F28F3E3C-038E-4B5A-A980-492E0CC8F99F}" srcOrd="0" destOrd="1" presId="urn:microsoft.com/office/officeart/2005/8/layout/vList2"/>
    <dgm:cxn modelId="{C50622FF-E284-4C77-BDD8-F7551506513B}" srcId="{247DB332-7FB2-48D2-A868-EA45C42015CE}" destId="{634D7E1E-3319-4BA0-BD8D-A8AF274EAB84}" srcOrd="3" destOrd="0" parTransId="{39008316-B73D-476F-9DE7-B398BC874D27}" sibTransId="{97317CBC-525D-41CD-9F11-28F43611B4B1}"/>
    <dgm:cxn modelId="{592C8E86-7A0A-4EC2-82AD-BA54BA194360}" type="presParOf" srcId="{DFA3D15E-20C1-4D80-A9E2-DA3B1D7C3903}" destId="{F07D88C4-9645-4390-8FC9-26777943D75E}" srcOrd="0" destOrd="0" presId="urn:microsoft.com/office/officeart/2005/8/layout/vList2"/>
    <dgm:cxn modelId="{1B4D8D0B-0DF6-4F3E-8803-7B097388FB3D}" type="presParOf" srcId="{DFA3D15E-20C1-4D80-A9E2-DA3B1D7C3903}" destId="{F28F3E3C-038E-4B5A-A980-492E0CC8F99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F41CEEF1-5A4E-4969-BA4C-B6FACB31CF3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1A4686D-4F8D-43A9-A4A5-399FB56BDE03}">
      <dgm:prSet/>
      <dgm:spPr/>
      <dgm:t>
        <a:bodyPr/>
        <a:lstStyle/>
        <a:p>
          <a:pPr rtl="0"/>
          <a:r>
            <a:rPr lang="en-US" altLang="zh-TW" dirty="0" smtClean="0">
              <a:latin typeface="新細明體"/>
              <a:ea typeface="新細明體"/>
            </a:rPr>
            <a:t>․</a:t>
          </a:r>
          <a:r>
            <a:rPr lang="zh-TW" dirty="0" smtClean="0"/>
            <a:t>標示的功能有三</a:t>
          </a:r>
          <a:endParaRPr lang="zh-TW" dirty="0"/>
        </a:p>
      </dgm:t>
    </dgm:pt>
    <dgm:pt modelId="{AA7EEA42-5C17-4B3A-84F8-620DA5540A01}" type="parTrans" cxnId="{F9E570B2-20F6-422A-AD11-48FEA3142E3F}">
      <dgm:prSet/>
      <dgm:spPr/>
      <dgm:t>
        <a:bodyPr/>
        <a:lstStyle/>
        <a:p>
          <a:endParaRPr lang="zh-TW" altLang="en-US"/>
        </a:p>
      </dgm:t>
    </dgm:pt>
    <dgm:pt modelId="{0FE18F82-B3DC-495C-8C35-DCB9D25C8CD4}" type="sibTrans" cxnId="{F9E570B2-20F6-422A-AD11-48FEA3142E3F}">
      <dgm:prSet/>
      <dgm:spPr/>
      <dgm:t>
        <a:bodyPr/>
        <a:lstStyle/>
        <a:p>
          <a:endParaRPr lang="zh-TW" altLang="en-US"/>
        </a:p>
      </dgm:t>
    </dgm:pt>
    <dgm:pt modelId="{ABAB6CC0-D79C-49FA-8923-3BBADC021AF0}">
      <dgm:prSet/>
      <dgm:spPr/>
      <dgm:t>
        <a:bodyPr/>
        <a:lstStyle/>
        <a:p>
          <a:pPr rtl="0"/>
          <a:r>
            <a:rPr lang="en-US" altLang="zh-TW" dirty="0" smtClean="0"/>
            <a:t>1. </a:t>
          </a:r>
          <a:r>
            <a:rPr lang="zh-TW" dirty="0" smtClean="0"/>
            <a:t>辨認產品或品牌，如</a:t>
          </a:r>
          <a:r>
            <a:rPr lang="en-US" dirty="0" smtClean="0"/>
            <a:t>SUNKIST</a:t>
          </a:r>
          <a:endParaRPr lang="zh-TW" dirty="0"/>
        </a:p>
      </dgm:t>
    </dgm:pt>
    <dgm:pt modelId="{D6F6BE87-4484-4A34-9176-4D396F689EE1}" type="parTrans" cxnId="{850C0C1E-B93E-4431-BF6E-5534C22E2319}">
      <dgm:prSet/>
      <dgm:spPr/>
      <dgm:t>
        <a:bodyPr/>
        <a:lstStyle/>
        <a:p>
          <a:endParaRPr lang="zh-TW" altLang="en-US"/>
        </a:p>
      </dgm:t>
    </dgm:pt>
    <dgm:pt modelId="{20D11881-DA8D-45B0-9427-14EEE75B438B}" type="sibTrans" cxnId="{850C0C1E-B93E-4431-BF6E-5534C22E2319}">
      <dgm:prSet/>
      <dgm:spPr/>
      <dgm:t>
        <a:bodyPr/>
        <a:lstStyle/>
        <a:p>
          <a:endParaRPr lang="zh-TW" altLang="en-US"/>
        </a:p>
      </dgm:t>
    </dgm:pt>
    <dgm:pt modelId="{D0F9AE95-BE66-44F5-B222-4B7A15FC0999}">
      <dgm:prSet/>
      <dgm:spPr/>
      <dgm:t>
        <a:bodyPr/>
        <a:lstStyle/>
        <a:p>
          <a:pPr rtl="0"/>
          <a:r>
            <a:rPr lang="en-US" altLang="zh-TW" dirty="0" smtClean="0"/>
            <a:t>2. </a:t>
          </a:r>
          <a:r>
            <a:rPr lang="zh-TW" dirty="0" smtClean="0"/>
            <a:t>描述產品與相關訊息：例如製造者、製造地點、製造日期、內容、使用方法</a:t>
          </a:r>
          <a:endParaRPr lang="zh-TW" dirty="0"/>
        </a:p>
      </dgm:t>
    </dgm:pt>
    <dgm:pt modelId="{C05A188D-E9E7-4D3D-B6C0-B01A8D203051}" type="parTrans" cxnId="{FCF6C40E-8B4F-41E1-8A39-B1535F734684}">
      <dgm:prSet/>
      <dgm:spPr/>
      <dgm:t>
        <a:bodyPr/>
        <a:lstStyle/>
        <a:p>
          <a:endParaRPr lang="zh-TW" altLang="en-US"/>
        </a:p>
      </dgm:t>
    </dgm:pt>
    <dgm:pt modelId="{F91BEDDA-5E35-405F-9C01-6207450E41D0}" type="sibTrans" cxnId="{FCF6C40E-8B4F-41E1-8A39-B1535F734684}">
      <dgm:prSet/>
      <dgm:spPr/>
      <dgm:t>
        <a:bodyPr/>
        <a:lstStyle/>
        <a:p>
          <a:endParaRPr lang="zh-TW" altLang="en-US"/>
        </a:p>
      </dgm:t>
    </dgm:pt>
    <dgm:pt modelId="{3C66E630-DB01-4AEA-9764-4EC81F126725}">
      <dgm:prSet/>
      <dgm:spPr/>
      <dgm:t>
        <a:bodyPr/>
        <a:lstStyle/>
        <a:p>
          <a:pPr rtl="0"/>
          <a:r>
            <a:rPr lang="en-US" altLang="zh-TW" smtClean="0"/>
            <a:t>3. </a:t>
          </a:r>
          <a:r>
            <a:rPr lang="zh-TW" smtClean="0"/>
            <a:t>可以</a:t>
          </a:r>
          <a:r>
            <a:rPr lang="zh-TW" dirty="0" smtClean="0"/>
            <a:t>經由吸引人的特點或圖案促銷產品，例如通過</a:t>
          </a:r>
          <a:r>
            <a:rPr lang="en-US" dirty="0" smtClean="0"/>
            <a:t>ISO</a:t>
          </a:r>
          <a:r>
            <a:rPr lang="zh-TW" dirty="0" smtClean="0"/>
            <a:t>、</a:t>
          </a:r>
          <a:r>
            <a:rPr lang="en-US" dirty="0" smtClean="0"/>
            <a:t>HACCP</a:t>
          </a:r>
          <a:r>
            <a:rPr lang="zh-TW" dirty="0" smtClean="0"/>
            <a:t>、</a:t>
          </a:r>
          <a:r>
            <a:rPr lang="en-US" dirty="0" smtClean="0"/>
            <a:t>CGS</a:t>
          </a:r>
          <a:r>
            <a:rPr lang="zh-TW" dirty="0" smtClean="0"/>
            <a:t>認證</a:t>
          </a:r>
          <a:endParaRPr lang="zh-TW" dirty="0"/>
        </a:p>
      </dgm:t>
    </dgm:pt>
    <dgm:pt modelId="{ADEFA8B2-BB4C-419F-97E2-1D65FEA86CD1}" type="parTrans" cxnId="{7463C268-7B96-42DF-937E-3CE302F1F43D}">
      <dgm:prSet/>
      <dgm:spPr/>
      <dgm:t>
        <a:bodyPr/>
        <a:lstStyle/>
        <a:p>
          <a:endParaRPr lang="zh-TW" altLang="en-US"/>
        </a:p>
      </dgm:t>
    </dgm:pt>
    <dgm:pt modelId="{8BBF01F4-4450-4AA0-87AB-FB7812AB25F6}" type="sibTrans" cxnId="{7463C268-7B96-42DF-937E-3CE302F1F43D}">
      <dgm:prSet/>
      <dgm:spPr/>
      <dgm:t>
        <a:bodyPr/>
        <a:lstStyle/>
        <a:p>
          <a:endParaRPr lang="zh-TW" altLang="en-US"/>
        </a:p>
      </dgm:t>
    </dgm:pt>
    <dgm:pt modelId="{4E41132B-D980-4E4F-9DF0-50854035A036}">
      <dgm:prSet/>
      <dgm:spPr/>
      <dgm:t>
        <a:bodyPr/>
        <a:lstStyle/>
        <a:p>
          <a:pPr rtl="0"/>
          <a:endParaRPr kumimoji="1" lang="zh-TW" b="0" i="0" baseline="0" dirty="0"/>
        </a:p>
      </dgm:t>
    </dgm:pt>
    <dgm:pt modelId="{F211FEA1-E91B-446D-886A-B79C6BA3A5BC}" type="parTrans" cxnId="{AD4DD726-9EE7-42C7-824E-D134811E883E}">
      <dgm:prSet/>
      <dgm:spPr/>
      <dgm:t>
        <a:bodyPr/>
        <a:lstStyle/>
        <a:p>
          <a:endParaRPr lang="zh-TW" altLang="en-US"/>
        </a:p>
      </dgm:t>
    </dgm:pt>
    <dgm:pt modelId="{A5856B01-E726-48CF-9C31-ECFC3C009932}" type="sibTrans" cxnId="{AD4DD726-9EE7-42C7-824E-D134811E883E}">
      <dgm:prSet/>
      <dgm:spPr/>
      <dgm:t>
        <a:bodyPr/>
        <a:lstStyle/>
        <a:p>
          <a:endParaRPr lang="zh-TW" altLang="en-US"/>
        </a:p>
      </dgm:t>
    </dgm:pt>
    <dgm:pt modelId="{810A08AC-584E-48BF-91AB-7C298DAC0CFE}" type="pres">
      <dgm:prSet presAssocID="{F41CEEF1-5A4E-4969-BA4C-B6FACB31CF3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F99B8F4-A02A-487E-BE3F-4398C574F253}" type="pres">
      <dgm:prSet presAssocID="{11A4686D-4F8D-43A9-A4A5-399FB56BDE0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62D7DC-2DF5-478C-8301-D4543230C91E}" type="pres">
      <dgm:prSet presAssocID="{11A4686D-4F8D-43A9-A4A5-399FB56BDE0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50C0C1E-B93E-4431-BF6E-5534C22E2319}" srcId="{11A4686D-4F8D-43A9-A4A5-399FB56BDE03}" destId="{ABAB6CC0-D79C-49FA-8923-3BBADC021AF0}" srcOrd="0" destOrd="0" parTransId="{D6F6BE87-4484-4A34-9176-4D396F689EE1}" sibTransId="{20D11881-DA8D-45B0-9427-14EEE75B438B}"/>
    <dgm:cxn modelId="{F4EA6C51-B129-4C9E-BDE8-49FDF766C4CA}" type="presOf" srcId="{F41CEEF1-5A4E-4969-BA4C-B6FACB31CF33}" destId="{810A08AC-584E-48BF-91AB-7C298DAC0CFE}" srcOrd="0" destOrd="0" presId="urn:microsoft.com/office/officeart/2005/8/layout/vList2"/>
    <dgm:cxn modelId="{543C6330-1713-403E-9270-9D132215A93B}" type="presOf" srcId="{4E41132B-D980-4E4F-9DF0-50854035A036}" destId="{9F62D7DC-2DF5-478C-8301-D4543230C91E}" srcOrd="0" destOrd="3" presId="urn:microsoft.com/office/officeart/2005/8/layout/vList2"/>
    <dgm:cxn modelId="{C9FF5139-B50E-4EA9-8363-04FDC7A72BBC}" type="presOf" srcId="{11A4686D-4F8D-43A9-A4A5-399FB56BDE03}" destId="{6F99B8F4-A02A-487E-BE3F-4398C574F253}" srcOrd="0" destOrd="0" presId="urn:microsoft.com/office/officeart/2005/8/layout/vList2"/>
    <dgm:cxn modelId="{7463C268-7B96-42DF-937E-3CE302F1F43D}" srcId="{11A4686D-4F8D-43A9-A4A5-399FB56BDE03}" destId="{3C66E630-DB01-4AEA-9764-4EC81F126725}" srcOrd="2" destOrd="0" parTransId="{ADEFA8B2-BB4C-419F-97E2-1D65FEA86CD1}" sibTransId="{8BBF01F4-4450-4AA0-87AB-FB7812AB25F6}"/>
    <dgm:cxn modelId="{11C7E380-1FFB-4E83-AFCC-32A97D288E0C}" type="presOf" srcId="{D0F9AE95-BE66-44F5-B222-4B7A15FC0999}" destId="{9F62D7DC-2DF5-478C-8301-D4543230C91E}" srcOrd="0" destOrd="1" presId="urn:microsoft.com/office/officeart/2005/8/layout/vList2"/>
    <dgm:cxn modelId="{FCF6C40E-8B4F-41E1-8A39-B1535F734684}" srcId="{11A4686D-4F8D-43A9-A4A5-399FB56BDE03}" destId="{D0F9AE95-BE66-44F5-B222-4B7A15FC0999}" srcOrd="1" destOrd="0" parTransId="{C05A188D-E9E7-4D3D-B6C0-B01A8D203051}" sibTransId="{F91BEDDA-5E35-405F-9C01-6207450E41D0}"/>
    <dgm:cxn modelId="{118786DE-A5A7-48F3-AFD6-60B81C626754}" type="presOf" srcId="{ABAB6CC0-D79C-49FA-8923-3BBADC021AF0}" destId="{9F62D7DC-2DF5-478C-8301-D4543230C91E}" srcOrd="0" destOrd="0" presId="urn:microsoft.com/office/officeart/2005/8/layout/vList2"/>
    <dgm:cxn modelId="{BD5F8AD4-69E8-435B-987A-DDF7AD4230A2}" type="presOf" srcId="{3C66E630-DB01-4AEA-9764-4EC81F126725}" destId="{9F62D7DC-2DF5-478C-8301-D4543230C91E}" srcOrd="0" destOrd="2" presId="urn:microsoft.com/office/officeart/2005/8/layout/vList2"/>
    <dgm:cxn modelId="{AD4DD726-9EE7-42C7-824E-D134811E883E}" srcId="{3C66E630-DB01-4AEA-9764-4EC81F126725}" destId="{4E41132B-D980-4E4F-9DF0-50854035A036}" srcOrd="0" destOrd="0" parTransId="{F211FEA1-E91B-446D-886A-B79C6BA3A5BC}" sibTransId="{A5856B01-E726-48CF-9C31-ECFC3C009932}"/>
    <dgm:cxn modelId="{F9E570B2-20F6-422A-AD11-48FEA3142E3F}" srcId="{F41CEEF1-5A4E-4969-BA4C-B6FACB31CF33}" destId="{11A4686D-4F8D-43A9-A4A5-399FB56BDE03}" srcOrd="0" destOrd="0" parTransId="{AA7EEA42-5C17-4B3A-84F8-620DA5540A01}" sibTransId="{0FE18F82-B3DC-495C-8C35-DCB9D25C8CD4}"/>
    <dgm:cxn modelId="{CD89C040-DB42-4ECD-909D-9479B059D0AC}" type="presParOf" srcId="{810A08AC-584E-48BF-91AB-7C298DAC0CFE}" destId="{6F99B8F4-A02A-487E-BE3F-4398C574F253}" srcOrd="0" destOrd="0" presId="urn:microsoft.com/office/officeart/2005/8/layout/vList2"/>
    <dgm:cxn modelId="{AE7FCEA8-6DD3-4E33-98DC-C5E8998465E8}" type="presParOf" srcId="{810A08AC-584E-48BF-91AB-7C298DAC0CFE}" destId="{9F62D7DC-2DF5-478C-8301-D4543230C91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40CB7BA3-0B79-4F11-8313-A439D2F9338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5F847BA1-2679-48FE-93C9-8E263711798B}">
      <dgm:prSet/>
      <dgm:spPr/>
      <dgm:t>
        <a:bodyPr/>
        <a:lstStyle/>
        <a:p>
          <a:pPr rtl="0"/>
          <a:r>
            <a:rPr kumimoji="1" lang="zh-TW" b="0" i="0" baseline="0" dirty="0" smtClean="0"/>
            <a:t>法令對產品標示的限制。</a:t>
          </a:r>
          <a:endParaRPr kumimoji="1" lang="en-US" b="0" i="0" baseline="0" dirty="0"/>
        </a:p>
      </dgm:t>
    </dgm:pt>
    <dgm:pt modelId="{4BC4744A-4302-4014-8577-BAE2F2C28ED1}" type="parTrans" cxnId="{B96F13C9-A8A9-4072-9C17-93EDC0570D2D}">
      <dgm:prSet/>
      <dgm:spPr/>
      <dgm:t>
        <a:bodyPr/>
        <a:lstStyle/>
        <a:p>
          <a:endParaRPr lang="zh-TW" altLang="en-US"/>
        </a:p>
      </dgm:t>
    </dgm:pt>
    <dgm:pt modelId="{32001A03-5C70-45F3-878B-DD75508B561E}" type="sibTrans" cxnId="{B96F13C9-A8A9-4072-9C17-93EDC0570D2D}">
      <dgm:prSet/>
      <dgm:spPr/>
      <dgm:t>
        <a:bodyPr/>
        <a:lstStyle/>
        <a:p>
          <a:endParaRPr lang="zh-TW" altLang="en-US"/>
        </a:p>
      </dgm:t>
    </dgm:pt>
    <dgm:pt modelId="{BA3BF956-697B-4894-9F70-1548D6D6DFB1}">
      <dgm:prSet/>
      <dgm:spPr/>
      <dgm:t>
        <a:bodyPr/>
        <a:lstStyle/>
        <a:p>
          <a:pPr rtl="0"/>
          <a:r>
            <a:rPr kumimoji="1" lang="zh-TW" b="0" i="0" baseline="0" dirty="0" smtClean="0"/>
            <a:t>例如健康食品認證需</a:t>
          </a:r>
          <a:r>
            <a:rPr kumimoji="1" lang="en-US" b="0" i="0" baseline="0" dirty="0" smtClean="0"/>
            <a:t>150-300</a:t>
          </a:r>
          <a:r>
            <a:rPr kumimoji="1" lang="zh-TW" b="0" i="0" baseline="0" dirty="0" smtClean="0"/>
            <a:t>萬。</a:t>
          </a:r>
          <a:endParaRPr kumimoji="1" lang="zh-TW" b="0" i="0" baseline="0" dirty="0"/>
        </a:p>
      </dgm:t>
    </dgm:pt>
    <dgm:pt modelId="{96EA446B-D030-4D4B-B8B3-2E51ADE5887B}" type="parTrans" cxnId="{496A07AE-4E40-4E9B-89F2-594C7FFDB5D6}">
      <dgm:prSet/>
      <dgm:spPr/>
      <dgm:t>
        <a:bodyPr/>
        <a:lstStyle/>
        <a:p>
          <a:endParaRPr lang="zh-TW" altLang="en-US"/>
        </a:p>
      </dgm:t>
    </dgm:pt>
    <dgm:pt modelId="{9279A3EE-9505-4B6E-BB57-8D6255B176C2}" type="sibTrans" cxnId="{496A07AE-4E40-4E9B-89F2-594C7FFDB5D6}">
      <dgm:prSet/>
      <dgm:spPr/>
      <dgm:t>
        <a:bodyPr/>
        <a:lstStyle/>
        <a:p>
          <a:endParaRPr lang="zh-TW" altLang="en-US"/>
        </a:p>
      </dgm:t>
    </dgm:pt>
    <dgm:pt modelId="{8C246D3B-719A-4B80-8A1E-B8524AD5E9C4}">
      <dgm:prSet/>
      <dgm:spPr/>
      <dgm:t>
        <a:bodyPr/>
        <a:lstStyle/>
        <a:p>
          <a:pPr rtl="0"/>
          <a:r>
            <a:rPr kumimoji="1" lang="zh-TW" b="0" i="0" baseline="0" dirty="0" smtClean="0"/>
            <a:t>近年來受到規定的標示項目：</a:t>
          </a:r>
          <a:endParaRPr kumimoji="1" lang="zh-TW" b="0" i="0" baseline="0" dirty="0"/>
        </a:p>
      </dgm:t>
    </dgm:pt>
    <dgm:pt modelId="{BBF24C96-2389-4508-96D2-6140114863DA}" type="parTrans" cxnId="{91478A1A-C624-4B5F-BA4C-30BDBB250771}">
      <dgm:prSet/>
      <dgm:spPr/>
      <dgm:t>
        <a:bodyPr/>
        <a:lstStyle/>
        <a:p>
          <a:endParaRPr lang="zh-TW" altLang="en-US"/>
        </a:p>
      </dgm:t>
    </dgm:pt>
    <dgm:pt modelId="{2E798DB9-6ED8-467A-AB85-F875E54F664C}" type="sibTrans" cxnId="{91478A1A-C624-4B5F-BA4C-30BDBB250771}">
      <dgm:prSet/>
      <dgm:spPr/>
      <dgm:t>
        <a:bodyPr/>
        <a:lstStyle/>
        <a:p>
          <a:endParaRPr lang="zh-TW" altLang="en-US"/>
        </a:p>
      </dgm:t>
    </dgm:pt>
    <dgm:pt modelId="{BD3679BE-23CA-466C-9304-1A22D5A42606}">
      <dgm:prSet/>
      <dgm:spPr/>
      <dgm:t>
        <a:bodyPr/>
        <a:lstStyle/>
        <a:p>
          <a:pPr rtl="0"/>
          <a:r>
            <a:rPr kumimoji="1" lang="zh-TW" b="0" i="0" baseline="0" dirty="0" smtClean="0"/>
            <a:t>單位價格、</a:t>
          </a:r>
          <a:endParaRPr kumimoji="1" lang="zh-TW" b="0" i="0" baseline="0" dirty="0"/>
        </a:p>
      </dgm:t>
    </dgm:pt>
    <dgm:pt modelId="{CF092CC8-7612-4E2C-9FDA-FFEF33ABA195}" type="parTrans" cxnId="{6CD078A2-2F0D-476F-BCB7-1C653CCA1DA0}">
      <dgm:prSet/>
      <dgm:spPr/>
      <dgm:t>
        <a:bodyPr/>
        <a:lstStyle/>
        <a:p>
          <a:endParaRPr lang="zh-TW" altLang="en-US"/>
        </a:p>
      </dgm:t>
    </dgm:pt>
    <dgm:pt modelId="{0A8524EC-C29B-4B92-AB33-A4E9AD0F713D}" type="sibTrans" cxnId="{6CD078A2-2F0D-476F-BCB7-1C653CCA1DA0}">
      <dgm:prSet/>
      <dgm:spPr/>
      <dgm:t>
        <a:bodyPr/>
        <a:lstStyle/>
        <a:p>
          <a:endParaRPr lang="zh-TW" altLang="en-US"/>
        </a:p>
      </dgm:t>
    </dgm:pt>
    <dgm:pt modelId="{9FDF9FE7-64AB-4D16-884D-6DB34541A313}">
      <dgm:prSet/>
      <dgm:spPr/>
      <dgm:t>
        <a:bodyPr/>
        <a:lstStyle/>
        <a:p>
          <a:pPr rtl="0"/>
          <a:r>
            <a:rPr kumimoji="1" lang="zh-TW" b="0" i="0" baseline="0" dirty="0" smtClean="0"/>
            <a:t>開封期限、</a:t>
          </a:r>
          <a:endParaRPr kumimoji="1" lang="zh-TW" b="0" i="0" baseline="0" dirty="0"/>
        </a:p>
      </dgm:t>
    </dgm:pt>
    <dgm:pt modelId="{169B7926-01DC-49B7-B0E8-78347419D069}" type="parTrans" cxnId="{293F4BF5-F032-4229-8A7A-B1FE439A795F}">
      <dgm:prSet/>
      <dgm:spPr/>
      <dgm:t>
        <a:bodyPr/>
        <a:lstStyle/>
        <a:p>
          <a:endParaRPr lang="zh-TW" altLang="en-US"/>
        </a:p>
      </dgm:t>
    </dgm:pt>
    <dgm:pt modelId="{6AAC6AB2-4DE4-42FD-9A10-2A1A7265D3D7}" type="sibTrans" cxnId="{293F4BF5-F032-4229-8A7A-B1FE439A795F}">
      <dgm:prSet/>
      <dgm:spPr/>
      <dgm:t>
        <a:bodyPr/>
        <a:lstStyle/>
        <a:p>
          <a:endParaRPr lang="zh-TW" altLang="en-US"/>
        </a:p>
      </dgm:t>
    </dgm:pt>
    <dgm:pt modelId="{A499E07D-6BEF-4E8C-8882-34C1E2644165}">
      <dgm:prSet/>
      <dgm:spPr/>
      <dgm:t>
        <a:bodyPr/>
        <a:lstStyle/>
        <a:p>
          <a:pPr rtl="0"/>
          <a:r>
            <a:rPr kumimoji="1" lang="zh-TW" b="0" i="0" baseline="0" dirty="0" smtClean="0"/>
            <a:t>營養標示：詳細的營養成分以及相關名詞，低脂肪、低糖、高纖維。</a:t>
          </a:r>
          <a:endParaRPr kumimoji="1" lang="zh-TW" b="0" i="0" baseline="0" dirty="0"/>
        </a:p>
      </dgm:t>
    </dgm:pt>
    <dgm:pt modelId="{6B9BAEB6-CFEA-44F9-9B32-85B1E373FB3E}" type="parTrans" cxnId="{D5261914-85CC-4F56-B029-89B6103F4E4D}">
      <dgm:prSet/>
      <dgm:spPr/>
      <dgm:t>
        <a:bodyPr/>
        <a:lstStyle/>
        <a:p>
          <a:endParaRPr lang="zh-TW" altLang="en-US"/>
        </a:p>
      </dgm:t>
    </dgm:pt>
    <dgm:pt modelId="{A1D56872-1CED-40E8-ADDD-0DF2E672536C}" type="sibTrans" cxnId="{D5261914-85CC-4F56-B029-89B6103F4E4D}">
      <dgm:prSet/>
      <dgm:spPr/>
      <dgm:t>
        <a:bodyPr/>
        <a:lstStyle/>
        <a:p>
          <a:endParaRPr lang="zh-TW" altLang="en-US"/>
        </a:p>
      </dgm:t>
    </dgm:pt>
    <dgm:pt modelId="{CFF3AD0A-A87C-4906-9C41-CC87978CB0AB}" type="pres">
      <dgm:prSet presAssocID="{40CB7BA3-0B79-4F11-8313-A439D2F933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A44AE5A-CE92-4F8B-964C-8DF59128E60F}" type="pres">
      <dgm:prSet presAssocID="{5F847BA1-2679-48FE-93C9-8E263711798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073BA0C-9AE9-4D5A-B111-3D4D3196B36C}" type="pres">
      <dgm:prSet presAssocID="{5F847BA1-2679-48FE-93C9-8E263711798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1153F0B-19EA-4C02-A08E-2900E6239FB9}" type="pres">
      <dgm:prSet presAssocID="{8C246D3B-719A-4B80-8A1E-B8524AD5E9C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9CA0E9-D3D7-49B7-AE62-27010A363FC3}" type="pres">
      <dgm:prSet presAssocID="{8C246D3B-719A-4B80-8A1E-B8524AD5E9C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5261914-85CC-4F56-B029-89B6103F4E4D}" srcId="{8C246D3B-719A-4B80-8A1E-B8524AD5E9C4}" destId="{A499E07D-6BEF-4E8C-8882-34C1E2644165}" srcOrd="2" destOrd="0" parTransId="{6B9BAEB6-CFEA-44F9-9B32-85B1E373FB3E}" sibTransId="{A1D56872-1CED-40E8-ADDD-0DF2E672536C}"/>
    <dgm:cxn modelId="{293F4BF5-F032-4229-8A7A-B1FE439A795F}" srcId="{8C246D3B-719A-4B80-8A1E-B8524AD5E9C4}" destId="{9FDF9FE7-64AB-4D16-884D-6DB34541A313}" srcOrd="1" destOrd="0" parTransId="{169B7926-01DC-49B7-B0E8-78347419D069}" sibTransId="{6AAC6AB2-4DE4-42FD-9A10-2A1A7265D3D7}"/>
    <dgm:cxn modelId="{F4AD3F11-C6EE-4A2D-8EED-1C5A95C926EC}" type="presOf" srcId="{5F847BA1-2679-48FE-93C9-8E263711798B}" destId="{7A44AE5A-CE92-4F8B-964C-8DF59128E60F}" srcOrd="0" destOrd="0" presId="urn:microsoft.com/office/officeart/2005/8/layout/vList2"/>
    <dgm:cxn modelId="{1ED1B585-51A5-4F07-AD4F-3F89DBEBCCE2}" type="presOf" srcId="{40CB7BA3-0B79-4F11-8313-A439D2F93389}" destId="{CFF3AD0A-A87C-4906-9C41-CC87978CB0AB}" srcOrd="0" destOrd="0" presId="urn:microsoft.com/office/officeart/2005/8/layout/vList2"/>
    <dgm:cxn modelId="{3BAD41C1-52DF-4D1E-ABAF-07A6F3FF1834}" type="presOf" srcId="{BA3BF956-697B-4894-9F70-1548D6D6DFB1}" destId="{C073BA0C-9AE9-4D5A-B111-3D4D3196B36C}" srcOrd="0" destOrd="0" presId="urn:microsoft.com/office/officeart/2005/8/layout/vList2"/>
    <dgm:cxn modelId="{91478A1A-C624-4B5F-BA4C-30BDBB250771}" srcId="{40CB7BA3-0B79-4F11-8313-A439D2F93389}" destId="{8C246D3B-719A-4B80-8A1E-B8524AD5E9C4}" srcOrd="1" destOrd="0" parTransId="{BBF24C96-2389-4508-96D2-6140114863DA}" sibTransId="{2E798DB9-6ED8-467A-AB85-F875E54F664C}"/>
    <dgm:cxn modelId="{FDAFCA8C-26A0-4C1D-943D-820CE762A7AF}" type="presOf" srcId="{BD3679BE-23CA-466C-9304-1A22D5A42606}" destId="{2C9CA0E9-D3D7-49B7-AE62-27010A363FC3}" srcOrd="0" destOrd="0" presId="urn:microsoft.com/office/officeart/2005/8/layout/vList2"/>
    <dgm:cxn modelId="{933BB6F7-00DC-44AB-9BA1-1702EB24EE3B}" type="presOf" srcId="{9FDF9FE7-64AB-4D16-884D-6DB34541A313}" destId="{2C9CA0E9-D3D7-49B7-AE62-27010A363FC3}" srcOrd="0" destOrd="1" presId="urn:microsoft.com/office/officeart/2005/8/layout/vList2"/>
    <dgm:cxn modelId="{496A07AE-4E40-4E9B-89F2-594C7FFDB5D6}" srcId="{5F847BA1-2679-48FE-93C9-8E263711798B}" destId="{BA3BF956-697B-4894-9F70-1548D6D6DFB1}" srcOrd="0" destOrd="0" parTransId="{96EA446B-D030-4D4B-B8B3-2E51ADE5887B}" sibTransId="{9279A3EE-9505-4B6E-BB57-8D6255B176C2}"/>
    <dgm:cxn modelId="{2FE2D1D7-7DBA-4E90-839B-460508639BC2}" type="presOf" srcId="{A499E07D-6BEF-4E8C-8882-34C1E2644165}" destId="{2C9CA0E9-D3D7-49B7-AE62-27010A363FC3}" srcOrd="0" destOrd="2" presId="urn:microsoft.com/office/officeart/2005/8/layout/vList2"/>
    <dgm:cxn modelId="{6CD078A2-2F0D-476F-BCB7-1C653CCA1DA0}" srcId="{8C246D3B-719A-4B80-8A1E-B8524AD5E9C4}" destId="{BD3679BE-23CA-466C-9304-1A22D5A42606}" srcOrd="0" destOrd="0" parTransId="{CF092CC8-7612-4E2C-9FDA-FFEF33ABA195}" sibTransId="{0A8524EC-C29B-4B92-AB33-A4E9AD0F713D}"/>
    <dgm:cxn modelId="{1A8B683D-3A32-4D27-A3BF-8D6B9BC2A065}" type="presOf" srcId="{8C246D3B-719A-4B80-8A1E-B8524AD5E9C4}" destId="{61153F0B-19EA-4C02-A08E-2900E6239FB9}" srcOrd="0" destOrd="0" presId="urn:microsoft.com/office/officeart/2005/8/layout/vList2"/>
    <dgm:cxn modelId="{B96F13C9-A8A9-4072-9C17-93EDC0570D2D}" srcId="{40CB7BA3-0B79-4F11-8313-A439D2F93389}" destId="{5F847BA1-2679-48FE-93C9-8E263711798B}" srcOrd="0" destOrd="0" parTransId="{4BC4744A-4302-4014-8577-BAE2F2C28ED1}" sibTransId="{32001A03-5C70-45F3-878B-DD75508B561E}"/>
    <dgm:cxn modelId="{6FBA46C6-1471-4AFB-9F78-2752A4F9E481}" type="presParOf" srcId="{CFF3AD0A-A87C-4906-9C41-CC87978CB0AB}" destId="{7A44AE5A-CE92-4F8B-964C-8DF59128E60F}" srcOrd="0" destOrd="0" presId="urn:microsoft.com/office/officeart/2005/8/layout/vList2"/>
    <dgm:cxn modelId="{FC3F7052-3621-4F0A-8F28-B7A6D090A56A}" type="presParOf" srcId="{CFF3AD0A-A87C-4906-9C41-CC87978CB0AB}" destId="{C073BA0C-9AE9-4D5A-B111-3D4D3196B36C}" srcOrd="1" destOrd="0" presId="urn:microsoft.com/office/officeart/2005/8/layout/vList2"/>
    <dgm:cxn modelId="{819FEAB0-5134-4D23-AAD4-838D7E2519D0}" type="presParOf" srcId="{CFF3AD0A-A87C-4906-9C41-CC87978CB0AB}" destId="{61153F0B-19EA-4C02-A08E-2900E6239FB9}" srcOrd="2" destOrd="0" presId="urn:microsoft.com/office/officeart/2005/8/layout/vList2"/>
    <dgm:cxn modelId="{C01309EB-E32D-4EE6-B615-369F6AD963E8}" type="presParOf" srcId="{CFF3AD0A-A87C-4906-9C41-CC87978CB0AB}" destId="{2C9CA0E9-D3D7-49B7-AE62-27010A363FC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1E69F2-787A-40C6-B481-8412F02A924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9B7D218-029D-4985-BBDC-14A7F88F1481}">
      <dgm:prSet/>
      <dgm:spPr/>
      <dgm:t>
        <a:bodyPr/>
        <a:lstStyle/>
        <a:p>
          <a:pPr rtl="0"/>
          <a:r>
            <a:rPr lang="zh-TW" dirty="0" smtClean="0"/>
            <a:t>行銷規劃的起點：</a:t>
          </a:r>
          <a:endParaRPr lang="en-US" dirty="0"/>
        </a:p>
      </dgm:t>
    </dgm:pt>
    <dgm:pt modelId="{487E49B0-C0EE-412A-A270-A82BDDCA66CC}" type="parTrans" cxnId="{39BC96DC-8758-4B60-8860-C4496161755C}">
      <dgm:prSet/>
      <dgm:spPr/>
      <dgm:t>
        <a:bodyPr/>
        <a:lstStyle/>
        <a:p>
          <a:endParaRPr lang="zh-TW" altLang="en-US"/>
        </a:p>
      </dgm:t>
    </dgm:pt>
    <dgm:pt modelId="{72D839AB-D122-4E5E-B71A-9D26103F7466}" type="sibTrans" cxnId="{39BC96DC-8758-4B60-8860-C4496161755C}">
      <dgm:prSet/>
      <dgm:spPr/>
      <dgm:t>
        <a:bodyPr/>
        <a:lstStyle/>
        <a:p>
          <a:endParaRPr lang="zh-TW" altLang="en-US"/>
        </a:p>
      </dgm:t>
    </dgm:pt>
    <dgm:pt modelId="{920EBAFB-109F-4776-A823-BF63B3F2E1CE}">
      <dgm:prSet/>
      <dgm:spPr/>
      <dgm:t>
        <a:bodyPr/>
        <a:lstStyle/>
        <a:p>
          <a:pPr rtl="0"/>
          <a:r>
            <a:rPr lang="zh-TW" b="1" dirty="0" smtClean="0"/>
            <a:t>發展提供物</a:t>
          </a:r>
          <a:r>
            <a:rPr lang="zh-TW" dirty="0" smtClean="0"/>
            <a:t>，為目標顧客帶來價值，並滿足</a:t>
          </a:r>
          <a:r>
            <a:rPr lang="zh-TW" altLang="en-US" dirty="0" smtClean="0"/>
            <a:t>其</a:t>
          </a:r>
          <a:r>
            <a:rPr lang="zh-TW" dirty="0" smtClean="0"/>
            <a:t>需求。</a:t>
          </a:r>
          <a:endParaRPr lang="zh-TW" dirty="0"/>
        </a:p>
      </dgm:t>
    </dgm:pt>
    <dgm:pt modelId="{EA1106C9-6C08-4BDA-99D6-D897C760D0AE}" type="parTrans" cxnId="{92AD36C2-7AE3-4B95-BBCF-3383D6B21F22}">
      <dgm:prSet/>
      <dgm:spPr/>
      <dgm:t>
        <a:bodyPr/>
        <a:lstStyle/>
        <a:p>
          <a:endParaRPr lang="zh-TW" altLang="en-US"/>
        </a:p>
      </dgm:t>
    </dgm:pt>
    <dgm:pt modelId="{8E41B686-078F-4740-B895-4F3CA258DEFE}" type="sibTrans" cxnId="{92AD36C2-7AE3-4B95-BBCF-3383D6B21F22}">
      <dgm:prSet/>
      <dgm:spPr/>
      <dgm:t>
        <a:bodyPr/>
        <a:lstStyle/>
        <a:p>
          <a:endParaRPr lang="zh-TW" altLang="en-US"/>
        </a:p>
      </dgm:t>
    </dgm:pt>
    <dgm:pt modelId="{37075DF0-F09E-4FBC-BB3D-6F5FCB445E40}">
      <dgm:prSet/>
      <dgm:spPr/>
      <dgm:t>
        <a:bodyPr/>
        <a:lstStyle/>
        <a:p>
          <a:pPr rtl="0"/>
          <a:r>
            <a:rPr lang="zh-TW" dirty="0" smtClean="0"/>
            <a:t>市場提供物的三種類型：</a:t>
          </a:r>
          <a:endParaRPr lang="zh-TW" dirty="0"/>
        </a:p>
      </dgm:t>
    </dgm:pt>
    <dgm:pt modelId="{C4D09C7E-85D5-4D1A-9177-4B2FC40A025B}" type="parTrans" cxnId="{63DD100D-F331-4210-B570-274F7E9F094B}">
      <dgm:prSet/>
      <dgm:spPr/>
      <dgm:t>
        <a:bodyPr/>
        <a:lstStyle/>
        <a:p>
          <a:endParaRPr lang="zh-TW" altLang="en-US"/>
        </a:p>
      </dgm:t>
    </dgm:pt>
    <dgm:pt modelId="{76A4A2B3-ED46-4B44-8F7B-499E9AD9B913}" type="sibTrans" cxnId="{63DD100D-F331-4210-B570-274F7E9F094B}">
      <dgm:prSet/>
      <dgm:spPr/>
      <dgm:t>
        <a:bodyPr/>
        <a:lstStyle/>
        <a:p>
          <a:endParaRPr lang="zh-TW" altLang="en-US"/>
        </a:p>
      </dgm:t>
    </dgm:pt>
    <dgm:pt modelId="{9D524D81-0BCF-45A9-9F1B-9D0D27065A4F}">
      <dgm:prSet/>
      <dgm:spPr/>
      <dgm:t>
        <a:bodyPr/>
        <a:lstStyle/>
        <a:p>
          <a:pPr rtl="0"/>
          <a:r>
            <a:rPr lang="zh-TW" dirty="0" smtClean="0"/>
            <a:t>有形的產品 </a:t>
          </a:r>
          <a:r>
            <a:rPr lang="en-US" dirty="0" smtClean="0"/>
            <a:t>(</a:t>
          </a:r>
          <a:r>
            <a:rPr lang="zh-TW" dirty="0" smtClean="0"/>
            <a:t>外部的</a:t>
          </a:r>
          <a:r>
            <a:rPr lang="en-US" dirty="0" smtClean="0"/>
            <a:t>)</a:t>
          </a:r>
          <a:r>
            <a:rPr lang="zh-TW" dirty="0" smtClean="0"/>
            <a:t> 例如：汽車、食物</a:t>
          </a:r>
          <a:endParaRPr lang="en-US" dirty="0"/>
        </a:p>
      </dgm:t>
    </dgm:pt>
    <dgm:pt modelId="{190C911A-0EA5-42BA-A526-D85DEFBCA765}" type="parTrans" cxnId="{F825FC91-F7DA-405A-8244-BA3F13A950AA}">
      <dgm:prSet/>
      <dgm:spPr/>
      <dgm:t>
        <a:bodyPr/>
        <a:lstStyle/>
        <a:p>
          <a:endParaRPr lang="zh-TW" altLang="en-US"/>
        </a:p>
      </dgm:t>
    </dgm:pt>
    <dgm:pt modelId="{D7C1D9CD-D0F5-43B5-9647-80EEF4AC94BE}" type="sibTrans" cxnId="{F825FC91-F7DA-405A-8244-BA3F13A950AA}">
      <dgm:prSet/>
      <dgm:spPr/>
      <dgm:t>
        <a:bodyPr/>
        <a:lstStyle/>
        <a:p>
          <a:endParaRPr lang="zh-TW" altLang="en-US"/>
        </a:p>
      </dgm:t>
    </dgm:pt>
    <dgm:pt modelId="{D30655B8-0B6D-4FF4-B6BD-B834EE19363E}">
      <dgm:prSet/>
      <dgm:spPr/>
      <dgm:t>
        <a:bodyPr/>
        <a:lstStyle/>
        <a:p>
          <a:pPr rtl="0"/>
          <a:r>
            <a:rPr lang="zh-TW" dirty="0" smtClean="0"/>
            <a:t>無形的服務 </a:t>
          </a:r>
          <a:r>
            <a:rPr lang="en-US" dirty="0" smtClean="0"/>
            <a:t>(</a:t>
          </a:r>
          <a:r>
            <a:rPr lang="zh-TW" dirty="0" smtClean="0"/>
            <a:t>外部的</a:t>
          </a:r>
          <a:r>
            <a:rPr lang="en-US" dirty="0" smtClean="0"/>
            <a:t>)</a:t>
          </a:r>
          <a:r>
            <a:rPr lang="zh-TW" dirty="0" smtClean="0"/>
            <a:t> 例如：教育、美容、理財</a:t>
          </a:r>
          <a:endParaRPr lang="en-US" dirty="0"/>
        </a:p>
      </dgm:t>
    </dgm:pt>
    <dgm:pt modelId="{C82DB4D2-374A-412D-89DB-8F7060B30419}" type="parTrans" cxnId="{DBD0B069-7D0F-443B-A260-75523F831035}">
      <dgm:prSet/>
      <dgm:spPr/>
      <dgm:t>
        <a:bodyPr/>
        <a:lstStyle/>
        <a:p>
          <a:endParaRPr lang="zh-TW" altLang="en-US"/>
        </a:p>
      </dgm:t>
    </dgm:pt>
    <dgm:pt modelId="{5749AB06-E758-4F97-B5F7-56359F1056F6}" type="sibTrans" cxnId="{DBD0B069-7D0F-443B-A260-75523F831035}">
      <dgm:prSet/>
      <dgm:spPr/>
      <dgm:t>
        <a:bodyPr/>
        <a:lstStyle/>
        <a:p>
          <a:endParaRPr lang="zh-TW" altLang="en-US"/>
        </a:p>
      </dgm:t>
    </dgm:pt>
    <dgm:pt modelId="{39686E79-7D5C-404A-8EE2-00C963456F20}">
      <dgm:prSet/>
      <dgm:spPr/>
      <dgm:t>
        <a:bodyPr/>
        <a:lstStyle/>
        <a:p>
          <a:pPr rtl="0"/>
          <a:r>
            <a:rPr lang="zh-TW" dirty="0" smtClean="0"/>
            <a:t>可回憶的經驗 </a:t>
          </a:r>
          <a:r>
            <a:rPr lang="en-US" dirty="0" smtClean="0"/>
            <a:t>(</a:t>
          </a:r>
          <a:r>
            <a:rPr lang="zh-TW" dirty="0" smtClean="0"/>
            <a:t>顧客內心的</a:t>
          </a:r>
          <a:r>
            <a:rPr lang="en-US" dirty="0" smtClean="0"/>
            <a:t>)</a:t>
          </a:r>
          <a:r>
            <a:rPr lang="zh-TW" dirty="0" smtClean="0"/>
            <a:t>：例如、迪士尼、演唱會</a:t>
          </a:r>
          <a:endParaRPr lang="en-US" dirty="0"/>
        </a:p>
      </dgm:t>
    </dgm:pt>
    <dgm:pt modelId="{B1D09B4F-EDB9-4009-B7C9-B845DBBFD023}" type="parTrans" cxnId="{F9DC615D-2C7F-4DB8-ABEB-A096BFEA547F}">
      <dgm:prSet/>
      <dgm:spPr/>
      <dgm:t>
        <a:bodyPr/>
        <a:lstStyle/>
        <a:p>
          <a:endParaRPr lang="zh-TW" altLang="en-US"/>
        </a:p>
      </dgm:t>
    </dgm:pt>
    <dgm:pt modelId="{68F77D88-710F-4C7E-9CAB-40B4071080AA}" type="sibTrans" cxnId="{F9DC615D-2C7F-4DB8-ABEB-A096BFEA547F}">
      <dgm:prSet/>
      <dgm:spPr/>
      <dgm:t>
        <a:bodyPr/>
        <a:lstStyle/>
        <a:p>
          <a:endParaRPr lang="zh-TW" altLang="en-US"/>
        </a:p>
      </dgm:t>
    </dgm:pt>
    <dgm:pt modelId="{7CDCDA92-4D5C-484F-9735-000B1DB48BC2}" type="pres">
      <dgm:prSet presAssocID="{641E69F2-787A-40C6-B481-8412F02A924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C4511D8-7100-4821-A11F-A30759651493}" type="pres">
      <dgm:prSet presAssocID="{A9B7D218-029D-4985-BBDC-14A7F88F148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63C56A-4736-4870-8E25-F166D2E20FB6}" type="pres">
      <dgm:prSet presAssocID="{A9B7D218-029D-4985-BBDC-14A7F88F148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81E447C-8D08-4CF3-94F8-9184A2F5F0EF}" type="pres">
      <dgm:prSet presAssocID="{37075DF0-F09E-4FBC-BB3D-6F5FCB445E4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9FB6FB1-9D49-4BAD-BF18-24259DE86BB1}" type="pres">
      <dgm:prSet presAssocID="{37075DF0-F09E-4FBC-BB3D-6F5FCB445E4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B736D8F-3387-45A5-A5D5-F0369CD3FFC2}" type="presOf" srcId="{D30655B8-0B6D-4FF4-B6BD-B834EE19363E}" destId="{69FB6FB1-9D49-4BAD-BF18-24259DE86BB1}" srcOrd="0" destOrd="1" presId="urn:microsoft.com/office/officeart/2005/8/layout/vList2"/>
    <dgm:cxn modelId="{1D764DDD-D78E-446C-B8F6-B75BFCEC4BC0}" type="presOf" srcId="{A9B7D218-029D-4985-BBDC-14A7F88F1481}" destId="{6C4511D8-7100-4821-A11F-A30759651493}" srcOrd="0" destOrd="0" presId="urn:microsoft.com/office/officeart/2005/8/layout/vList2"/>
    <dgm:cxn modelId="{39BC96DC-8758-4B60-8860-C4496161755C}" srcId="{641E69F2-787A-40C6-B481-8412F02A9248}" destId="{A9B7D218-029D-4985-BBDC-14A7F88F1481}" srcOrd="0" destOrd="0" parTransId="{487E49B0-C0EE-412A-A270-A82BDDCA66CC}" sibTransId="{72D839AB-D122-4E5E-B71A-9D26103F7466}"/>
    <dgm:cxn modelId="{9636F116-CA62-48E3-90B4-565148D2AA5F}" type="presOf" srcId="{641E69F2-787A-40C6-B481-8412F02A9248}" destId="{7CDCDA92-4D5C-484F-9735-000B1DB48BC2}" srcOrd="0" destOrd="0" presId="urn:microsoft.com/office/officeart/2005/8/layout/vList2"/>
    <dgm:cxn modelId="{92AD36C2-7AE3-4B95-BBCF-3383D6B21F22}" srcId="{A9B7D218-029D-4985-BBDC-14A7F88F1481}" destId="{920EBAFB-109F-4776-A823-BF63B3F2E1CE}" srcOrd="0" destOrd="0" parTransId="{EA1106C9-6C08-4BDA-99D6-D897C760D0AE}" sibTransId="{8E41B686-078F-4740-B895-4F3CA258DEFE}"/>
    <dgm:cxn modelId="{B942D7C6-CD3C-4EB5-A7FE-DBF92AF56018}" type="presOf" srcId="{9D524D81-0BCF-45A9-9F1B-9D0D27065A4F}" destId="{69FB6FB1-9D49-4BAD-BF18-24259DE86BB1}" srcOrd="0" destOrd="0" presId="urn:microsoft.com/office/officeart/2005/8/layout/vList2"/>
    <dgm:cxn modelId="{63DD100D-F331-4210-B570-274F7E9F094B}" srcId="{641E69F2-787A-40C6-B481-8412F02A9248}" destId="{37075DF0-F09E-4FBC-BB3D-6F5FCB445E40}" srcOrd="1" destOrd="0" parTransId="{C4D09C7E-85D5-4D1A-9177-4B2FC40A025B}" sibTransId="{76A4A2B3-ED46-4B44-8F7B-499E9AD9B913}"/>
    <dgm:cxn modelId="{F825FC91-F7DA-405A-8244-BA3F13A950AA}" srcId="{37075DF0-F09E-4FBC-BB3D-6F5FCB445E40}" destId="{9D524D81-0BCF-45A9-9F1B-9D0D27065A4F}" srcOrd="0" destOrd="0" parTransId="{190C911A-0EA5-42BA-A526-D85DEFBCA765}" sibTransId="{D7C1D9CD-D0F5-43B5-9647-80EEF4AC94BE}"/>
    <dgm:cxn modelId="{271699CB-EB72-461E-8852-15D85DA2EA14}" type="presOf" srcId="{37075DF0-F09E-4FBC-BB3D-6F5FCB445E40}" destId="{A81E447C-8D08-4CF3-94F8-9184A2F5F0EF}" srcOrd="0" destOrd="0" presId="urn:microsoft.com/office/officeart/2005/8/layout/vList2"/>
    <dgm:cxn modelId="{DBD0B069-7D0F-443B-A260-75523F831035}" srcId="{37075DF0-F09E-4FBC-BB3D-6F5FCB445E40}" destId="{D30655B8-0B6D-4FF4-B6BD-B834EE19363E}" srcOrd="1" destOrd="0" parTransId="{C82DB4D2-374A-412D-89DB-8F7060B30419}" sibTransId="{5749AB06-E758-4F97-B5F7-56359F1056F6}"/>
    <dgm:cxn modelId="{9944F39E-48B7-41D8-BAE6-9F82D9C371B2}" type="presOf" srcId="{39686E79-7D5C-404A-8EE2-00C963456F20}" destId="{69FB6FB1-9D49-4BAD-BF18-24259DE86BB1}" srcOrd="0" destOrd="2" presId="urn:microsoft.com/office/officeart/2005/8/layout/vList2"/>
    <dgm:cxn modelId="{F9DC615D-2C7F-4DB8-ABEB-A096BFEA547F}" srcId="{37075DF0-F09E-4FBC-BB3D-6F5FCB445E40}" destId="{39686E79-7D5C-404A-8EE2-00C963456F20}" srcOrd="2" destOrd="0" parTransId="{B1D09B4F-EDB9-4009-B7C9-B845DBBFD023}" sibTransId="{68F77D88-710F-4C7E-9CAB-40B4071080AA}"/>
    <dgm:cxn modelId="{A090D954-F1D8-4298-BD78-3FC12E1497FB}" type="presOf" srcId="{920EBAFB-109F-4776-A823-BF63B3F2E1CE}" destId="{D463C56A-4736-4870-8E25-F166D2E20FB6}" srcOrd="0" destOrd="0" presId="urn:microsoft.com/office/officeart/2005/8/layout/vList2"/>
    <dgm:cxn modelId="{21547A3F-3903-45C3-AA25-80546F02E203}" type="presParOf" srcId="{7CDCDA92-4D5C-484F-9735-000B1DB48BC2}" destId="{6C4511D8-7100-4821-A11F-A30759651493}" srcOrd="0" destOrd="0" presId="urn:microsoft.com/office/officeart/2005/8/layout/vList2"/>
    <dgm:cxn modelId="{1CCC3B15-1EC8-423F-9C41-2492545453CB}" type="presParOf" srcId="{7CDCDA92-4D5C-484F-9735-000B1DB48BC2}" destId="{D463C56A-4736-4870-8E25-F166D2E20FB6}" srcOrd="1" destOrd="0" presId="urn:microsoft.com/office/officeart/2005/8/layout/vList2"/>
    <dgm:cxn modelId="{2A582A5B-67F7-46D3-BD0A-E5A3506232F1}" type="presParOf" srcId="{7CDCDA92-4D5C-484F-9735-000B1DB48BC2}" destId="{A81E447C-8D08-4CF3-94F8-9184A2F5F0EF}" srcOrd="2" destOrd="0" presId="urn:microsoft.com/office/officeart/2005/8/layout/vList2"/>
    <dgm:cxn modelId="{7A1EDC1D-3814-45E6-BF6C-20714E89B978}" type="presParOf" srcId="{7CDCDA92-4D5C-484F-9735-000B1DB48BC2}" destId="{69FB6FB1-9D49-4BAD-BF18-24259DE86BB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656D1233-8E67-4FAB-98CF-9CC8B8F3594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E81CE2A1-E0C2-4596-92B8-891486E2A519}">
      <dgm:prSet/>
      <dgm:spPr/>
      <dgm:t>
        <a:bodyPr/>
        <a:lstStyle/>
        <a:p>
          <a:pPr rtl="0"/>
          <a:r>
            <a:rPr kumimoji="1" lang="zh-TW" b="0" i="0" baseline="0" dirty="0" smtClean="0"/>
            <a:t>產品支援服務決策應注意的要項：</a:t>
          </a:r>
          <a:endParaRPr kumimoji="1" lang="zh-TW" b="0" i="0" baseline="0" dirty="0"/>
        </a:p>
      </dgm:t>
    </dgm:pt>
    <dgm:pt modelId="{E30DD9D3-730B-4ED8-8226-C1F99A0DAE0E}" type="parTrans" cxnId="{6BD7E28D-BCAF-449D-82CF-4E623D7F8319}">
      <dgm:prSet/>
      <dgm:spPr/>
      <dgm:t>
        <a:bodyPr/>
        <a:lstStyle/>
        <a:p>
          <a:endParaRPr lang="zh-TW" altLang="en-US"/>
        </a:p>
      </dgm:t>
    </dgm:pt>
    <dgm:pt modelId="{5C2835F1-0CF7-493B-96E2-7F4EC378C519}" type="sibTrans" cxnId="{6BD7E28D-BCAF-449D-82CF-4E623D7F8319}">
      <dgm:prSet/>
      <dgm:spPr/>
      <dgm:t>
        <a:bodyPr/>
        <a:lstStyle/>
        <a:p>
          <a:endParaRPr lang="zh-TW" altLang="en-US"/>
        </a:p>
      </dgm:t>
    </dgm:pt>
    <dgm:pt modelId="{2F639D56-E28E-40A4-8578-AB3D1C6FF26E}">
      <dgm:prSet/>
      <dgm:spPr/>
      <dgm:t>
        <a:bodyPr/>
        <a:lstStyle/>
        <a:p>
          <a:pPr rtl="0"/>
          <a:r>
            <a:rPr kumimoji="1" lang="zh-TW" b="0" i="0" baseline="0" dirty="0" smtClean="0"/>
            <a:t>定期評估顧客對現有服務的評價，並從中發掘新的構想，例如凱迪拉克，無法一次修好汽車</a:t>
          </a:r>
          <a:endParaRPr kumimoji="1" lang="zh-TW" b="0" i="0" baseline="0" dirty="0"/>
        </a:p>
      </dgm:t>
    </dgm:pt>
    <dgm:pt modelId="{49C1DFBB-EE41-42C6-AADC-A3E1E64E512B}" type="parTrans" cxnId="{6E8DA025-6996-4DA8-B48C-F04D5F985DAC}">
      <dgm:prSet/>
      <dgm:spPr/>
      <dgm:t>
        <a:bodyPr/>
        <a:lstStyle/>
        <a:p>
          <a:endParaRPr lang="zh-TW" altLang="en-US"/>
        </a:p>
      </dgm:t>
    </dgm:pt>
    <dgm:pt modelId="{3354F2F3-D92F-4CE3-92A5-492FDF779DB6}" type="sibTrans" cxnId="{6E8DA025-6996-4DA8-B48C-F04D5F985DAC}">
      <dgm:prSet/>
      <dgm:spPr/>
      <dgm:t>
        <a:bodyPr/>
        <a:lstStyle/>
        <a:p>
          <a:endParaRPr lang="zh-TW" altLang="en-US"/>
        </a:p>
      </dgm:t>
    </dgm:pt>
    <dgm:pt modelId="{9C178C9E-3FF4-49D6-A49B-FE704195E597}">
      <dgm:prSet/>
      <dgm:spPr/>
      <dgm:t>
        <a:bodyPr/>
        <a:lstStyle/>
        <a:p>
          <a:pPr rtl="0"/>
          <a:r>
            <a:rPr kumimoji="1" lang="zh-TW" b="0" i="0" baseline="0" dirty="0" smtClean="0"/>
            <a:t>評估新服務的成本，例如凱迪拉克技術人員與</a:t>
          </a:r>
          <a:r>
            <a:rPr kumimoji="1" lang="en-US" b="0" i="0" baseline="0" dirty="0" smtClean="0"/>
            <a:t>10</a:t>
          </a:r>
          <a:r>
            <a:rPr kumimoji="1" lang="zh-TW" b="0" i="0" baseline="0" dirty="0" smtClean="0"/>
            <a:t>人技術小組的聯結</a:t>
          </a:r>
          <a:endParaRPr kumimoji="1" lang="zh-TW" b="0" i="0" baseline="0" dirty="0"/>
        </a:p>
      </dgm:t>
    </dgm:pt>
    <dgm:pt modelId="{A129B4B1-6C76-4FAA-9165-20F8F5EB4F50}" type="parTrans" cxnId="{2D09B1E4-0E06-4658-8884-D5CD16D0BB81}">
      <dgm:prSet/>
      <dgm:spPr/>
      <dgm:t>
        <a:bodyPr/>
        <a:lstStyle/>
        <a:p>
          <a:endParaRPr lang="zh-TW" altLang="en-US"/>
        </a:p>
      </dgm:t>
    </dgm:pt>
    <dgm:pt modelId="{15FB3C73-C65E-4837-9D90-9681017F7841}" type="sibTrans" cxnId="{2D09B1E4-0E06-4658-8884-D5CD16D0BB81}">
      <dgm:prSet/>
      <dgm:spPr/>
      <dgm:t>
        <a:bodyPr/>
        <a:lstStyle/>
        <a:p>
          <a:endParaRPr lang="zh-TW" altLang="en-US"/>
        </a:p>
      </dgm:t>
    </dgm:pt>
    <dgm:pt modelId="{4C001847-94D4-4980-A028-B85E90687FDB}">
      <dgm:prSet/>
      <dgm:spPr/>
      <dgm:t>
        <a:bodyPr/>
        <a:lstStyle/>
        <a:p>
          <a:pPr rtl="0"/>
          <a:r>
            <a:rPr kumimoji="1" lang="zh-TW" b="0" i="0" baseline="0" dirty="0" smtClean="0"/>
            <a:t>利用</a:t>
          </a:r>
          <a:r>
            <a:rPr kumimoji="1" lang="en-US" b="0" i="0" baseline="0" dirty="0" smtClean="0"/>
            <a:t>WWW</a:t>
          </a:r>
          <a:r>
            <a:rPr kumimoji="1" lang="zh-TW" b="0" i="0" baseline="0" dirty="0" smtClean="0"/>
            <a:t>作為公司與顧客之間</a:t>
          </a:r>
          <a:r>
            <a:rPr kumimoji="1" lang="en-US" b="0" i="0" baseline="0" dirty="0" smtClean="0"/>
            <a:t>24</a:t>
          </a:r>
          <a:r>
            <a:rPr kumimoji="1" lang="zh-TW" b="0" i="0" baseline="0" dirty="0" smtClean="0"/>
            <a:t>小時的橋樑。自行車車廠與顧客之間的技術討論。</a:t>
          </a:r>
          <a:endParaRPr kumimoji="1" lang="zh-TW" b="0" i="0" baseline="0" dirty="0"/>
        </a:p>
      </dgm:t>
    </dgm:pt>
    <dgm:pt modelId="{523A1A39-2912-4CE2-BBAF-665736CDAD4F}" type="parTrans" cxnId="{E7EF3FC9-6EB4-49E1-B6B0-A1A3EA357448}">
      <dgm:prSet/>
      <dgm:spPr/>
      <dgm:t>
        <a:bodyPr/>
        <a:lstStyle/>
        <a:p>
          <a:endParaRPr lang="zh-TW" altLang="en-US"/>
        </a:p>
      </dgm:t>
    </dgm:pt>
    <dgm:pt modelId="{951B170B-CD7A-4BCB-8C55-88D9470E2A0B}" type="sibTrans" cxnId="{E7EF3FC9-6EB4-49E1-B6B0-A1A3EA357448}">
      <dgm:prSet/>
      <dgm:spPr/>
      <dgm:t>
        <a:bodyPr/>
        <a:lstStyle/>
        <a:p>
          <a:endParaRPr lang="zh-TW" altLang="en-US"/>
        </a:p>
      </dgm:t>
    </dgm:pt>
    <dgm:pt modelId="{6AA11B65-EB68-4BAC-AE9A-4BB7D08A88B6}" type="pres">
      <dgm:prSet presAssocID="{656D1233-8E67-4FAB-98CF-9CC8B8F3594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5056657-FF1C-4603-B48F-4159FEB97A63}" type="pres">
      <dgm:prSet presAssocID="{E81CE2A1-E0C2-4596-92B8-891486E2A51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8C683C4-2D75-4247-B7FA-D135EDA4F7C5}" type="pres">
      <dgm:prSet presAssocID="{E81CE2A1-E0C2-4596-92B8-891486E2A51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BD7E28D-BCAF-449D-82CF-4E623D7F8319}" srcId="{656D1233-8E67-4FAB-98CF-9CC8B8F35941}" destId="{E81CE2A1-E0C2-4596-92B8-891486E2A519}" srcOrd="0" destOrd="0" parTransId="{E30DD9D3-730B-4ED8-8226-C1F99A0DAE0E}" sibTransId="{5C2835F1-0CF7-493B-96E2-7F4EC378C519}"/>
    <dgm:cxn modelId="{6E8DA025-6996-4DA8-B48C-F04D5F985DAC}" srcId="{E81CE2A1-E0C2-4596-92B8-891486E2A519}" destId="{2F639D56-E28E-40A4-8578-AB3D1C6FF26E}" srcOrd="0" destOrd="0" parTransId="{49C1DFBB-EE41-42C6-AADC-A3E1E64E512B}" sibTransId="{3354F2F3-D92F-4CE3-92A5-492FDF779DB6}"/>
    <dgm:cxn modelId="{E095D385-362F-4609-B315-7E88BD4787FB}" type="presOf" srcId="{9C178C9E-3FF4-49D6-A49B-FE704195E597}" destId="{68C683C4-2D75-4247-B7FA-D135EDA4F7C5}" srcOrd="0" destOrd="1" presId="urn:microsoft.com/office/officeart/2005/8/layout/vList2"/>
    <dgm:cxn modelId="{2D09B1E4-0E06-4658-8884-D5CD16D0BB81}" srcId="{E81CE2A1-E0C2-4596-92B8-891486E2A519}" destId="{9C178C9E-3FF4-49D6-A49B-FE704195E597}" srcOrd="1" destOrd="0" parTransId="{A129B4B1-6C76-4FAA-9165-20F8F5EB4F50}" sibTransId="{15FB3C73-C65E-4837-9D90-9681017F7841}"/>
    <dgm:cxn modelId="{B76AFE29-83F2-44C2-B567-86956C4AB6FE}" type="presOf" srcId="{E81CE2A1-E0C2-4596-92B8-891486E2A519}" destId="{45056657-FF1C-4603-B48F-4159FEB97A63}" srcOrd="0" destOrd="0" presId="urn:microsoft.com/office/officeart/2005/8/layout/vList2"/>
    <dgm:cxn modelId="{55F618FF-EC43-4571-B2C3-BBBF2C9C78B4}" type="presOf" srcId="{2F639D56-E28E-40A4-8578-AB3D1C6FF26E}" destId="{68C683C4-2D75-4247-B7FA-D135EDA4F7C5}" srcOrd="0" destOrd="0" presId="urn:microsoft.com/office/officeart/2005/8/layout/vList2"/>
    <dgm:cxn modelId="{E7EF3FC9-6EB4-49E1-B6B0-A1A3EA357448}" srcId="{E81CE2A1-E0C2-4596-92B8-891486E2A519}" destId="{4C001847-94D4-4980-A028-B85E90687FDB}" srcOrd="2" destOrd="0" parTransId="{523A1A39-2912-4CE2-BBAF-665736CDAD4F}" sibTransId="{951B170B-CD7A-4BCB-8C55-88D9470E2A0B}"/>
    <dgm:cxn modelId="{5F21B468-335D-44CE-868A-97ECB84CE9F5}" type="presOf" srcId="{656D1233-8E67-4FAB-98CF-9CC8B8F35941}" destId="{6AA11B65-EB68-4BAC-AE9A-4BB7D08A88B6}" srcOrd="0" destOrd="0" presId="urn:microsoft.com/office/officeart/2005/8/layout/vList2"/>
    <dgm:cxn modelId="{5AB50897-E596-4B84-A31D-7D0202F2A245}" type="presOf" srcId="{4C001847-94D4-4980-A028-B85E90687FDB}" destId="{68C683C4-2D75-4247-B7FA-D135EDA4F7C5}" srcOrd="0" destOrd="2" presId="urn:microsoft.com/office/officeart/2005/8/layout/vList2"/>
    <dgm:cxn modelId="{D9FD744A-346A-4238-BF43-4DDCEC256CAE}" type="presParOf" srcId="{6AA11B65-EB68-4BAC-AE9A-4BB7D08A88B6}" destId="{45056657-FF1C-4603-B48F-4159FEB97A63}" srcOrd="0" destOrd="0" presId="urn:microsoft.com/office/officeart/2005/8/layout/vList2"/>
    <dgm:cxn modelId="{4234FE31-1A3A-4B62-B4B6-05B90D37810E}" type="presParOf" srcId="{6AA11B65-EB68-4BAC-AE9A-4BB7D08A88B6}" destId="{68C683C4-2D75-4247-B7FA-D135EDA4F7C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7EBE73EA-BBE8-4B17-AD72-3E00ACCD1D0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0B14A8E-FED1-47D6-BB9E-47CFF45DD560}">
      <dgm:prSet custT="1"/>
      <dgm:spPr/>
      <dgm:t>
        <a:bodyPr/>
        <a:lstStyle/>
        <a:p>
          <a:pPr rtl="0"/>
          <a:r>
            <a:rPr lang="zh-TW" sz="2800" dirty="0" smtClean="0"/>
            <a:t>產品線的定義：</a:t>
          </a:r>
          <a:endParaRPr lang="en-US" altLang="zh-TW" sz="2800" dirty="0" smtClean="0"/>
        </a:p>
        <a:p>
          <a:pPr rtl="0"/>
          <a:r>
            <a:rPr lang="zh-TW" sz="2800" dirty="0" smtClean="0"/>
            <a:t>一群功能類似、有相同客群、相同銷售通路、相同價格範圍的相關產品，例如</a:t>
          </a:r>
          <a:endParaRPr lang="en-US" sz="2800" dirty="0"/>
        </a:p>
      </dgm:t>
    </dgm:pt>
    <dgm:pt modelId="{12D8F6FB-AF05-4E42-B9E4-ED278357C06D}" type="parTrans" cxnId="{90E6A4B6-B2BF-4BF6-A003-C9884230BD0C}">
      <dgm:prSet/>
      <dgm:spPr/>
      <dgm:t>
        <a:bodyPr/>
        <a:lstStyle/>
        <a:p>
          <a:endParaRPr lang="zh-TW" altLang="en-US" sz="2800"/>
        </a:p>
      </dgm:t>
    </dgm:pt>
    <dgm:pt modelId="{9DBA5F34-BE47-4155-A85F-1606707C6A57}" type="sibTrans" cxnId="{90E6A4B6-B2BF-4BF6-A003-C9884230BD0C}">
      <dgm:prSet/>
      <dgm:spPr/>
      <dgm:t>
        <a:bodyPr/>
        <a:lstStyle/>
        <a:p>
          <a:endParaRPr lang="zh-TW" altLang="en-US" sz="2800"/>
        </a:p>
      </dgm:t>
    </dgm:pt>
    <dgm:pt modelId="{FF0EBDEA-7BFA-49B4-AE89-A3680B4658E8}">
      <dgm:prSet custT="1"/>
      <dgm:spPr/>
      <dgm:t>
        <a:bodyPr/>
        <a:lstStyle/>
        <a:p>
          <a:pPr rtl="0"/>
          <a:r>
            <a:rPr lang="en-US" sz="2800" dirty="0" smtClean="0"/>
            <a:t>NIKE</a:t>
          </a:r>
          <a:r>
            <a:rPr lang="zh-TW" sz="2800" dirty="0" smtClean="0"/>
            <a:t>的一系列相同運動鞋與服飾。</a:t>
          </a:r>
          <a:r>
            <a:rPr lang="zh-TW" altLang="en-US" sz="2800" dirty="0" smtClean="0"/>
            <a:t>  </a:t>
          </a:r>
          <a:r>
            <a:rPr lang="en-US" sz="2800" u="sng" dirty="0" smtClean="0">
              <a:hlinkClick xmlns:r="http://schemas.openxmlformats.org/officeDocument/2006/relationships" r:id="rId1"/>
            </a:rPr>
            <a:t>http://www.nike.com.tw/g1/tw/</a:t>
          </a:r>
          <a:endParaRPr lang="en-US" sz="2800" dirty="0"/>
        </a:p>
      </dgm:t>
    </dgm:pt>
    <dgm:pt modelId="{88AD33E0-3E62-44AD-8A0C-BA8719C29465}" type="parTrans" cxnId="{97747A6F-F45E-471F-A9B7-2769A06CD957}">
      <dgm:prSet/>
      <dgm:spPr/>
      <dgm:t>
        <a:bodyPr/>
        <a:lstStyle/>
        <a:p>
          <a:endParaRPr lang="zh-TW" altLang="en-US" sz="2800"/>
        </a:p>
      </dgm:t>
    </dgm:pt>
    <dgm:pt modelId="{13F2F189-3A6A-4A01-8F2C-60C298C8A148}" type="sibTrans" cxnId="{97747A6F-F45E-471F-A9B7-2769A06CD957}">
      <dgm:prSet/>
      <dgm:spPr/>
      <dgm:t>
        <a:bodyPr/>
        <a:lstStyle/>
        <a:p>
          <a:endParaRPr lang="zh-TW" altLang="en-US" sz="2800"/>
        </a:p>
      </dgm:t>
    </dgm:pt>
    <dgm:pt modelId="{939F6D32-3F58-4362-BB8E-C713D6AD9B16}">
      <dgm:prSet custT="1"/>
      <dgm:spPr/>
      <dgm:t>
        <a:bodyPr/>
        <a:lstStyle/>
        <a:p>
          <a:pPr rtl="0"/>
          <a:r>
            <a:rPr lang="zh-TW" sz="2800" dirty="0" smtClean="0"/>
            <a:t>愛鮮家</a:t>
          </a:r>
          <a:r>
            <a:rPr lang="en-US" altLang="zh-TW" sz="2800" dirty="0" smtClean="0"/>
            <a:t/>
          </a:r>
          <a:br>
            <a:rPr lang="en-US" altLang="zh-TW" sz="2800" dirty="0" smtClean="0"/>
          </a:br>
          <a:r>
            <a:rPr lang="en-US" sz="2800" u="sng" dirty="0" smtClean="0">
              <a:hlinkClick xmlns:r="http://schemas.openxmlformats.org/officeDocument/2006/relationships" r:id="rId2"/>
            </a:rPr>
            <a:t>http://www.bifido.com.tw/product.asp</a:t>
          </a:r>
          <a:endParaRPr lang="zh-TW" sz="2800" dirty="0"/>
        </a:p>
      </dgm:t>
    </dgm:pt>
    <dgm:pt modelId="{C9826493-081A-446C-83E3-E6E02D6E1601}" type="parTrans" cxnId="{82DE6B91-BBA8-4FB0-AAC3-D320B6ACFA5A}">
      <dgm:prSet/>
      <dgm:spPr/>
      <dgm:t>
        <a:bodyPr/>
        <a:lstStyle/>
        <a:p>
          <a:endParaRPr lang="zh-TW" altLang="en-US" sz="2800"/>
        </a:p>
      </dgm:t>
    </dgm:pt>
    <dgm:pt modelId="{37895DB9-BCD6-4CB7-BDBB-ED659175BC18}" type="sibTrans" cxnId="{82DE6B91-BBA8-4FB0-AAC3-D320B6ACFA5A}">
      <dgm:prSet/>
      <dgm:spPr/>
      <dgm:t>
        <a:bodyPr/>
        <a:lstStyle/>
        <a:p>
          <a:endParaRPr lang="zh-TW" altLang="en-US" sz="2800"/>
        </a:p>
      </dgm:t>
    </dgm:pt>
    <dgm:pt modelId="{39801BF5-D1F8-4B44-AC95-644642A5CAFE}" type="pres">
      <dgm:prSet presAssocID="{7EBE73EA-BBE8-4B17-AD72-3E00ACCD1D0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F51C9E8-F34A-4F94-A967-FDA0024F194B}" type="pres">
      <dgm:prSet presAssocID="{F0B14A8E-FED1-47D6-BB9E-47CFF45DD560}" presName="parentText" presStyleLbl="node1" presStyleIdx="0" presStyleCnt="1" custLinFactNeighborY="-2185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CE7BF71-F2C3-4B68-9157-57E611D9F086}" type="pres">
      <dgm:prSet presAssocID="{F0B14A8E-FED1-47D6-BB9E-47CFF45DD56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51E0AF4-DE70-47EB-861E-BA4D3D18E30C}" type="presOf" srcId="{939F6D32-3F58-4362-BB8E-C713D6AD9B16}" destId="{3CE7BF71-F2C3-4B68-9157-57E611D9F086}" srcOrd="0" destOrd="1" presId="urn:microsoft.com/office/officeart/2005/8/layout/vList2"/>
    <dgm:cxn modelId="{90E6A4B6-B2BF-4BF6-A003-C9884230BD0C}" srcId="{7EBE73EA-BBE8-4B17-AD72-3E00ACCD1D0D}" destId="{F0B14A8E-FED1-47D6-BB9E-47CFF45DD560}" srcOrd="0" destOrd="0" parTransId="{12D8F6FB-AF05-4E42-B9E4-ED278357C06D}" sibTransId="{9DBA5F34-BE47-4155-A85F-1606707C6A57}"/>
    <dgm:cxn modelId="{FBF0B127-FBE2-4261-9578-55FBE8CA6A7C}" type="presOf" srcId="{7EBE73EA-BBE8-4B17-AD72-3E00ACCD1D0D}" destId="{39801BF5-D1F8-4B44-AC95-644642A5CAFE}" srcOrd="0" destOrd="0" presId="urn:microsoft.com/office/officeart/2005/8/layout/vList2"/>
    <dgm:cxn modelId="{DBB44E07-0788-437B-91C2-EF1DC3994175}" type="presOf" srcId="{F0B14A8E-FED1-47D6-BB9E-47CFF45DD560}" destId="{7F51C9E8-F34A-4F94-A967-FDA0024F194B}" srcOrd="0" destOrd="0" presId="urn:microsoft.com/office/officeart/2005/8/layout/vList2"/>
    <dgm:cxn modelId="{97747A6F-F45E-471F-A9B7-2769A06CD957}" srcId="{F0B14A8E-FED1-47D6-BB9E-47CFF45DD560}" destId="{FF0EBDEA-7BFA-49B4-AE89-A3680B4658E8}" srcOrd="0" destOrd="0" parTransId="{88AD33E0-3E62-44AD-8A0C-BA8719C29465}" sibTransId="{13F2F189-3A6A-4A01-8F2C-60C298C8A148}"/>
    <dgm:cxn modelId="{C56321CF-3F0D-4123-B7F3-3AA269D71265}" type="presOf" srcId="{FF0EBDEA-7BFA-49B4-AE89-A3680B4658E8}" destId="{3CE7BF71-F2C3-4B68-9157-57E611D9F086}" srcOrd="0" destOrd="0" presId="urn:microsoft.com/office/officeart/2005/8/layout/vList2"/>
    <dgm:cxn modelId="{82DE6B91-BBA8-4FB0-AAC3-D320B6ACFA5A}" srcId="{F0B14A8E-FED1-47D6-BB9E-47CFF45DD560}" destId="{939F6D32-3F58-4362-BB8E-C713D6AD9B16}" srcOrd="1" destOrd="0" parTransId="{C9826493-081A-446C-83E3-E6E02D6E1601}" sibTransId="{37895DB9-BCD6-4CB7-BDBB-ED659175BC18}"/>
    <dgm:cxn modelId="{1035E61B-E2CD-4722-B0D5-9DA5ACF403F8}" type="presParOf" srcId="{39801BF5-D1F8-4B44-AC95-644642A5CAFE}" destId="{7F51C9E8-F34A-4F94-A967-FDA0024F194B}" srcOrd="0" destOrd="0" presId="urn:microsoft.com/office/officeart/2005/8/layout/vList2"/>
    <dgm:cxn modelId="{86A1F5A2-BAA6-4613-8207-99EF7857F58E}" type="presParOf" srcId="{39801BF5-D1F8-4B44-AC95-644642A5CAFE}" destId="{3CE7BF71-F2C3-4B68-9157-57E611D9F08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67584194-0137-4141-B3AC-2BB939B54D1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D8F48FF-B7B6-4BEA-8CDC-1300414E077F}">
      <dgm:prSet custT="1"/>
      <dgm:spPr/>
      <dgm:t>
        <a:bodyPr/>
        <a:lstStyle/>
        <a:p>
          <a:pPr rtl="0"/>
          <a:r>
            <a:rPr lang="zh-TW" sz="2800" dirty="0" smtClean="0"/>
            <a:t>產品線的主要決策：決定產品線的長度</a:t>
          </a:r>
          <a:r>
            <a:rPr lang="zh-TW" altLang="en-US" sz="2800" dirty="0" smtClean="0"/>
            <a:t>，也就是決定每條</a:t>
          </a:r>
          <a:r>
            <a:rPr lang="zh-TW" sz="2800" dirty="0" smtClean="0"/>
            <a:t>產品線所包含的產品項目個數。</a:t>
          </a:r>
          <a:endParaRPr lang="zh-TW" sz="2800" dirty="0"/>
        </a:p>
      </dgm:t>
    </dgm:pt>
    <dgm:pt modelId="{023A3961-6F58-45BC-BBF4-E48F31EB16F2}" type="parTrans" cxnId="{976C2BFA-851F-4207-B2C7-DC987146699D}">
      <dgm:prSet/>
      <dgm:spPr/>
      <dgm:t>
        <a:bodyPr/>
        <a:lstStyle/>
        <a:p>
          <a:endParaRPr lang="zh-TW" altLang="en-US" sz="2800"/>
        </a:p>
      </dgm:t>
    </dgm:pt>
    <dgm:pt modelId="{B6AEC285-26CE-4CE5-9834-DE2BD49DEEE0}" type="sibTrans" cxnId="{976C2BFA-851F-4207-B2C7-DC987146699D}">
      <dgm:prSet/>
      <dgm:spPr/>
      <dgm:t>
        <a:bodyPr/>
        <a:lstStyle/>
        <a:p>
          <a:endParaRPr lang="zh-TW" altLang="en-US" sz="2800"/>
        </a:p>
      </dgm:t>
    </dgm:pt>
    <dgm:pt modelId="{9A7E7298-E6B2-4ADC-BBBC-3D7512E086CE}">
      <dgm:prSet custT="1"/>
      <dgm:spPr/>
      <dgm:t>
        <a:bodyPr/>
        <a:lstStyle/>
        <a:p>
          <a:pPr rtl="0"/>
          <a:r>
            <a:rPr lang="zh-TW" sz="2800" dirty="0" smtClean="0">
              <a:solidFill>
                <a:srgbClr val="FF0000"/>
              </a:solidFill>
            </a:rPr>
            <a:t>問題</a:t>
          </a:r>
          <a:r>
            <a:rPr lang="zh-TW" sz="2800" dirty="0" smtClean="0"/>
            <a:t>：比菲多的植物之優的產品線有多長</a:t>
          </a:r>
          <a:r>
            <a:rPr lang="en-US" sz="2800" dirty="0" smtClean="0"/>
            <a:t>?</a:t>
          </a:r>
          <a:endParaRPr lang="zh-TW" sz="2800" dirty="0"/>
        </a:p>
      </dgm:t>
    </dgm:pt>
    <dgm:pt modelId="{84DEB846-5746-4737-9AF3-F2C67799567C}" type="parTrans" cxnId="{8D091CEE-A396-426A-ABB7-D1A66105378F}">
      <dgm:prSet/>
      <dgm:spPr/>
      <dgm:t>
        <a:bodyPr/>
        <a:lstStyle/>
        <a:p>
          <a:endParaRPr lang="zh-TW" altLang="en-US" sz="2800"/>
        </a:p>
      </dgm:t>
    </dgm:pt>
    <dgm:pt modelId="{E8EF3440-FB19-4BBD-841B-06141CD4AF93}" type="sibTrans" cxnId="{8D091CEE-A396-426A-ABB7-D1A66105378F}">
      <dgm:prSet/>
      <dgm:spPr/>
      <dgm:t>
        <a:bodyPr/>
        <a:lstStyle/>
        <a:p>
          <a:endParaRPr lang="zh-TW" altLang="en-US" sz="2800"/>
        </a:p>
      </dgm:t>
    </dgm:pt>
    <dgm:pt modelId="{2946F449-E2FE-4EFD-93E5-2818E965CF36}">
      <dgm:prSet custT="1"/>
      <dgm:spPr/>
      <dgm:t>
        <a:bodyPr/>
        <a:lstStyle/>
        <a:p>
          <a:pPr rtl="0"/>
          <a:r>
            <a:rPr lang="zh-TW" sz="2800" dirty="0" smtClean="0">
              <a:solidFill>
                <a:srgbClr val="FF0000"/>
              </a:solidFill>
            </a:rPr>
            <a:t>問題</a:t>
          </a:r>
          <a:r>
            <a:rPr lang="zh-TW" sz="2800" dirty="0" smtClean="0"/>
            <a:t>：如果增加產品的項目，可替公司帶來利潤，代表產品線太長或是太短</a:t>
          </a:r>
          <a:r>
            <a:rPr lang="en-US" sz="2800" dirty="0" smtClean="0"/>
            <a:t>?</a:t>
          </a:r>
          <a:endParaRPr lang="zh-TW" sz="2800" dirty="0"/>
        </a:p>
      </dgm:t>
    </dgm:pt>
    <dgm:pt modelId="{E3062EAC-F346-4D0D-8F4D-D96E2DD9CF18}" type="parTrans" cxnId="{4F164113-34DE-4B6E-AE09-DE83C122566D}">
      <dgm:prSet/>
      <dgm:spPr/>
      <dgm:t>
        <a:bodyPr/>
        <a:lstStyle/>
        <a:p>
          <a:endParaRPr lang="zh-TW" altLang="en-US" sz="2800"/>
        </a:p>
      </dgm:t>
    </dgm:pt>
    <dgm:pt modelId="{DA0CB480-2393-4E5D-A7D9-3349CA68858A}" type="sibTrans" cxnId="{4F164113-34DE-4B6E-AE09-DE83C122566D}">
      <dgm:prSet/>
      <dgm:spPr/>
      <dgm:t>
        <a:bodyPr/>
        <a:lstStyle/>
        <a:p>
          <a:endParaRPr lang="zh-TW" altLang="en-US" sz="2800"/>
        </a:p>
      </dgm:t>
    </dgm:pt>
    <dgm:pt modelId="{0613063F-7D42-4F3C-9ED6-25995C7DEBA9}">
      <dgm:prSet custT="1"/>
      <dgm:spPr/>
      <dgm:t>
        <a:bodyPr/>
        <a:lstStyle/>
        <a:p>
          <a:pPr rtl="0"/>
          <a:r>
            <a:rPr lang="zh-TW" sz="2800" dirty="0" smtClean="0">
              <a:solidFill>
                <a:srgbClr val="FF0000"/>
              </a:solidFill>
            </a:rPr>
            <a:t>問題</a:t>
          </a:r>
          <a:r>
            <a:rPr lang="zh-TW" sz="2800" dirty="0" smtClean="0"/>
            <a:t>：剔除某些產品項目。可以提高公司的利潤，代表產品線太長或是太短</a:t>
          </a:r>
          <a:r>
            <a:rPr lang="en-US" sz="2800" dirty="0" smtClean="0"/>
            <a:t>?</a:t>
          </a:r>
          <a:r>
            <a:rPr lang="zh-TW" sz="2800" dirty="0" smtClean="0"/>
            <a:t>例如櫻桃可口可樂。</a:t>
          </a:r>
          <a:endParaRPr lang="zh-TW" sz="2800" dirty="0"/>
        </a:p>
      </dgm:t>
    </dgm:pt>
    <dgm:pt modelId="{F4E7E6B9-D867-4604-BE77-103E05C52124}" type="parTrans" cxnId="{C99C1C66-28D7-48A9-883E-71A77C253F53}">
      <dgm:prSet/>
      <dgm:spPr/>
      <dgm:t>
        <a:bodyPr/>
        <a:lstStyle/>
        <a:p>
          <a:endParaRPr lang="zh-TW" altLang="en-US" sz="2800"/>
        </a:p>
      </dgm:t>
    </dgm:pt>
    <dgm:pt modelId="{079D2DAA-AAF2-4DC1-95DD-6983F194BDDE}" type="sibTrans" cxnId="{C99C1C66-28D7-48A9-883E-71A77C253F53}">
      <dgm:prSet/>
      <dgm:spPr/>
      <dgm:t>
        <a:bodyPr/>
        <a:lstStyle/>
        <a:p>
          <a:endParaRPr lang="zh-TW" altLang="en-US" sz="2800"/>
        </a:p>
      </dgm:t>
    </dgm:pt>
    <dgm:pt modelId="{921E5DE5-6889-4C19-BDD6-C4C002BE4C0B}">
      <dgm:prSet custT="1"/>
      <dgm:spPr/>
      <dgm:t>
        <a:bodyPr/>
        <a:lstStyle/>
        <a:p>
          <a:pPr rtl="0"/>
          <a:r>
            <a:rPr lang="en-US" altLang="zh-TW" sz="2800" dirty="0" smtClean="0">
              <a:hlinkClick xmlns:r="http://schemas.openxmlformats.org/officeDocument/2006/relationships" r:id="rId1"/>
            </a:rPr>
            <a:t>http://www.bifido.com.tw</a:t>
          </a:r>
          <a:r>
            <a:rPr lang="en-US" altLang="zh-TW" sz="2800" dirty="0" smtClean="0"/>
            <a:t>/</a:t>
          </a:r>
          <a:endParaRPr lang="zh-TW" sz="2800" dirty="0"/>
        </a:p>
      </dgm:t>
    </dgm:pt>
    <dgm:pt modelId="{19B37058-4389-4302-94A6-030B95F01116}" type="parTrans" cxnId="{F018F4EE-010E-4444-810E-AB5B114A5CDD}">
      <dgm:prSet/>
      <dgm:spPr/>
    </dgm:pt>
    <dgm:pt modelId="{57AC6360-18EF-485C-A060-85518A1A5BA8}" type="sibTrans" cxnId="{F018F4EE-010E-4444-810E-AB5B114A5CDD}">
      <dgm:prSet/>
      <dgm:spPr/>
    </dgm:pt>
    <dgm:pt modelId="{414E37FD-4ABF-4BFD-87E5-C71736801AF3}" type="pres">
      <dgm:prSet presAssocID="{67584194-0137-4141-B3AC-2BB939B54D1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CE428C8-1C6E-4E12-B4C0-176F00FDA397}" type="pres">
      <dgm:prSet presAssocID="{1D8F48FF-B7B6-4BEA-8CDC-1300414E077F}" presName="parentText" presStyleLbl="node1" presStyleIdx="0" presStyleCnt="1" custLinFactNeighborY="-1139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DE0FD58-094F-4F53-9A68-61AEED3E5815}" type="pres">
      <dgm:prSet presAssocID="{1D8F48FF-B7B6-4BEA-8CDC-1300414E077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E94709A-FD3F-47E5-96EC-A5FCF0F50B65}" type="presOf" srcId="{9A7E7298-E6B2-4ADC-BBBC-3D7512E086CE}" destId="{4DE0FD58-094F-4F53-9A68-61AEED3E5815}" srcOrd="0" destOrd="0" presId="urn:microsoft.com/office/officeart/2005/8/layout/vList2"/>
    <dgm:cxn modelId="{F018F4EE-010E-4444-810E-AB5B114A5CDD}" srcId="{1D8F48FF-B7B6-4BEA-8CDC-1300414E077F}" destId="{921E5DE5-6889-4C19-BDD6-C4C002BE4C0B}" srcOrd="1" destOrd="0" parTransId="{19B37058-4389-4302-94A6-030B95F01116}" sibTransId="{57AC6360-18EF-485C-A060-85518A1A5BA8}"/>
    <dgm:cxn modelId="{8D091CEE-A396-426A-ABB7-D1A66105378F}" srcId="{1D8F48FF-B7B6-4BEA-8CDC-1300414E077F}" destId="{9A7E7298-E6B2-4ADC-BBBC-3D7512E086CE}" srcOrd="0" destOrd="0" parTransId="{84DEB846-5746-4737-9AF3-F2C67799567C}" sibTransId="{E8EF3440-FB19-4BBD-841B-06141CD4AF93}"/>
    <dgm:cxn modelId="{2F44B3D2-C220-47E0-B8A9-E6BC2233BC6D}" type="presOf" srcId="{921E5DE5-6889-4C19-BDD6-C4C002BE4C0B}" destId="{4DE0FD58-094F-4F53-9A68-61AEED3E5815}" srcOrd="0" destOrd="1" presId="urn:microsoft.com/office/officeart/2005/8/layout/vList2"/>
    <dgm:cxn modelId="{976C2BFA-851F-4207-B2C7-DC987146699D}" srcId="{67584194-0137-4141-B3AC-2BB939B54D19}" destId="{1D8F48FF-B7B6-4BEA-8CDC-1300414E077F}" srcOrd="0" destOrd="0" parTransId="{023A3961-6F58-45BC-BBF4-E48F31EB16F2}" sibTransId="{B6AEC285-26CE-4CE5-9834-DE2BD49DEEE0}"/>
    <dgm:cxn modelId="{AEB5CBA5-15FB-433C-B681-D8CC48338C16}" type="presOf" srcId="{1D8F48FF-B7B6-4BEA-8CDC-1300414E077F}" destId="{CCE428C8-1C6E-4E12-B4C0-176F00FDA397}" srcOrd="0" destOrd="0" presId="urn:microsoft.com/office/officeart/2005/8/layout/vList2"/>
    <dgm:cxn modelId="{36AF4E94-7B9F-48B5-867B-D23F76B044C3}" type="presOf" srcId="{0613063F-7D42-4F3C-9ED6-25995C7DEBA9}" destId="{4DE0FD58-094F-4F53-9A68-61AEED3E5815}" srcOrd="0" destOrd="3" presId="urn:microsoft.com/office/officeart/2005/8/layout/vList2"/>
    <dgm:cxn modelId="{F84B2D53-C1EF-44C2-8FF9-ED6024C625CE}" type="presOf" srcId="{67584194-0137-4141-B3AC-2BB939B54D19}" destId="{414E37FD-4ABF-4BFD-87E5-C71736801AF3}" srcOrd="0" destOrd="0" presId="urn:microsoft.com/office/officeart/2005/8/layout/vList2"/>
    <dgm:cxn modelId="{C99C1C66-28D7-48A9-883E-71A77C253F53}" srcId="{1D8F48FF-B7B6-4BEA-8CDC-1300414E077F}" destId="{0613063F-7D42-4F3C-9ED6-25995C7DEBA9}" srcOrd="3" destOrd="0" parTransId="{F4E7E6B9-D867-4604-BE77-103E05C52124}" sibTransId="{079D2DAA-AAF2-4DC1-95DD-6983F194BDDE}"/>
    <dgm:cxn modelId="{4F164113-34DE-4B6E-AE09-DE83C122566D}" srcId="{1D8F48FF-B7B6-4BEA-8CDC-1300414E077F}" destId="{2946F449-E2FE-4EFD-93E5-2818E965CF36}" srcOrd="2" destOrd="0" parTransId="{E3062EAC-F346-4D0D-8F4D-D96E2DD9CF18}" sibTransId="{DA0CB480-2393-4E5D-A7D9-3349CA68858A}"/>
    <dgm:cxn modelId="{C38241DC-6FBB-4A9A-9032-1C91DBED92A2}" type="presOf" srcId="{2946F449-E2FE-4EFD-93E5-2818E965CF36}" destId="{4DE0FD58-094F-4F53-9A68-61AEED3E5815}" srcOrd="0" destOrd="2" presId="urn:microsoft.com/office/officeart/2005/8/layout/vList2"/>
    <dgm:cxn modelId="{DAF6F672-1677-419E-8D6E-A81607D991FB}" type="presParOf" srcId="{414E37FD-4ABF-4BFD-87E5-C71736801AF3}" destId="{CCE428C8-1C6E-4E12-B4C0-176F00FDA397}" srcOrd="0" destOrd="0" presId="urn:microsoft.com/office/officeart/2005/8/layout/vList2"/>
    <dgm:cxn modelId="{66AD3336-DFBA-4374-AAE0-C9032328DE8B}" type="presParOf" srcId="{414E37FD-4ABF-4BFD-87E5-C71736801AF3}" destId="{4DE0FD58-094F-4F53-9A68-61AEED3E581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179F9239-7AA6-4E42-BCB1-5A7C3C8192F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F727FF0-F5E7-4E15-8226-47D7DB1FD58C}">
      <dgm:prSet/>
      <dgm:spPr/>
      <dgm:t>
        <a:bodyPr/>
        <a:lstStyle/>
        <a:p>
          <a:pPr rtl="0"/>
          <a:r>
            <a:rPr lang="en-US" altLang="zh-TW" dirty="0" smtClean="0"/>
            <a:t>1. </a:t>
          </a:r>
          <a:r>
            <a:rPr lang="zh-TW" dirty="0" smtClean="0"/>
            <a:t>延伸產品線</a:t>
          </a:r>
          <a:r>
            <a:rPr lang="zh-TW" altLang="en-US" dirty="0" smtClean="0"/>
            <a:t>：以價位為界定標準</a:t>
          </a:r>
          <a:endParaRPr lang="zh-TW" dirty="0"/>
        </a:p>
      </dgm:t>
    </dgm:pt>
    <dgm:pt modelId="{E9379827-52F2-45EE-99D5-48E30CFA026E}" type="parTrans" cxnId="{4746331C-79FB-4BAE-8A92-CDA38E3C3080}">
      <dgm:prSet/>
      <dgm:spPr/>
      <dgm:t>
        <a:bodyPr/>
        <a:lstStyle/>
        <a:p>
          <a:endParaRPr lang="zh-TW" altLang="en-US"/>
        </a:p>
      </dgm:t>
    </dgm:pt>
    <dgm:pt modelId="{7F1F339A-6BD5-4727-A2D4-7A717690245B}" type="sibTrans" cxnId="{4746331C-79FB-4BAE-8A92-CDA38E3C3080}">
      <dgm:prSet/>
      <dgm:spPr/>
      <dgm:t>
        <a:bodyPr/>
        <a:lstStyle/>
        <a:p>
          <a:endParaRPr lang="zh-TW" altLang="en-US"/>
        </a:p>
      </dgm:t>
    </dgm:pt>
    <dgm:pt modelId="{98F2F05C-9ABC-458F-8D82-F907350B9266}">
      <dgm:prSet/>
      <dgm:spPr/>
      <dgm:t>
        <a:bodyPr/>
        <a:lstStyle/>
        <a:p>
          <a:pPr rtl="0"/>
          <a:r>
            <a:rPr lang="en-US" altLang="zh-TW" dirty="0" smtClean="0"/>
            <a:t>a. </a:t>
          </a:r>
          <a:r>
            <a:rPr lang="zh-TW" dirty="0" smtClean="0"/>
            <a:t>向下延伸：往低價位的方向發展。</a:t>
          </a:r>
          <a:endParaRPr lang="en-US" dirty="0"/>
        </a:p>
      </dgm:t>
    </dgm:pt>
    <dgm:pt modelId="{FB23B941-7317-43B2-9566-0E4B31A50418}" type="parTrans" cxnId="{1FAA35EE-C3D7-47D6-9AB3-35AD7ED17FCD}">
      <dgm:prSet/>
      <dgm:spPr/>
      <dgm:t>
        <a:bodyPr/>
        <a:lstStyle/>
        <a:p>
          <a:endParaRPr lang="zh-TW" altLang="en-US"/>
        </a:p>
      </dgm:t>
    </dgm:pt>
    <dgm:pt modelId="{51E85938-9EA2-436F-8A41-8C4B6570A169}" type="sibTrans" cxnId="{1FAA35EE-C3D7-47D6-9AB3-35AD7ED17FCD}">
      <dgm:prSet/>
      <dgm:spPr/>
      <dgm:t>
        <a:bodyPr/>
        <a:lstStyle/>
        <a:p>
          <a:endParaRPr lang="zh-TW" altLang="en-US"/>
        </a:p>
      </dgm:t>
    </dgm:pt>
    <dgm:pt modelId="{B8FC29A5-0110-4FB4-AA61-B31F2E573366}">
      <dgm:prSet/>
      <dgm:spPr/>
      <dgm:t>
        <a:bodyPr/>
        <a:lstStyle/>
        <a:p>
          <a:pPr rtl="0"/>
          <a:r>
            <a:rPr lang="zh-TW" dirty="0" smtClean="0"/>
            <a:t>例如</a:t>
          </a:r>
          <a:r>
            <a:rPr lang="en-US" dirty="0" smtClean="0"/>
            <a:t>Mercedes</a:t>
          </a:r>
          <a:r>
            <a:rPr lang="zh-TW" dirty="0" smtClean="0"/>
            <a:t>的</a:t>
          </a:r>
          <a:r>
            <a:rPr lang="en-US" dirty="0" smtClean="0"/>
            <a:t>C-Class</a:t>
          </a:r>
          <a:r>
            <a:rPr lang="zh-TW" dirty="0" smtClean="0"/>
            <a:t>一百萬左右，</a:t>
          </a:r>
          <a:endParaRPr lang="en-US" dirty="0"/>
        </a:p>
      </dgm:t>
    </dgm:pt>
    <dgm:pt modelId="{E5C052C7-8EE1-4576-868D-AB1539DE7F95}" type="parTrans" cxnId="{0A9DD088-F58D-4FA1-8B13-0CDE88ED0F8E}">
      <dgm:prSet/>
      <dgm:spPr/>
      <dgm:t>
        <a:bodyPr/>
        <a:lstStyle/>
        <a:p>
          <a:endParaRPr lang="zh-TW" altLang="en-US"/>
        </a:p>
      </dgm:t>
    </dgm:pt>
    <dgm:pt modelId="{0E93D5F8-6CF6-4F69-BB31-5D006C51F0C3}" type="sibTrans" cxnId="{0A9DD088-F58D-4FA1-8B13-0CDE88ED0F8E}">
      <dgm:prSet/>
      <dgm:spPr/>
      <dgm:t>
        <a:bodyPr/>
        <a:lstStyle/>
        <a:p>
          <a:endParaRPr lang="zh-TW" altLang="en-US"/>
        </a:p>
      </dgm:t>
    </dgm:pt>
    <dgm:pt modelId="{6F163AE9-23A7-4910-A7EB-A451B03AB8C5}">
      <dgm:prSet/>
      <dgm:spPr/>
      <dgm:t>
        <a:bodyPr/>
        <a:lstStyle/>
        <a:p>
          <a:pPr rtl="0"/>
          <a:r>
            <a:rPr lang="zh-TW" dirty="0" smtClean="0"/>
            <a:t>原因有三</a:t>
          </a:r>
          <a:endParaRPr lang="zh-TW" dirty="0"/>
        </a:p>
      </dgm:t>
    </dgm:pt>
    <dgm:pt modelId="{1CCA164C-B0C5-4809-98AA-1502E2337866}" type="parTrans" cxnId="{E0FBE76A-C81E-40D0-8DA6-9626CD6F9822}">
      <dgm:prSet/>
      <dgm:spPr/>
      <dgm:t>
        <a:bodyPr/>
        <a:lstStyle/>
        <a:p>
          <a:endParaRPr lang="zh-TW" altLang="en-US"/>
        </a:p>
      </dgm:t>
    </dgm:pt>
    <dgm:pt modelId="{ECDFB04D-0E57-47AD-B91D-1FAECA6C1810}" type="sibTrans" cxnId="{E0FBE76A-C81E-40D0-8DA6-9626CD6F9822}">
      <dgm:prSet/>
      <dgm:spPr/>
      <dgm:t>
        <a:bodyPr/>
        <a:lstStyle/>
        <a:p>
          <a:endParaRPr lang="zh-TW" altLang="en-US"/>
        </a:p>
      </dgm:t>
    </dgm:pt>
    <dgm:pt modelId="{7E5BDF3D-9DC6-4AB6-A459-81C8A016CB6F}">
      <dgm:prSet/>
      <dgm:spPr/>
      <dgm:t>
        <a:bodyPr/>
        <a:lstStyle/>
        <a:p>
          <a:pPr rtl="0"/>
          <a:r>
            <a:rPr lang="zh-TW" dirty="0" smtClean="0"/>
            <a:t>彌補產品線的漏洞，避免吸引新的消費者</a:t>
          </a:r>
          <a:endParaRPr lang="zh-TW" dirty="0"/>
        </a:p>
      </dgm:t>
    </dgm:pt>
    <dgm:pt modelId="{4FDCE000-25F7-459A-B609-9C54F7740185}" type="parTrans" cxnId="{3B3F8D8B-0EB1-4DE0-BD8D-2B1B9E2FEEA6}">
      <dgm:prSet/>
      <dgm:spPr/>
      <dgm:t>
        <a:bodyPr/>
        <a:lstStyle/>
        <a:p>
          <a:endParaRPr lang="zh-TW" altLang="en-US"/>
        </a:p>
      </dgm:t>
    </dgm:pt>
    <dgm:pt modelId="{E223B2AE-13B1-4F37-A6EA-83F4B10702D0}" type="sibTrans" cxnId="{3B3F8D8B-0EB1-4DE0-BD8D-2B1B9E2FEEA6}">
      <dgm:prSet/>
      <dgm:spPr/>
      <dgm:t>
        <a:bodyPr/>
        <a:lstStyle/>
        <a:p>
          <a:endParaRPr lang="zh-TW" altLang="en-US"/>
        </a:p>
      </dgm:t>
    </dgm:pt>
    <dgm:pt modelId="{09649DE2-2194-43D7-9699-C4E16E129692}">
      <dgm:prSet/>
      <dgm:spPr/>
      <dgm:t>
        <a:bodyPr/>
        <a:lstStyle/>
        <a:p>
          <a:pPr rtl="0"/>
          <a:r>
            <a:rPr lang="zh-TW" dirty="0" smtClean="0"/>
            <a:t>回應競爭者度對高級品的攻擊</a:t>
          </a:r>
          <a:endParaRPr lang="zh-TW" dirty="0"/>
        </a:p>
      </dgm:t>
    </dgm:pt>
    <dgm:pt modelId="{505B63D7-6A53-4453-9D02-7988A907A897}" type="parTrans" cxnId="{CCA39916-2D50-4691-AA8E-CC430DC843EF}">
      <dgm:prSet/>
      <dgm:spPr/>
      <dgm:t>
        <a:bodyPr/>
        <a:lstStyle/>
        <a:p>
          <a:endParaRPr lang="zh-TW" altLang="en-US"/>
        </a:p>
      </dgm:t>
    </dgm:pt>
    <dgm:pt modelId="{55B2A57B-2673-470B-A31C-0CEADB86F09A}" type="sibTrans" cxnId="{CCA39916-2D50-4691-AA8E-CC430DC843EF}">
      <dgm:prSet/>
      <dgm:spPr/>
      <dgm:t>
        <a:bodyPr/>
        <a:lstStyle/>
        <a:p>
          <a:endParaRPr lang="zh-TW" altLang="en-US"/>
        </a:p>
      </dgm:t>
    </dgm:pt>
    <dgm:pt modelId="{AEFA2206-B8F6-4402-9464-155988B049C7}">
      <dgm:prSet/>
      <dgm:spPr/>
      <dgm:t>
        <a:bodyPr/>
        <a:lstStyle/>
        <a:p>
          <a:pPr rtl="0"/>
          <a:r>
            <a:rPr lang="zh-TW" dirty="0" smtClean="0"/>
            <a:t>低價品市場有潛力。</a:t>
          </a:r>
          <a:endParaRPr lang="zh-TW" dirty="0"/>
        </a:p>
      </dgm:t>
    </dgm:pt>
    <dgm:pt modelId="{A94A5068-E070-4918-820C-30BAF8B7EBB2}" type="parTrans" cxnId="{F9578A4E-9BE5-4D58-97E5-A8A64750AC2D}">
      <dgm:prSet/>
      <dgm:spPr/>
      <dgm:t>
        <a:bodyPr/>
        <a:lstStyle/>
        <a:p>
          <a:endParaRPr lang="zh-TW" altLang="en-US"/>
        </a:p>
      </dgm:t>
    </dgm:pt>
    <dgm:pt modelId="{B30A63F1-5EFA-4A0F-B40E-18625199E118}" type="sibTrans" cxnId="{F9578A4E-9BE5-4D58-97E5-A8A64750AC2D}">
      <dgm:prSet/>
      <dgm:spPr/>
      <dgm:t>
        <a:bodyPr/>
        <a:lstStyle/>
        <a:p>
          <a:endParaRPr lang="zh-TW" altLang="en-US"/>
        </a:p>
      </dgm:t>
    </dgm:pt>
    <dgm:pt modelId="{1B38AA3C-26C8-4495-9789-BC6B03DF2402}">
      <dgm:prSet/>
      <dgm:spPr/>
      <dgm:t>
        <a:bodyPr/>
        <a:lstStyle/>
        <a:p>
          <a:pPr rtl="0"/>
          <a:r>
            <a:rPr lang="en-US" altLang="zh-TW" dirty="0" smtClean="0"/>
            <a:t>a. </a:t>
          </a:r>
          <a:r>
            <a:rPr lang="zh-TW" dirty="0" smtClean="0"/>
            <a:t>向下延伸</a:t>
          </a:r>
          <a:r>
            <a:rPr lang="en-US" altLang="zh-TW" dirty="0" smtClean="0"/>
            <a:t> </a:t>
          </a:r>
          <a:r>
            <a:rPr lang="zh-TW" altLang="en-US" dirty="0" smtClean="0"/>
            <a:t> </a:t>
          </a:r>
          <a:r>
            <a:rPr lang="en-US" altLang="zh-TW" dirty="0" smtClean="0"/>
            <a:t>b. </a:t>
          </a:r>
          <a:r>
            <a:rPr lang="zh-TW" dirty="0" smtClean="0"/>
            <a:t>向上延伸</a:t>
          </a:r>
          <a:r>
            <a:rPr lang="zh-TW" altLang="en-US" dirty="0" smtClean="0"/>
            <a:t> </a:t>
          </a:r>
          <a:r>
            <a:rPr lang="en-US" altLang="zh-TW" dirty="0" smtClean="0"/>
            <a:t> c.</a:t>
          </a:r>
          <a:r>
            <a:rPr lang="zh-TW" dirty="0" smtClean="0"/>
            <a:t>雙向延伸</a:t>
          </a:r>
          <a:endParaRPr lang="zh-TW" dirty="0"/>
        </a:p>
      </dgm:t>
    </dgm:pt>
    <dgm:pt modelId="{C40E8BF2-0839-442D-B1FC-E79735DE7BEF}" type="parTrans" cxnId="{B42E3EB9-2FDF-4F3B-A330-C171FD3797A8}">
      <dgm:prSet/>
      <dgm:spPr/>
      <dgm:t>
        <a:bodyPr/>
        <a:lstStyle/>
        <a:p>
          <a:endParaRPr lang="zh-TW" altLang="en-US"/>
        </a:p>
      </dgm:t>
    </dgm:pt>
    <dgm:pt modelId="{BA890B92-3BA0-40DA-AE83-67366CE295B1}" type="sibTrans" cxnId="{B42E3EB9-2FDF-4F3B-A330-C171FD3797A8}">
      <dgm:prSet/>
      <dgm:spPr/>
      <dgm:t>
        <a:bodyPr/>
        <a:lstStyle/>
        <a:p>
          <a:endParaRPr lang="zh-TW" altLang="en-US"/>
        </a:p>
      </dgm:t>
    </dgm:pt>
    <dgm:pt modelId="{EAAAD6CD-93D1-461A-AA4F-230A95FD3503}">
      <dgm:prSet/>
      <dgm:spPr/>
      <dgm:t>
        <a:bodyPr/>
        <a:lstStyle/>
        <a:p>
          <a:pPr rtl="0"/>
          <a:r>
            <a:rPr lang="zh-TW" dirty="0" smtClean="0"/>
            <a:t>台塑王品牛排到陶板屋到品田。</a:t>
          </a:r>
          <a:endParaRPr lang="en-US" dirty="0"/>
        </a:p>
      </dgm:t>
    </dgm:pt>
    <dgm:pt modelId="{C5078D81-4013-4F7B-96B1-AA2995898738}" type="parTrans" cxnId="{BED7BD58-CB1F-4384-8746-16903AC11E66}">
      <dgm:prSet/>
      <dgm:spPr/>
      <dgm:t>
        <a:bodyPr/>
        <a:lstStyle/>
        <a:p>
          <a:endParaRPr lang="zh-TW" altLang="en-US"/>
        </a:p>
      </dgm:t>
    </dgm:pt>
    <dgm:pt modelId="{A35F0156-17A9-431B-9FAF-4C538EB85916}" type="sibTrans" cxnId="{BED7BD58-CB1F-4384-8746-16903AC11E66}">
      <dgm:prSet/>
      <dgm:spPr/>
      <dgm:t>
        <a:bodyPr/>
        <a:lstStyle/>
        <a:p>
          <a:endParaRPr lang="zh-TW" altLang="en-US"/>
        </a:p>
      </dgm:t>
    </dgm:pt>
    <dgm:pt modelId="{2EB8B2EE-3EDA-4E52-AFCE-C06E928B10B9}">
      <dgm:prSet/>
      <dgm:spPr/>
      <dgm:t>
        <a:bodyPr/>
        <a:lstStyle/>
        <a:p>
          <a:pPr rtl="0"/>
          <a:r>
            <a:rPr lang="zh-TW" dirty="0" smtClean="0"/>
            <a:t>反例，捷安特的</a:t>
          </a:r>
          <a:r>
            <a:rPr lang="en-US" dirty="0" err="1" smtClean="0"/>
            <a:t>spording</a:t>
          </a:r>
          <a:r>
            <a:rPr lang="zh-TW" dirty="0" smtClean="0"/>
            <a:t>。</a:t>
          </a:r>
          <a:endParaRPr lang="en-US" dirty="0"/>
        </a:p>
      </dgm:t>
    </dgm:pt>
    <dgm:pt modelId="{7CF2046D-74D5-4C97-AC08-A22C1EFE21A7}" type="parTrans" cxnId="{D03F089A-43E1-4E7E-BE5E-AA65EEB5C372}">
      <dgm:prSet/>
      <dgm:spPr/>
      <dgm:t>
        <a:bodyPr/>
        <a:lstStyle/>
        <a:p>
          <a:endParaRPr lang="zh-TW" altLang="en-US"/>
        </a:p>
      </dgm:t>
    </dgm:pt>
    <dgm:pt modelId="{83ECCCD6-2CDE-492A-8E56-5C36B0AD34F7}" type="sibTrans" cxnId="{D03F089A-43E1-4E7E-BE5E-AA65EEB5C372}">
      <dgm:prSet/>
      <dgm:spPr/>
      <dgm:t>
        <a:bodyPr/>
        <a:lstStyle/>
        <a:p>
          <a:endParaRPr lang="zh-TW" altLang="en-US"/>
        </a:p>
      </dgm:t>
    </dgm:pt>
    <dgm:pt modelId="{B34C4F9C-5017-4D9D-896D-5C268AA660D4}" type="pres">
      <dgm:prSet presAssocID="{179F9239-7AA6-4E42-BCB1-5A7C3C8192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BE4E57B-87F4-45E4-A334-F2CA9D69E946}" type="pres">
      <dgm:prSet presAssocID="{5F727FF0-F5E7-4E15-8226-47D7DB1FD58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3B23602-0DE2-40E7-A7E2-11E11DE8FEB6}" type="pres">
      <dgm:prSet presAssocID="{5F727FF0-F5E7-4E15-8226-47D7DB1FD58C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AD9A6D9-8D77-402A-B270-5080F42196EB}" type="pres">
      <dgm:prSet presAssocID="{98F2F05C-9ABC-458F-8D82-F907350B926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18F1EA3-08D2-4006-8EE3-3BF3642F90CA}" type="pres">
      <dgm:prSet presAssocID="{98F2F05C-9ABC-458F-8D82-F907350B9266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A6D90B3-2968-4E8E-A254-BB5F444CA7A3}" type="pres">
      <dgm:prSet presAssocID="{6F163AE9-23A7-4910-A7EB-A451B03AB8C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5E94F46-8568-4182-B7A3-395F0D2B4AD3}" type="pres">
      <dgm:prSet presAssocID="{6F163AE9-23A7-4910-A7EB-A451B03AB8C5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FAA35EE-C3D7-47D6-9AB3-35AD7ED17FCD}" srcId="{179F9239-7AA6-4E42-BCB1-5A7C3C8192F6}" destId="{98F2F05C-9ABC-458F-8D82-F907350B9266}" srcOrd="1" destOrd="0" parTransId="{FB23B941-7317-43B2-9566-0E4B31A50418}" sibTransId="{51E85938-9EA2-436F-8A41-8C4B6570A169}"/>
    <dgm:cxn modelId="{F9578A4E-9BE5-4D58-97E5-A8A64750AC2D}" srcId="{6F163AE9-23A7-4910-A7EB-A451B03AB8C5}" destId="{AEFA2206-B8F6-4402-9464-155988B049C7}" srcOrd="2" destOrd="0" parTransId="{A94A5068-E070-4918-820C-30BAF8B7EBB2}" sibTransId="{B30A63F1-5EFA-4A0F-B40E-18625199E118}"/>
    <dgm:cxn modelId="{39DD4899-24C9-432C-BE13-588789AB8EC3}" type="presOf" srcId="{2EB8B2EE-3EDA-4E52-AFCE-C06E928B10B9}" destId="{718F1EA3-08D2-4006-8EE3-3BF3642F90CA}" srcOrd="0" destOrd="2" presId="urn:microsoft.com/office/officeart/2005/8/layout/vList2"/>
    <dgm:cxn modelId="{96CC31BE-B9E5-4EFB-987C-C75999CF12A9}" type="presOf" srcId="{179F9239-7AA6-4E42-BCB1-5A7C3C8192F6}" destId="{B34C4F9C-5017-4D9D-896D-5C268AA660D4}" srcOrd="0" destOrd="0" presId="urn:microsoft.com/office/officeart/2005/8/layout/vList2"/>
    <dgm:cxn modelId="{B42E3EB9-2FDF-4F3B-A330-C171FD3797A8}" srcId="{5F727FF0-F5E7-4E15-8226-47D7DB1FD58C}" destId="{1B38AA3C-26C8-4495-9789-BC6B03DF2402}" srcOrd="0" destOrd="0" parTransId="{C40E8BF2-0839-442D-B1FC-E79735DE7BEF}" sibTransId="{BA890B92-3BA0-40DA-AE83-67366CE295B1}"/>
    <dgm:cxn modelId="{0A9DD088-F58D-4FA1-8B13-0CDE88ED0F8E}" srcId="{98F2F05C-9ABC-458F-8D82-F907350B9266}" destId="{B8FC29A5-0110-4FB4-AA61-B31F2E573366}" srcOrd="0" destOrd="0" parTransId="{E5C052C7-8EE1-4576-868D-AB1539DE7F95}" sibTransId="{0E93D5F8-6CF6-4F69-BB31-5D006C51F0C3}"/>
    <dgm:cxn modelId="{D03F089A-43E1-4E7E-BE5E-AA65EEB5C372}" srcId="{98F2F05C-9ABC-458F-8D82-F907350B9266}" destId="{2EB8B2EE-3EDA-4E52-AFCE-C06E928B10B9}" srcOrd="2" destOrd="0" parTransId="{7CF2046D-74D5-4C97-AC08-A22C1EFE21A7}" sibTransId="{83ECCCD6-2CDE-492A-8E56-5C36B0AD34F7}"/>
    <dgm:cxn modelId="{3F4486AC-032C-436A-8645-68D75A0C5996}" type="presOf" srcId="{AEFA2206-B8F6-4402-9464-155988B049C7}" destId="{75E94F46-8568-4182-B7A3-395F0D2B4AD3}" srcOrd="0" destOrd="2" presId="urn:microsoft.com/office/officeart/2005/8/layout/vList2"/>
    <dgm:cxn modelId="{E0FBE76A-C81E-40D0-8DA6-9626CD6F9822}" srcId="{179F9239-7AA6-4E42-BCB1-5A7C3C8192F6}" destId="{6F163AE9-23A7-4910-A7EB-A451B03AB8C5}" srcOrd="2" destOrd="0" parTransId="{1CCA164C-B0C5-4809-98AA-1502E2337866}" sibTransId="{ECDFB04D-0E57-47AD-B91D-1FAECA6C1810}"/>
    <dgm:cxn modelId="{08278799-91DF-4AEC-8A7B-BC6F4C18F413}" type="presOf" srcId="{EAAAD6CD-93D1-461A-AA4F-230A95FD3503}" destId="{718F1EA3-08D2-4006-8EE3-3BF3642F90CA}" srcOrd="0" destOrd="1" presId="urn:microsoft.com/office/officeart/2005/8/layout/vList2"/>
    <dgm:cxn modelId="{391F7BFC-2038-4F71-A907-B39547F764E0}" type="presOf" srcId="{98F2F05C-9ABC-458F-8D82-F907350B9266}" destId="{AAD9A6D9-8D77-402A-B270-5080F42196EB}" srcOrd="0" destOrd="0" presId="urn:microsoft.com/office/officeart/2005/8/layout/vList2"/>
    <dgm:cxn modelId="{2187B71B-EB2C-47A6-8954-D639AB6F9C04}" type="presOf" srcId="{1B38AA3C-26C8-4495-9789-BC6B03DF2402}" destId="{F3B23602-0DE2-40E7-A7E2-11E11DE8FEB6}" srcOrd="0" destOrd="0" presId="urn:microsoft.com/office/officeart/2005/8/layout/vList2"/>
    <dgm:cxn modelId="{3B3F8D8B-0EB1-4DE0-BD8D-2B1B9E2FEEA6}" srcId="{6F163AE9-23A7-4910-A7EB-A451B03AB8C5}" destId="{7E5BDF3D-9DC6-4AB6-A459-81C8A016CB6F}" srcOrd="0" destOrd="0" parTransId="{4FDCE000-25F7-459A-B609-9C54F7740185}" sibTransId="{E223B2AE-13B1-4F37-A6EA-83F4B10702D0}"/>
    <dgm:cxn modelId="{4746331C-79FB-4BAE-8A92-CDA38E3C3080}" srcId="{179F9239-7AA6-4E42-BCB1-5A7C3C8192F6}" destId="{5F727FF0-F5E7-4E15-8226-47D7DB1FD58C}" srcOrd="0" destOrd="0" parTransId="{E9379827-52F2-45EE-99D5-48E30CFA026E}" sibTransId="{7F1F339A-6BD5-4727-A2D4-7A717690245B}"/>
    <dgm:cxn modelId="{CCA39916-2D50-4691-AA8E-CC430DC843EF}" srcId="{6F163AE9-23A7-4910-A7EB-A451B03AB8C5}" destId="{09649DE2-2194-43D7-9699-C4E16E129692}" srcOrd="1" destOrd="0" parTransId="{505B63D7-6A53-4453-9D02-7988A907A897}" sibTransId="{55B2A57B-2673-470B-A31C-0CEADB86F09A}"/>
    <dgm:cxn modelId="{4C641B9F-1120-4B70-B9B9-04469DB1635E}" type="presOf" srcId="{B8FC29A5-0110-4FB4-AA61-B31F2E573366}" destId="{718F1EA3-08D2-4006-8EE3-3BF3642F90CA}" srcOrd="0" destOrd="0" presId="urn:microsoft.com/office/officeart/2005/8/layout/vList2"/>
    <dgm:cxn modelId="{9DC14C12-F95B-4829-8F16-820CFCAE0BA4}" type="presOf" srcId="{09649DE2-2194-43D7-9699-C4E16E129692}" destId="{75E94F46-8568-4182-B7A3-395F0D2B4AD3}" srcOrd="0" destOrd="1" presId="urn:microsoft.com/office/officeart/2005/8/layout/vList2"/>
    <dgm:cxn modelId="{71AF57C4-F023-43DD-9EFC-18DA2C7DADB3}" type="presOf" srcId="{5F727FF0-F5E7-4E15-8226-47D7DB1FD58C}" destId="{ABE4E57B-87F4-45E4-A334-F2CA9D69E946}" srcOrd="0" destOrd="0" presId="urn:microsoft.com/office/officeart/2005/8/layout/vList2"/>
    <dgm:cxn modelId="{57D68EC8-E431-4572-8462-8A575925205F}" type="presOf" srcId="{7E5BDF3D-9DC6-4AB6-A459-81C8A016CB6F}" destId="{75E94F46-8568-4182-B7A3-395F0D2B4AD3}" srcOrd="0" destOrd="0" presId="urn:microsoft.com/office/officeart/2005/8/layout/vList2"/>
    <dgm:cxn modelId="{B928795B-F98F-4109-8641-727F8496C351}" type="presOf" srcId="{6F163AE9-23A7-4910-A7EB-A451B03AB8C5}" destId="{8A6D90B3-2968-4E8E-A254-BB5F444CA7A3}" srcOrd="0" destOrd="0" presId="urn:microsoft.com/office/officeart/2005/8/layout/vList2"/>
    <dgm:cxn modelId="{BED7BD58-CB1F-4384-8746-16903AC11E66}" srcId="{98F2F05C-9ABC-458F-8D82-F907350B9266}" destId="{EAAAD6CD-93D1-461A-AA4F-230A95FD3503}" srcOrd="1" destOrd="0" parTransId="{C5078D81-4013-4F7B-96B1-AA2995898738}" sibTransId="{A35F0156-17A9-431B-9FAF-4C538EB85916}"/>
    <dgm:cxn modelId="{6B9644FD-1864-4FAC-AA6A-F2F2EADBD765}" type="presParOf" srcId="{B34C4F9C-5017-4D9D-896D-5C268AA660D4}" destId="{ABE4E57B-87F4-45E4-A334-F2CA9D69E946}" srcOrd="0" destOrd="0" presId="urn:microsoft.com/office/officeart/2005/8/layout/vList2"/>
    <dgm:cxn modelId="{C338D54A-FEFD-4D25-AEA6-8C0A1649F6DE}" type="presParOf" srcId="{B34C4F9C-5017-4D9D-896D-5C268AA660D4}" destId="{F3B23602-0DE2-40E7-A7E2-11E11DE8FEB6}" srcOrd="1" destOrd="0" presId="urn:microsoft.com/office/officeart/2005/8/layout/vList2"/>
    <dgm:cxn modelId="{948254A8-5A77-4BFF-A295-C3BB09E22B10}" type="presParOf" srcId="{B34C4F9C-5017-4D9D-896D-5C268AA660D4}" destId="{AAD9A6D9-8D77-402A-B270-5080F42196EB}" srcOrd="2" destOrd="0" presId="urn:microsoft.com/office/officeart/2005/8/layout/vList2"/>
    <dgm:cxn modelId="{0117275F-061F-4DB8-AC38-28BB530CB395}" type="presParOf" srcId="{B34C4F9C-5017-4D9D-896D-5C268AA660D4}" destId="{718F1EA3-08D2-4006-8EE3-3BF3642F90CA}" srcOrd="3" destOrd="0" presId="urn:microsoft.com/office/officeart/2005/8/layout/vList2"/>
    <dgm:cxn modelId="{55D309EF-7266-43DA-AFDC-F328CE4C586D}" type="presParOf" srcId="{B34C4F9C-5017-4D9D-896D-5C268AA660D4}" destId="{8A6D90B3-2968-4E8E-A254-BB5F444CA7A3}" srcOrd="4" destOrd="0" presId="urn:microsoft.com/office/officeart/2005/8/layout/vList2"/>
    <dgm:cxn modelId="{C3D5B7E5-0FB2-40F7-8736-7872ACB55C5F}" type="presParOf" srcId="{B34C4F9C-5017-4D9D-896D-5C268AA660D4}" destId="{75E94F46-8568-4182-B7A3-395F0D2B4AD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1B79A972-110A-41A1-8535-2A576CC82CB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1326D28-B495-476F-8B7A-5FA6B328E080}">
      <dgm:prSet custT="1"/>
      <dgm:spPr/>
      <dgm:t>
        <a:bodyPr/>
        <a:lstStyle/>
        <a:p>
          <a:pPr rtl="0"/>
          <a:r>
            <a:rPr lang="en-US" altLang="zh-TW" sz="2800" dirty="0" smtClean="0"/>
            <a:t>b. </a:t>
          </a:r>
          <a:r>
            <a:rPr lang="zh-TW" sz="2800" dirty="0" smtClean="0"/>
            <a:t>向上延伸：往高價品方向發展。</a:t>
          </a:r>
          <a:endParaRPr lang="en-US" sz="2800" dirty="0"/>
        </a:p>
      </dgm:t>
    </dgm:pt>
    <dgm:pt modelId="{3C2B8960-657E-44B9-A47C-7E8B39AA974C}" type="parTrans" cxnId="{AFF22EA0-6946-42CA-8D80-26F5E1463C56}">
      <dgm:prSet/>
      <dgm:spPr/>
      <dgm:t>
        <a:bodyPr/>
        <a:lstStyle/>
        <a:p>
          <a:endParaRPr lang="zh-TW" altLang="en-US" sz="2800"/>
        </a:p>
      </dgm:t>
    </dgm:pt>
    <dgm:pt modelId="{972C090B-F9D2-4CC6-A0CA-F93D1376C73D}" type="sibTrans" cxnId="{AFF22EA0-6946-42CA-8D80-26F5E1463C56}">
      <dgm:prSet/>
      <dgm:spPr/>
      <dgm:t>
        <a:bodyPr/>
        <a:lstStyle/>
        <a:p>
          <a:endParaRPr lang="zh-TW" altLang="en-US" sz="2800"/>
        </a:p>
      </dgm:t>
    </dgm:pt>
    <dgm:pt modelId="{DD39EC64-B609-4A83-8743-E6CFF3A864B0}">
      <dgm:prSet custT="1"/>
      <dgm:spPr/>
      <dgm:t>
        <a:bodyPr/>
        <a:lstStyle/>
        <a:p>
          <a:pPr rtl="0"/>
          <a:r>
            <a:rPr lang="zh-TW" sz="2800" dirty="0" smtClean="0"/>
            <a:t>例如：</a:t>
          </a:r>
          <a:r>
            <a:rPr lang="en-US" altLang="zh-TW" sz="2800" dirty="0" smtClean="0"/>
            <a:t>Toyota</a:t>
          </a:r>
          <a:r>
            <a:rPr lang="zh-TW" altLang="en-US" sz="2800" dirty="0" smtClean="0"/>
            <a:t>的</a:t>
          </a:r>
          <a:r>
            <a:rPr lang="en-US" sz="2800" dirty="0" smtClean="0"/>
            <a:t>Lexus</a:t>
          </a:r>
          <a:r>
            <a:rPr lang="zh-TW" sz="2800" dirty="0" smtClean="0"/>
            <a:t>、</a:t>
          </a:r>
          <a:r>
            <a:rPr lang="en-US" altLang="zh-TW" sz="2800" dirty="0" smtClean="0"/>
            <a:t>Nissan</a:t>
          </a:r>
          <a:r>
            <a:rPr lang="zh-TW" altLang="en-US" sz="2800" dirty="0" smtClean="0"/>
            <a:t>的</a:t>
          </a:r>
          <a:r>
            <a:rPr lang="en-US" sz="2800" dirty="0" smtClean="0"/>
            <a:t>Infinity</a:t>
          </a:r>
          <a:r>
            <a:rPr lang="zh-TW" sz="2800" dirty="0" smtClean="0"/>
            <a:t>、</a:t>
          </a:r>
          <a:r>
            <a:rPr lang="en-US" altLang="zh-TW" sz="2800" dirty="0" smtClean="0"/>
            <a:t>HONDA </a:t>
          </a:r>
          <a:r>
            <a:rPr lang="zh-TW" altLang="en-US" sz="2800" dirty="0" smtClean="0"/>
            <a:t>的</a:t>
          </a:r>
          <a:r>
            <a:rPr lang="en-US" sz="2800" dirty="0" smtClean="0"/>
            <a:t>Acura</a:t>
          </a:r>
          <a:r>
            <a:rPr lang="zh-TW" sz="2800" dirty="0" smtClean="0"/>
            <a:t>，裕隆的</a:t>
          </a:r>
          <a:r>
            <a:rPr lang="en-US" sz="2800" dirty="0" smtClean="0"/>
            <a:t>LUXIGEN </a:t>
          </a:r>
          <a:endParaRPr lang="en-US" sz="2800" dirty="0"/>
        </a:p>
      </dgm:t>
    </dgm:pt>
    <dgm:pt modelId="{E9FF7ED1-A92D-49CC-A0D5-72E60080F3BF}" type="parTrans" cxnId="{02598741-5088-4B7B-8FB1-AF0D751F2692}">
      <dgm:prSet/>
      <dgm:spPr/>
      <dgm:t>
        <a:bodyPr/>
        <a:lstStyle/>
        <a:p>
          <a:endParaRPr lang="zh-TW" altLang="en-US" sz="2800"/>
        </a:p>
      </dgm:t>
    </dgm:pt>
    <dgm:pt modelId="{1B213036-344B-4DAA-92D1-0634DF3F3B4F}" type="sibTrans" cxnId="{02598741-5088-4B7B-8FB1-AF0D751F2692}">
      <dgm:prSet/>
      <dgm:spPr/>
      <dgm:t>
        <a:bodyPr/>
        <a:lstStyle/>
        <a:p>
          <a:endParaRPr lang="zh-TW" altLang="en-US" sz="2800"/>
        </a:p>
      </dgm:t>
    </dgm:pt>
    <dgm:pt modelId="{6DD8E0C2-5A38-47AF-A838-A40CC99F123C}">
      <dgm:prSet custT="1"/>
      <dgm:spPr/>
      <dgm:t>
        <a:bodyPr/>
        <a:lstStyle/>
        <a:p>
          <a:pPr rtl="0"/>
          <a:r>
            <a:rPr lang="zh-TW" altLang="en-US" sz="2800" dirty="0" smtClean="0"/>
            <a:t>原因有二</a:t>
          </a:r>
          <a:endParaRPr lang="zh-TW" altLang="en-US" sz="2800" dirty="0"/>
        </a:p>
      </dgm:t>
    </dgm:pt>
    <dgm:pt modelId="{363652C3-1478-4062-9A82-379A0812D066}" type="parTrans" cxnId="{83D21854-8B65-4568-BD20-3D4A57892E55}">
      <dgm:prSet/>
      <dgm:spPr/>
      <dgm:t>
        <a:bodyPr/>
        <a:lstStyle/>
        <a:p>
          <a:endParaRPr lang="zh-TW" altLang="en-US" sz="2800"/>
        </a:p>
      </dgm:t>
    </dgm:pt>
    <dgm:pt modelId="{F4E2D8C8-11CE-4726-BDF9-ADE2C14D734D}" type="sibTrans" cxnId="{83D21854-8B65-4568-BD20-3D4A57892E55}">
      <dgm:prSet/>
      <dgm:spPr/>
      <dgm:t>
        <a:bodyPr/>
        <a:lstStyle/>
        <a:p>
          <a:endParaRPr lang="zh-TW" altLang="en-US" sz="2800"/>
        </a:p>
      </dgm:t>
    </dgm:pt>
    <dgm:pt modelId="{F42B51F4-038C-4819-81F1-E1F88743FEDD}">
      <dgm:prSet custT="1"/>
      <dgm:spPr/>
      <dgm:t>
        <a:bodyPr/>
        <a:lstStyle/>
        <a:p>
          <a:pPr rtl="0"/>
          <a:r>
            <a:rPr lang="zh-TW" altLang="en-US" sz="2800" dirty="0" smtClean="0"/>
            <a:t>提升現有產品的聲譽</a:t>
          </a:r>
          <a:endParaRPr lang="zh-TW" altLang="en-US" sz="2800" dirty="0"/>
        </a:p>
      </dgm:t>
    </dgm:pt>
    <dgm:pt modelId="{58370295-92B7-4894-A041-341F30F7D0DC}" type="parTrans" cxnId="{534F7042-BA72-43C2-8A16-2C3772511560}">
      <dgm:prSet/>
      <dgm:spPr/>
      <dgm:t>
        <a:bodyPr/>
        <a:lstStyle/>
        <a:p>
          <a:endParaRPr lang="zh-TW" altLang="en-US" sz="2800"/>
        </a:p>
      </dgm:t>
    </dgm:pt>
    <dgm:pt modelId="{CC695CA4-C4E2-4D23-8F91-935A33951AF1}" type="sibTrans" cxnId="{534F7042-BA72-43C2-8A16-2C3772511560}">
      <dgm:prSet/>
      <dgm:spPr/>
      <dgm:t>
        <a:bodyPr/>
        <a:lstStyle/>
        <a:p>
          <a:endParaRPr lang="zh-TW" altLang="en-US" sz="2800"/>
        </a:p>
      </dgm:t>
    </dgm:pt>
    <dgm:pt modelId="{EAD5CEA2-33D2-4854-9650-1BAB052B1E42}">
      <dgm:prSet custT="1"/>
      <dgm:spPr/>
      <dgm:t>
        <a:bodyPr/>
        <a:lstStyle/>
        <a:p>
          <a:pPr rtl="0"/>
          <a:r>
            <a:rPr lang="zh-TW" altLang="en-US" sz="2800" dirty="0" smtClean="0"/>
            <a:t>受到高級品的成長潛力與利潤所吸引。</a:t>
          </a:r>
          <a:endParaRPr lang="zh-TW" altLang="en-US" sz="2800" dirty="0"/>
        </a:p>
      </dgm:t>
    </dgm:pt>
    <dgm:pt modelId="{7FC9F1AF-BE42-4B25-9D8E-261E969B0E82}" type="parTrans" cxnId="{0A2085FA-7F66-44DD-A534-F0032A719115}">
      <dgm:prSet/>
      <dgm:spPr/>
      <dgm:t>
        <a:bodyPr/>
        <a:lstStyle/>
        <a:p>
          <a:endParaRPr lang="zh-TW" altLang="en-US" sz="2800"/>
        </a:p>
      </dgm:t>
    </dgm:pt>
    <dgm:pt modelId="{3B914BAB-F5F9-470E-8057-9069E0CAD659}" type="sibTrans" cxnId="{0A2085FA-7F66-44DD-A534-F0032A719115}">
      <dgm:prSet/>
      <dgm:spPr/>
      <dgm:t>
        <a:bodyPr/>
        <a:lstStyle/>
        <a:p>
          <a:endParaRPr lang="zh-TW" altLang="en-US" sz="2800"/>
        </a:p>
      </dgm:t>
    </dgm:pt>
    <dgm:pt modelId="{30C1B5AB-2C1C-456F-83B7-52B4785E3C6C}" type="pres">
      <dgm:prSet presAssocID="{1B79A972-110A-41A1-8535-2A576CC82CB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B295045-FE88-430F-AB8C-D7547D3C8A43}" type="pres">
      <dgm:prSet presAssocID="{41326D28-B495-476F-8B7A-5FA6B328E080}" presName="parentText" presStyleLbl="node1" presStyleIdx="0" presStyleCnt="3" custLinFactY="-5767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FDD1649-0B8E-45D4-A605-8AA105065C3E}" type="pres">
      <dgm:prSet presAssocID="{972C090B-F9D2-4CC6-A0CA-F93D1376C73D}" presName="spacer" presStyleCnt="0"/>
      <dgm:spPr/>
    </dgm:pt>
    <dgm:pt modelId="{23C99DEE-B22E-472B-867B-B1C6A63E209F}" type="pres">
      <dgm:prSet presAssocID="{DD39EC64-B609-4A83-8743-E6CFF3A864B0}" presName="parentText" presStyleLbl="node1" presStyleIdx="1" presStyleCnt="3" custLinFactNeighborY="-8014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F3C612D-9B38-438B-B25E-7684FE69ECAA}" type="pres">
      <dgm:prSet presAssocID="{1B213036-344B-4DAA-92D1-0634DF3F3B4F}" presName="spacer" presStyleCnt="0"/>
      <dgm:spPr/>
    </dgm:pt>
    <dgm:pt modelId="{FD641E62-7288-4D32-9053-6CB6EA026AD7}" type="pres">
      <dgm:prSet presAssocID="{6DD8E0C2-5A38-47AF-A838-A40CC99F123C}" presName="parentText" presStyleLbl="node1" presStyleIdx="2" presStyleCnt="3" custScaleY="61980" custLinFactNeighborY="-2124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8F41FA4-BB9D-4094-846D-2881519F8C8C}" type="pres">
      <dgm:prSet presAssocID="{6DD8E0C2-5A38-47AF-A838-A40CC99F123C}" presName="childText" presStyleLbl="revTx" presStyleIdx="0" presStyleCnt="1" custLinFactNeighborY="-2093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3D21854-8B65-4568-BD20-3D4A57892E55}" srcId="{1B79A972-110A-41A1-8535-2A576CC82CBC}" destId="{6DD8E0C2-5A38-47AF-A838-A40CC99F123C}" srcOrd="2" destOrd="0" parTransId="{363652C3-1478-4062-9A82-379A0812D066}" sibTransId="{F4E2D8C8-11CE-4726-BDF9-ADE2C14D734D}"/>
    <dgm:cxn modelId="{DCDF3DAE-140E-4487-88F2-8058DCB0DBE8}" type="presOf" srcId="{1B79A972-110A-41A1-8535-2A576CC82CBC}" destId="{30C1B5AB-2C1C-456F-83B7-52B4785E3C6C}" srcOrd="0" destOrd="0" presId="urn:microsoft.com/office/officeart/2005/8/layout/vList2"/>
    <dgm:cxn modelId="{02598741-5088-4B7B-8FB1-AF0D751F2692}" srcId="{1B79A972-110A-41A1-8535-2A576CC82CBC}" destId="{DD39EC64-B609-4A83-8743-E6CFF3A864B0}" srcOrd="1" destOrd="0" parTransId="{E9FF7ED1-A92D-49CC-A0D5-72E60080F3BF}" sibTransId="{1B213036-344B-4DAA-92D1-0634DF3F3B4F}"/>
    <dgm:cxn modelId="{A4B872A5-5C0C-464F-BFF3-59D5A92B232B}" type="presOf" srcId="{EAD5CEA2-33D2-4854-9650-1BAB052B1E42}" destId="{98F41FA4-BB9D-4094-846D-2881519F8C8C}" srcOrd="0" destOrd="1" presId="urn:microsoft.com/office/officeart/2005/8/layout/vList2"/>
    <dgm:cxn modelId="{903DB74D-B26E-4C4F-8137-4195CCEB6593}" type="presOf" srcId="{F42B51F4-038C-4819-81F1-E1F88743FEDD}" destId="{98F41FA4-BB9D-4094-846D-2881519F8C8C}" srcOrd="0" destOrd="0" presId="urn:microsoft.com/office/officeart/2005/8/layout/vList2"/>
    <dgm:cxn modelId="{534F7042-BA72-43C2-8A16-2C3772511560}" srcId="{6DD8E0C2-5A38-47AF-A838-A40CC99F123C}" destId="{F42B51F4-038C-4819-81F1-E1F88743FEDD}" srcOrd="0" destOrd="0" parTransId="{58370295-92B7-4894-A041-341F30F7D0DC}" sibTransId="{CC695CA4-C4E2-4D23-8F91-935A33951AF1}"/>
    <dgm:cxn modelId="{C69E5414-ED64-447E-96A5-4FE72572F9B8}" type="presOf" srcId="{41326D28-B495-476F-8B7A-5FA6B328E080}" destId="{2B295045-FE88-430F-AB8C-D7547D3C8A43}" srcOrd="0" destOrd="0" presId="urn:microsoft.com/office/officeart/2005/8/layout/vList2"/>
    <dgm:cxn modelId="{5669BCC0-A636-4D31-BDDB-AE8F313FA48A}" type="presOf" srcId="{DD39EC64-B609-4A83-8743-E6CFF3A864B0}" destId="{23C99DEE-B22E-472B-867B-B1C6A63E209F}" srcOrd="0" destOrd="0" presId="urn:microsoft.com/office/officeart/2005/8/layout/vList2"/>
    <dgm:cxn modelId="{AFF22EA0-6946-42CA-8D80-26F5E1463C56}" srcId="{1B79A972-110A-41A1-8535-2A576CC82CBC}" destId="{41326D28-B495-476F-8B7A-5FA6B328E080}" srcOrd="0" destOrd="0" parTransId="{3C2B8960-657E-44B9-A47C-7E8B39AA974C}" sibTransId="{972C090B-F9D2-4CC6-A0CA-F93D1376C73D}"/>
    <dgm:cxn modelId="{0A2085FA-7F66-44DD-A534-F0032A719115}" srcId="{6DD8E0C2-5A38-47AF-A838-A40CC99F123C}" destId="{EAD5CEA2-33D2-4854-9650-1BAB052B1E42}" srcOrd="1" destOrd="0" parTransId="{7FC9F1AF-BE42-4B25-9D8E-261E969B0E82}" sibTransId="{3B914BAB-F5F9-470E-8057-9069E0CAD659}"/>
    <dgm:cxn modelId="{E13AAB61-F100-42FC-8675-77A72328E947}" type="presOf" srcId="{6DD8E0C2-5A38-47AF-A838-A40CC99F123C}" destId="{FD641E62-7288-4D32-9053-6CB6EA026AD7}" srcOrd="0" destOrd="0" presId="urn:microsoft.com/office/officeart/2005/8/layout/vList2"/>
    <dgm:cxn modelId="{E97B903E-4EA6-4DBE-9D0C-022C0C0E304E}" type="presParOf" srcId="{30C1B5AB-2C1C-456F-83B7-52B4785E3C6C}" destId="{2B295045-FE88-430F-AB8C-D7547D3C8A43}" srcOrd="0" destOrd="0" presId="urn:microsoft.com/office/officeart/2005/8/layout/vList2"/>
    <dgm:cxn modelId="{E2B14EEA-54CB-45B4-8739-7F7BB78B133A}" type="presParOf" srcId="{30C1B5AB-2C1C-456F-83B7-52B4785E3C6C}" destId="{5FDD1649-0B8E-45D4-A605-8AA105065C3E}" srcOrd="1" destOrd="0" presId="urn:microsoft.com/office/officeart/2005/8/layout/vList2"/>
    <dgm:cxn modelId="{A6CB900E-EB9D-4064-99CB-0A71FD7F1E27}" type="presParOf" srcId="{30C1B5AB-2C1C-456F-83B7-52B4785E3C6C}" destId="{23C99DEE-B22E-472B-867B-B1C6A63E209F}" srcOrd="2" destOrd="0" presId="urn:microsoft.com/office/officeart/2005/8/layout/vList2"/>
    <dgm:cxn modelId="{1C4682E4-76A8-4ECD-B489-4BE235F2AEAE}" type="presParOf" srcId="{30C1B5AB-2C1C-456F-83B7-52B4785E3C6C}" destId="{2F3C612D-9B38-438B-B25E-7684FE69ECAA}" srcOrd="3" destOrd="0" presId="urn:microsoft.com/office/officeart/2005/8/layout/vList2"/>
    <dgm:cxn modelId="{B08B8F40-A10A-4130-AB43-C1951CDA4867}" type="presParOf" srcId="{30C1B5AB-2C1C-456F-83B7-52B4785E3C6C}" destId="{FD641E62-7288-4D32-9053-6CB6EA026AD7}" srcOrd="4" destOrd="0" presId="urn:microsoft.com/office/officeart/2005/8/layout/vList2"/>
    <dgm:cxn modelId="{62F675BA-C572-416B-95D5-70CEF74DFC9F}" type="presParOf" srcId="{30C1B5AB-2C1C-456F-83B7-52B4785E3C6C}" destId="{98F41FA4-BB9D-4094-846D-2881519F8C8C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8C34E0D1-DE89-4D5E-9A27-979B1A0B36A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0371D23-6F7F-46F9-BC85-B2D88F5E4F1A}">
      <dgm:prSet custT="1"/>
      <dgm:spPr/>
      <dgm:t>
        <a:bodyPr/>
        <a:lstStyle/>
        <a:p>
          <a:pPr rtl="0"/>
          <a:r>
            <a:rPr lang="en-US" altLang="zh-TW" sz="2800" dirty="0" smtClean="0"/>
            <a:t>c. </a:t>
          </a:r>
          <a:r>
            <a:rPr lang="zh-TW" sz="2800" dirty="0" smtClean="0"/>
            <a:t>雙向延伸：同時往高價與低價品方向發展。</a:t>
          </a:r>
          <a:r>
            <a:rPr lang="en-US" altLang="zh-TW" sz="2800" dirty="0" smtClean="0"/>
            <a:t/>
          </a:r>
          <a:br>
            <a:rPr lang="en-US" altLang="zh-TW" sz="2800" dirty="0" smtClean="0"/>
          </a:br>
          <a:r>
            <a:rPr lang="en-US" altLang="zh-TW" sz="2800" dirty="0" smtClean="0"/>
            <a:t>    </a:t>
          </a:r>
          <a:r>
            <a:rPr lang="zh-TW" sz="2800" dirty="0" smtClean="0"/>
            <a:t>例如</a:t>
          </a:r>
          <a:r>
            <a:rPr lang="zh-TW" altLang="en-US" sz="2800" dirty="0" smtClean="0"/>
            <a:t>：</a:t>
          </a:r>
          <a:r>
            <a:rPr lang="en-US" sz="2800" dirty="0" smtClean="0"/>
            <a:t>Marriott</a:t>
          </a:r>
          <a:endParaRPr lang="zh-TW" sz="2800" dirty="0"/>
        </a:p>
      </dgm:t>
    </dgm:pt>
    <dgm:pt modelId="{D50828D2-1F09-47A1-AA84-A4F88491E8B1}" type="parTrans" cxnId="{C42E3E62-C7F0-4DF0-A0B2-C2039FD4F9E4}">
      <dgm:prSet/>
      <dgm:spPr/>
      <dgm:t>
        <a:bodyPr/>
        <a:lstStyle/>
        <a:p>
          <a:endParaRPr lang="zh-TW" altLang="en-US" sz="2800"/>
        </a:p>
      </dgm:t>
    </dgm:pt>
    <dgm:pt modelId="{776EFE42-30A2-4131-92C0-6FD4C8632278}" type="sibTrans" cxnId="{C42E3E62-C7F0-4DF0-A0B2-C2039FD4F9E4}">
      <dgm:prSet/>
      <dgm:spPr/>
      <dgm:t>
        <a:bodyPr/>
        <a:lstStyle/>
        <a:p>
          <a:endParaRPr lang="zh-TW" altLang="en-US" sz="2800"/>
        </a:p>
      </dgm:t>
    </dgm:pt>
    <dgm:pt modelId="{722894E9-860F-4B8B-A1D2-EBF3D06D6E2A}">
      <dgm:prSet custT="1"/>
      <dgm:spPr/>
      <dgm:t>
        <a:bodyPr/>
        <a:lstStyle/>
        <a:p>
          <a:pPr rtl="0"/>
          <a:r>
            <a:rPr lang="en-US" sz="2800" dirty="0" smtClean="0"/>
            <a:t>Marriott</a:t>
          </a:r>
          <a:r>
            <a:rPr lang="zh-TW" sz="2800" dirty="0" smtClean="0"/>
            <a:t>：中價位。高階與中層經理</a:t>
          </a:r>
          <a:endParaRPr lang="zh-TW" sz="2800" dirty="0"/>
        </a:p>
      </dgm:t>
    </dgm:pt>
    <dgm:pt modelId="{4E9118F6-764C-4B8F-9BA1-174A7FE93D71}" type="parTrans" cxnId="{841423BA-60C8-4226-8E98-7B54ACFD0DB9}">
      <dgm:prSet/>
      <dgm:spPr/>
      <dgm:t>
        <a:bodyPr/>
        <a:lstStyle/>
        <a:p>
          <a:endParaRPr lang="zh-TW" altLang="en-US" sz="2800"/>
        </a:p>
      </dgm:t>
    </dgm:pt>
    <dgm:pt modelId="{A131A1B0-F0BF-4E19-9BB6-1CB74C578FC4}" type="sibTrans" cxnId="{841423BA-60C8-4226-8E98-7B54ACFD0DB9}">
      <dgm:prSet/>
      <dgm:spPr/>
      <dgm:t>
        <a:bodyPr/>
        <a:lstStyle/>
        <a:p>
          <a:endParaRPr lang="zh-TW" altLang="en-US" sz="2800"/>
        </a:p>
      </dgm:t>
    </dgm:pt>
    <dgm:pt modelId="{A4306569-D25C-4BC0-8E11-F662566B17C9}">
      <dgm:prSet custT="1"/>
      <dgm:spPr/>
      <dgm:t>
        <a:bodyPr/>
        <a:lstStyle/>
        <a:p>
          <a:pPr rtl="0"/>
          <a:r>
            <a:rPr lang="en-US" sz="2800" dirty="0" smtClean="0"/>
            <a:t>Renaissance</a:t>
          </a:r>
          <a:r>
            <a:rPr lang="zh-TW" sz="2800" dirty="0" smtClean="0"/>
            <a:t>：高價位。高層經理</a:t>
          </a:r>
          <a:endParaRPr lang="zh-TW" sz="2800" dirty="0"/>
        </a:p>
      </dgm:t>
    </dgm:pt>
    <dgm:pt modelId="{FAC25BA3-FDDF-40DB-9A0D-E574286ADB1A}" type="parTrans" cxnId="{65CA697D-D221-4160-9430-ADD5DD621CF6}">
      <dgm:prSet/>
      <dgm:spPr/>
      <dgm:t>
        <a:bodyPr/>
        <a:lstStyle/>
        <a:p>
          <a:endParaRPr lang="zh-TW" altLang="en-US" sz="2800"/>
        </a:p>
      </dgm:t>
    </dgm:pt>
    <dgm:pt modelId="{57C431B7-0496-415E-BAB1-B56761971D04}" type="sibTrans" cxnId="{65CA697D-D221-4160-9430-ADD5DD621CF6}">
      <dgm:prSet/>
      <dgm:spPr/>
      <dgm:t>
        <a:bodyPr/>
        <a:lstStyle/>
        <a:p>
          <a:endParaRPr lang="zh-TW" altLang="en-US" sz="2800"/>
        </a:p>
      </dgm:t>
    </dgm:pt>
    <dgm:pt modelId="{ABD075DA-2012-4010-9498-66A1581E0672}">
      <dgm:prSet custT="1"/>
      <dgm:spPr/>
      <dgm:t>
        <a:bodyPr/>
        <a:lstStyle/>
        <a:p>
          <a:pPr rtl="0"/>
          <a:r>
            <a:rPr lang="en-US" sz="2800" dirty="0" err="1" smtClean="0"/>
            <a:t>Countyard</a:t>
          </a:r>
          <a:r>
            <a:rPr lang="zh-TW" sz="2800" dirty="0" smtClean="0"/>
            <a:t>：銷售人員與旅途奔波人士。</a:t>
          </a:r>
          <a:endParaRPr lang="zh-TW" sz="2800" dirty="0"/>
        </a:p>
      </dgm:t>
    </dgm:pt>
    <dgm:pt modelId="{BE926AF3-0408-4C5F-B38D-D96A42064625}" type="parTrans" cxnId="{864958ED-9755-4E34-B96B-DE54537B43C3}">
      <dgm:prSet/>
      <dgm:spPr/>
      <dgm:t>
        <a:bodyPr/>
        <a:lstStyle/>
        <a:p>
          <a:endParaRPr lang="zh-TW" altLang="en-US" sz="2800"/>
        </a:p>
      </dgm:t>
    </dgm:pt>
    <dgm:pt modelId="{8BB08D89-4310-4C8C-B1AC-D163B7E60669}" type="sibTrans" cxnId="{864958ED-9755-4E34-B96B-DE54537B43C3}">
      <dgm:prSet/>
      <dgm:spPr/>
      <dgm:t>
        <a:bodyPr/>
        <a:lstStyle/>
        <a:p>
          <a:endParaRPr lang="zh-TW" altLang="en-US" sz="2800"/>
        </a:p>
      </dgm:t>
    </dgm:pt>
    <dgm:pt modelId="{A1DAB6E8-FF25-4920-8AE4-B9B90F1C1961}">
      <dgm:prSet custT="1"/>
      <dgm:spPr/>
      <dgm:t>
        <a:bodyPr/>
        <a:lstStyle/>
        <a:p>
          <a:pPr rtl="0"/>
          <a:r>
            <a:rPr lang="en-US" sz="2800" dirty="0" smtClean="0"/>
            <a:t>Fairfield</a:t>
          </a:r>
          <a:r>
            <a:rPr lang="zh-TW" sz="2800" dirty="0" smtClean="0"/>
            <a:t>：旅費預算較低的人。</a:t>
          </a:r>
          <a:endParaRPr lang="zh-TW" sz="2800" dirty="0"/>
        </a:p>
      </dgm:t>
    </dgm:pt>
    <dgm:pt modelId="{08522007-1824-40CA-A84D-99FB438F58F7}" type="parTrans" cxnId="{8FC5AC3E-4EC3-428E-A588-52153924F94E}">
      <dgm:prSet/>
      <dgm:spPr/>
      <dgm:t>
        <a:bodyPr/>
        <a:lstStyle/>
        <a:p>
          <a:endParaRPr lang="zh-TW" altLang="en-US" sz="2800"/>
        </a:p>
      </dgm:t>
    </dgm:pt>
    <dgm:pt modelId="{64B46CF3-38F2-4C94-BBFB-2F67CE4BF696}" type="sibTrans" cxnId="{8FC5AC3E-4EC3-428E-A588-52153924F94E}">
      <dgm:prSet/>
      <dgm:spPr/>
      <dgm:t>
        <a:bodyPr/>
        <a:lstStyle/>
        <a:p>
          <a:endParaRPr lang="zh-TW" altLang="en-US" sz="2800"/>
        </a:p>
      </dgm:t>
    </dgm:pt>
    <dgm:pt modelId="{27B7B104-BCD9-437A-95BD-12B1C92057F3}" type="pres">
      <dgm:prSet presAssocID="{8C34E0D1-DE89-4D5E-9A27-979B1A0B36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07D1A3B-0090-49E9-9E0E-1A54135222E1}" type="pres">
      <dgm:prSet presAssocID="{A0371D23-6F7F-46F9-BC85-B2D88F5E4F1A}" presName="parentText" presStyleLbl="node1" presStyleIdx="0" presStyleCnt="1" custLinFactNeighborY="-1881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3A555CC-791C-4572-BAA1-E0CEA1258E1D}" type="pres">
      <dgm:prSet presAssocID="{A0371D23-6F7F-46F9-BC85-B2D88F5E4F1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41423BA-60C8-4226-8E98-7B54ACFD0DB9}" srcId="{A0371D23-6F7F-46F9-BC85-B2D88F5E4F1A}" destId="{722894E9-860F-4B8B-A1D2-EBF3D06D6E2A}" srcOrd="0" destOrd="0" parTransId="{4E9118F6-764C-4B8F-9BA1-174A7FE93D71}" sibTransId="{A131A1B0-F0BF-4E19-9BB6-1CB74C578FC4}"/>
    <dgm:cxn modelId="{65CA697D-D221-4160-9430-ADD5DD621CF6}" srcId="{A0371D23-6F7F-46F9-BC85-B2D88F5E4F1A}" destId="{A4306569-D25C-4BC0-8E11-F662566B17C9}" srcOrd="1" destOrd="0" parTransId="{FAC25BA3-FDDF-40DB-9A0D-E574286ADB1A}" sibTransId="{57C431B7-0496-415E-BAB1-B56761971D04}"/>
    <dgm:cxn modelId="{4CC842C7-0C3A-4760-941B-1B1A73620CEE}" type="presOf" srcId="{8C34E0D1-DE89-4D5E-9A27-979B1A0B36A5}" destId="{27B7B104-BCD9-437A-95BD-12B1C92057F3}" srcOrd="0" destOrd="0" presId="urn:microsoft.com/office/officeart/2005/8/layout/vList2"/>
    <dgm:cxn modelId="{8FC5AC3E-4EC3-428E-A588-52153924F94E}" srcId="{A0371D23-6F7F-46F9-BC85-B2D88F5E4F1A}" destId="{A1DAB6E8-FF25-4920-8AE4-B9B90F1C1961}" srcOrd="3" destOrd="0" parTransId="{08522007-1824-40CA-A84D-99FB438F58F7}" sibTransId="{64B46CF3-38F2-4C94-BBFB-2F67CE4BF696}"/>
    <dgm:cxn modelId="{C42E3E62-C7F0-4DF0-A0B2-C2039FD4F9E4}" srcId="{8C34E0D1-DE89-4D5E-9A27-979B1A0B36A5}" destId="{A0371D23-6F7F-46F9-BC85-B2D88F5E4F1A}" srcOrd="0" destOrd="0" parTransId="{D50828D2-1F09-47A1-AA84-A4F88491E8B1}" sibTransId="{776EFE42-30A2-4131-92C0-6FD4C8632278}"/>
    <dgm:cxn modelId="{864958ED-9755-4E34-B96B-DE54537B43C3}" srcId="{A0371D23-6F7F-46F9-BC85-B2D88F5E4F1A}" destId="{ABD075DA-2012-4010-9498-66A1581E0672}" srcOrd="2" destOrd="0" parTransId="{BE926AF3-0408-4C5F-B38D-D96A42064625}" sibTransId="{8BB08D89-4310-4C8C-B1AC-D163B7E60669}"/>
    <dgm:cxn modelId="{CBC24940-FB7C-4D93-9E7E-030A1C8832D3}" type="presOf" srcId="{A0371D23-6F7F-46F9-BC85-B2D88F5E4F1A}" destId="{607D1A3B-0090-49E9-9E0E-1A54135222E1}" srcOrd="0" destOrd="0" presId="urn:microsoft.com/office/officeart/2005/8/layout/vList2"/>
    <dgm:cxn modelId="{35E53B2D-0B55-40B7-AD2A-C57E9926071C}" type="presOf" srcId="{722894E9-860F-4B8B-A1D2-EBF3D06D6E2A}" destId="{53A555CC-791C-4572-BAA1-E0CEA1258E1D}" srcOrd="0" destOrd="0" presId="urn:microsoft.com/office/officeart/2005/8/layout/vList2"/>
    <dgm:cxn modelId="{B50904CD-7A52-4EAA-81B7-1A768937BAA8}" type="presOf" srcId="{A4306569-D25C-4BC0-8E11-F662566B17C9}" destId="{53A555CC-791C-4572-BAA1-E0CEA1258E1D}" srcOrd="0" destOrd="1" presId="urn:microsoft.com/office/officeart/2005/8/layout/vList2"/>
    <dgm:cxn modelId="{7C139B0E-68EB-4801-A164-DD3CE1AFEA8A}" type="presOf" srcId="{A1DAB6E8-FF25-4920-8AE4-B9B90F1C1961}" destId="{53A555CC-791C-4572-BAA1-E0CEA1258E1D}" srcOrd="0" destOrd="3" presId="urn:microsoft.com/office/officeart/2005/8/layout/vList2"/>
    <dgm:cxn modelId="{8EDB8051-FB44-404F-B363-A01B791FAFE2}" type="presOf" srcId="{ABD075DA-2012-4010-9498-66A1581E0672}" destId="{53A555CC-791C-4572-BAA1-E0CEA1258E1D}" srcOrd="0" destOrd="2" presId="urn:microsoft.com/office/officeart/2005/8/layout/vList2"/>
    <dgm:cxn modelId="{45C40DCF-F23D-42BA-A018-1E4CEBBA60B4}" type="presParOf" srcId="{27B7B104-BCD9-437A-95BD-12B1C92057F3}" destId="{607D1A3B-0090-49E9-9E0E-1A54135222E1}" srcOrd="0" destOrd="0" presId="urn:microsoft.com/office/officeart/2005/8/layout/vList2"/>
    <dgm:cxn modelId="{ACB913CC-B7DE-457B-95EF-1506E1DC2F19}" type="presParOf" srcId="{27B7B104-BCD9-437A-95BD-12B1C92057F3}" destId="{53A555CC-791C-4572-BAA1-E0CEA1258E1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8148C2DF-DAC0-48FB-A2E7-9E08EB21636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4E5B61E-55BF-4D35-B202-B0CAA598B31C}">
      <dgm:prSet custT="1"/>
      <dgm:spPr/>
      <dgm:t>
        <a:bodyPr/>
        <a:lstStyle/>
        <a:p>
          <a:pPr rtl="0"/>
          <a:r>
            <a:rPr lang="en-US" altLang="zh-TW" sz="2400" dirty="0" smtClean="0"/>
            <a:t>2. </a:t>
          </a:r>
          <a:r>
            <a:rPr lang="zh-TW" sz="2400" dirty="0" smtClean="0"/>
            <a:t>填滿產品線：在現有的產品線範圍內增加更多的產品項目。</a:t>
          </a:r>
          <a:endParaRPr lang="en-US" sz="2400" dirty="0"/>
        </a:p>
      </dgm:t>
    </dgm:pt>
    <dgm:pt modelId="{E83B5779-86E1-4CAB-8D0F-E06D8A953AFB}" type="parTrans" cxnId="{9DEFD9B2-B212-48B5-8F5F-8C6BE4A725E5}">
      <dgm:prSet/>
      <dgm:spPr/>
      <dgm:t>
        <a:bodyPr/>
        <a:lstStyle/>
        <a:p>
          <a:endParaRPr lang="zh-TW" altLang="en-US" sz="2000"/>
        </a:p>
      </dgm:t>
    </dgm:pt>
    <dgm:pt modelId="{CC5DD007-1073-491B-A5CF-C0F6269FBE4D}" type="sibTrans" cxnId="{9DEFD9B2-B212-48B5-8F5F-8C6BE4A725E5}">
      <dgm:prSet/>
      <dgm:spPr/>
      <dgm:t>
        <a:bodyPr/>
        <a:lstStyle/>
        <a:p>
          <a:endParaRPr lang="zh-TW" altLang="en-US" sz="2000"/>
        </a:p>
      </dgm:t>
    </dgm:pt>
    <dgm:pt modelId="{B314F436-B16C-4B49-ACB6-18E48F934E95}">
      <dgm:prSet custT="1"/>
      <dgm:spPr/>
      <dgm:t>
        <a:bodyPr/>
        <a:lstStyle/>
        <a:p>
          <a:pPr rtl="0"/>
          <a:r>
            <a:rPr lang="zh-TW" altLang="en-US" sz="2400" dirty="0" smtClean="0"/>
            <a:t>例如：植物之優加入飽足感的產品項目。</a:t>
          </a:r>
          <a:endParaRPr lang="zh-TW" altLang="en-US" sz="2400" dirty="0"/>
        </a:p>
      </dgm:t>
    </dgm:pt>
    <dgm:pt modelId="{184FAB89-93F9-44EC-B3D5-A7DB82E3D2B1}" type="parTrans" cxnId="{CC1F5B5C-F901-4803-9C6D-DDB3DAD9CFE6}">
      <dgm:prSet/>
      <dgm:spPr/>
      <dgm:t>
        <a:bodyPr/>
        <a:lstStyle/>
        <a:p>
          <a:endParaRPr lang="zh-TW" altLang="en-US" sz="2000"/>
        </a:p>
      </dgm:t>
    </dgm:pt>
    <dgm:pt modelId="{268B8C0A-E45A-40E7-99B3-16CCCD03B15D}" type="sibTrans" cxnId="{CC1F5B5C-F901-4803-9C6D-DDB3DAD9CFE6}">
      <dgm:prSet/>
      <dgm:spPr/>
      <dgm:t>
        <a:bodyPr/>
        <a:lstStyle/>
        <a:p>
          <a:endParaRPr lang="zh-TW" altLang="en-US" sz="2000"/>
        </a:p>
      </dgm:t>
    </dgm:pt>
    <dgm:pt modelId="{0596CF91-B174-4365-93C0-8A89EC16303D}">
      <dgm:prSet custT="1"/>
      <dgm:spPr/>
      <dgm:t>
        <a:bodyPr/>
        <a:lstStyle/>
        <a:p>
          <a:pPr rtl="0"/>
          <a:r>
            <a:rPr lang="zh-TW" sz="2400" dirty="0" smtClean="0"/>
            <a:t>原因：</a:t>
          </a:r>
          <a:endParaRPr lang="en-US" sz="2400" dirty="0"/>
        </a:p>
      </dgm:t>
    </dgm:pt>
    <dgm:pt modelId="{EF0E00C2-78B4-41D1-A307-8752454B6AFE}" type="parTrans" cxnId="{8B305776-90DD-461A-B40F-80D6A826F5A1}">
      <dgm:prSet/>
      <dgm:spPr/>
      <dgm:t>
        <a:bodyPr/>
        <a:lstStyle/>
        <a:p>
          <a:endParaRPr lang="zh-TW" altLang="en-US" sz="2000"/>
        </a:p>
      </dgm:t>
    </dgm:pt>
    <dgm:pt modelId="{8A2AEC4A-1B0A-44A6-9824-D7D2F8BFCE12}" type="sibTrans" cxnId="{8B305776-90DD-461A-B40F-80D6A826F5A1}">
      <dgm:prSet/>
      <dgm:spPr/>
      <dgm:t>
        <a:bodyPr/>
        <a:lstStyle/>
        <a:p>
          <a:endParaRPr lang="zh-TW" altLang="en-US" sz="2000"/>
        </a:p>
      </dgm:t>
    </dgm:pt>
    <dgm:pt modelId="{3052A45B-2F51-411B-A793-2F86C32CAD9E}">
      <dgm:prSet custT="1"/>
      <dgm:spPr/>
      <dgm:t>
        <a:bodyPr/>
        <a:lstStyle/>
        <a:p>
          <a:pPr rtl="0"/>
          <a:r>
            <a:rPr lang="zh-TW" altLang="en-US" sz="2000" dirty="0" smtClean="0"/>
            <a:t>增加利潤、滿足經銷商、利用過剩產能、成為全產品線的領導廠商。</a:t>
          </a:r>
          <a:endParaRPr lang="zh-TW" altLang="en-US" sz="2000" dirty="0"/>
        </a:p>
      </dgm:t>
    </dgm:pt>
    <dgm:pt modelId="{2B4713ED-902C-4888-9C0F-807D6BFC351C}" type="parTrans" cxnId="{9D6C8AEE-91BE-425C-A460-E7C1D3B37FE8}">
      <dgm:prSet/>
      <dgm:spPr/>
      <dgm:t>
        <a:bodyPr/>
        <a:lstStyle/>
        <a:p>
          <a:endParaRPr lang="zh-TW" altLang="en-US" sz="2000"/>
        </a:p>
      </dgm:t>
    </dgm:pt>
    <dgm:pt modelId="{8FD13224-0716-422B-B943-E79022EFAEBA}" type="sibTrans" cxnId="{9D6C8AEE-91BE-425C-A460-E7C1D3B37FE8}">
      <dgm:prSet/>
      <dgm:spPr/>
      <dgm:t>
        <a:bodyPr/>
        <a:lstStyle/>
        <a:p>
          <a:endParaRPr lang="zh-TW" altLang="en-US" sz="2000"/>
        </a:p>
      </dgm:t>
    </dgm:pt>
    <dgm:pt modelId="{439F3C03-28EE-4E6E-9795-D8E3123A7ECE}">
      <dgm:prSet custT="1"/>
      <dgm:spPr/>
      <dgm:t>
        <a:bodyPr/>
        <a:lstStyle/>
        <a:p>
          <a:pPr rtl="0"/>
          <a:r>
            <a:rPr lang="zh-TW" altLang="en-US" sz="2400" dirty="0" smtClean="0"/>
            <a:t>注意：</a:t>
          </a:r>
          <a:endParaRPr lang="zh-TW" altLang="en-US" sz="2400" dirty="0"/>
        </a:p>
      </dgm:t>
    </dgm:pt>
    <dgm:pt modelId="{CC0201DC-C50A-4B80-B9B5-7C6E4979D3A1}" type="parTrans" cxnId="{F41AE004-C158-4D2E-8568-973FB459805A}">
      <dgm:prSet/>
      <dgm:spPr/>
      <dgm:t>
        <a:bodyPr/>
        <a:lstStyle/>
        <a:p>
          <a:endParaRPr lang="zh-TW" altLang="en-US" sz="2000"/>
        </a:p>
      </dgm:t>
    </dgm:pt>
    <dgm:pt modelId="{B57B4804-A0C5-4AF5-8881-B46C4FAF72AE}" type="sibTrans" cxnId="{F41AE004-C158-4D2E-8568-973FB459805A}">
      <dgm:prSet/>
      <dgm:spPr/>
      <dgm:t>
        <a:bodyPr/>
        <a:lstStyle/>
        <a:p>
          <a:endParaRPr lang="zh-TW" altLang="en-US" sz="2000"/>
        </a:p>
      </dgm:t>
    </dgm:pt>
    <dgm:pt modelId="{F0D7AC78-6061-4DF9-82AC-1DDB53470126}">
      <dgm:prSet custT="1"/>
      <dgm:spPr/>
      <dgm:t>
        <a:bodyPr/>
        <a:lstStyle/>
        <a:p>
          <a:pPr rtl="0"/>
          <a:r>
            <a:rPr lang="zh-TW" sz="2000" dirty="0" smtClean="0"/>
            <a:t>產品線如果過滿會使線上的產品自相殘殺，顧客混淆，所以各產品在消費者心目中必須要有明顯的差異性。例如</a:t>
          </a:r>
          <a:r>
            <a:rPr lang="en-US" sz="2000" dirty="0" smtClean="0"/>
            <a:t>VOLVO</a:t>
          </a:r>
          <a:r>
            <a:rPr lang="zh-TW" sz="2000" dirty="0" smtClean="0"/>
            <a:t>、櫻桃可口可樂。</a:t>
          </a:r>
          <a:endParaRPr lang="zh-TW" sz="2000" dirty="0"/>
        </a:p>
      </dgm:t>
    </dgm:pt>
    <dgm:pt modelId="{538AF21A-93F0-40CF-8C5C-431BB0EF48BC}" type="parTrans" cxnId="{9A51CAB6-7921-444F-AAC2-E5021B9C519E}">
      <dgm:prSet/>
      <dgm:spPr/>
      <dgm:t>
        <a:bodyPr/>
        <a:lstStyle/>
        <a:p>
          <a:endParaRPr lang="zh-TW" altLang="en-US" sz="2000"/>
        </a:p>
      </dgm:t>
    </dgm:pt>
    <dgm:pt modelId="{603B5F20-060C-4513-8C85-F1128338411C}" type="sibTrans" cxnId="{9A51CAB6-7921-444F-AAC2-E5021B9C519E}">
      <dgm:prSet/>
      <dgm:spPr/>
      <dgm:t>
        <a:bodyPr/>
        <a:lstStyle/>
        <a:p>
          <a:endParaRPr lang="zh-TW" altLang="en-US" sz="2000"/>
        </a:p>
      </dgm:t>
    </dgm:pt>
    <dgm:pt modelId="{B940B9F8-3E5D-4EBD-A2F6-5A65C41FD968}" type="pres">
      <dgm:prSet presAssocID="{8148C2DF-DAC0-48FB-A2E7-9E08EB2163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754E548-0B2E-487C-A182-B2839609830B}" type="pres">
      <dgm:prSet presAssocID="{B4E5B61E-55BF-4D35-B202-B0CAA598B31C}" presName="parentText" presStyleLbl="node1" presStyleIdx="0" presStyleCnt="4" custLinFactY="-2066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E9F8958-518A-4FF0-AD12-FF95D67D810B}" type="pres">
      <dgm:prSet presAssocID="{CC5DD007-1073-491B-A5CF-C0F6269FBE4D}" presName="spacer" presStyleCnt="0"/>
      <dgm:spPr/>
    </dgm:pt>
    <dgm:pt modelId="{141A8EA3-771B-4B32-9965-00E4AF404C61}" type="pres">
      <dgm:prSet presAssocID="{B314F436-B16C-4B49-ACB6-18E48F934E95}" presName="parentText" presStyleLbl="node1" presStyleIdx="1" presStyleCnt="4" custLinFactNeighborY="-7467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D6C79C-E578-42FA-92EF-EA3D6538DB6E}" type="pres">
      <dgm:prSet presAssocID="{268B8C0A-E45A-40E7-99B3-16CCCD03B15D}" presName="spacer" presStyleCnt="0"/>
      <dgm:spPr/>
    </dgm:pt>
    <dgm:pt modelId="{2E70785D-1788-4D51-BD53-B1340A56C5BC}" type="pres">
      <dgm:prSet presAssocID="{0596CF91-B174-4365-93C0-8A89EC16303D}" presName="parentText" presStyleLbl="node1" presStyleIdx="2" presStyleCnt="4" custLinFactNeighborY="-1918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EAFC29-B6E2-4085-AAAC-00368C856B75}" type="pres">
      <dgm:prSet presAssocID="{0596CF91-B174-4365-93C0-8A89EC16303D}" presName="childText" presStyleLbl="revTx" presStyleIdx="0" presStyleCnt="2" custLinFactNeighborY="-1565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CCC6F3D-DB75-4486-BC8B-F6408E933792}" type="pres">
      <dgm:prSet presAssocID="{439F3C03-28EE-4E6E-9795-D8E3123A7ECE}" presName="parentText" presStyleLbl="node1" presStyleIdx="3" presStyleCnt="4" custLinFactNeighborY="-2695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ABF5E1F-1BE2-4185-AB54-71DEC1B1609A}" type="pres">
      <dgm:prSet presAssocID="{439F3C03-28EE-4E6E-9795-D8E3123A7ECE}" presName="childText" presStyleLbl="revTx" presStyleIdx="1" presStyleCnt="2" custLinFactNeighborY="-2958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DEFD9B2-B212-48B5-8F5F-8C6BE4A725E5}" srcId="{8148C2DF-DAC0-48FB-A2E7-9E08EB216366}" destId="{B4E5B61E-55BF-4D35-B202-B0CAA598B31C}" srcOrd="0" destOrd="0" parTransId="{E83B5779-86E1-4CAB-8D0F-E06D8A953AFB}" sibTransId="{CC5DD007-1073-491B-A5CF-C0F6269FBE4D}"/>
    <dgm:cxn modelId="{58CE5612-E17F-486C-BD06-70506FB0D82B}" type="presOf" srcId="{B314F436-B16C-4B49-ACB6-18E48F934E95}" destId="{141A8EA3-771B-4B32-9965-00E4AF404C61}" srcOrd="0" destOrd="0" presId="urn:microsoft.com/office/officeart/2005/8/layout/vList2"/>
    <dgm:cxn modelId="{407E2CC0-88F9-4B1E-9548-64467990BF94}" type="presOf" srcId="{439F3C03-28EE-4E6E-9795-D8E3123A7ECE}" destId="{6CCC6F3D-DB75-4486-BC8B-F6408E933792}" srcOrd="0" destOrd="0" presId="urn:microsoft.com/office/officeart/2005/8/layout/vList2"/>
    <dgm:cxn modelId="{6970252F-8ED2-4A10-AD4F-E2471611689F}" type="presOf" srcId="{0596CF91-B174-4365-93C0-8A89EC16303D}" destId="{2E70785D-1788-4D51-BD53-B1340A56C5BC}" srcOrd="0" destOrd="0" presId="urn:microsoft.com/office/officeart/2005/8/layout/vList2"/>
    <dgm:cxn modelId="{8B305776-90DD-461A-B40F-80D6A826F5A1}" srcId="{8148C2DF-DAC0-48FB-A2E7-9E08EB216366}" destId="{0596CF91-B174-4365-93C0-8A89EC16303D}" srcOrd="2" destOrd="0" parTransId="{EF0E00C2-78B4-41D1-A307-8752454B6AFE}" sibTransId="{8A2AEC4A-1B0A-44A6-9824-D7D2F8BFCE12}"/>
    <dgm:cxn modelId="{33E69C4C-888F-4793-8DF2-914D46F31875}" type="presOf" srcId="{F0D7AC78-6061-4DF9-82AC-1DDB53470126}" destId="{9ABF5E1F-1BE2-4185-AB54-71DEC1B1609A}" srcOrd="0" destOrd="0" presId="urn:microsoft.com/office/officeart/2005/8/layout/vList2"/>
    <dgm:cxn modelId="{8500C595-B8F9-484F-8FBC-A6A71FA0699D}" type="presOf" srcId="{3052A45B-2F51-411B-A793-2F86C32CAD9E}" destId="{C5EAFC29-B6E2-4085-AAAC-00368C856B75}" srcOrd="0" destOrd="0" presId="urn:microsoft.com/office/officeart/2005/8/layout/vList2"/>
    <dgm:cxn modelId="{566CF09F-AFA2-48E0-BA0B-A466CF868B7E}" type="presOf" srcId="{8148C2DF-DAC0-48FB-A2E7-9E08EB216366}" destId="{B940B9F8-3E5D-4EBD-A2F6-5A65C41FD968}" srcOrd="0" destOrd="0" presId="urn:microsoft.com/office/officeart/2005/8/layout/vList2"/>
    <dgm:cxn modelId="{F41AE004-C158-4D2E-8568-973FB459805A}" srcId="{8148C2DF-DAC0-48FB-A2E7-9E08EB216366}" destId="{439F3C03-28EE-4E6E-9795-D8E3123A7ECE}" srcOrd="3" destOrd="0" parTransId="{CC0201DC-C50A-4B80-B9B5-7C6E4979D3A1}" sibTransId="{B57B4804-A0C5-4AF5-8881-B46C4FAF72AE}"/>
    <dgm:cxn modelId="{9A51CAB6-7921-444F-AAC2-E5021B9C519E}" srcId="{439F3C03-28EE-4E6E-9795-D8E3123A7ECE}" destId="{F0D7AC78-6061-4DF9-82AC-1DDB53470126}" srcOrd="0" destOrd="0" parTransId="{538AF21A-93F0-40CF-8C5C-431BB0EF48BC}" sibTransId="{603B5F20-060C-4513-8C85-F1128338411C}"/>
    <dgm:cxn modelId="{F31785DB-36C8-42D6-8619-B27192C6D3AA}" type="presOf" srcId="{B4E5B61E-55BF-4D35-B202-B0CAA598B31C}" destId="{B754E548-0B2E-487C-A182-B2839609830B}" srcOrd="0" destOrd="0" presId="urn:microsoft.com/office/officeart/2005/8/layout/vList2"/>
    <dgm:cxn modelId="{CC1F5B5C-F901-4803-9C6D-DDB3DAD9CFE6}" srcId="{8148C2DF-DAC0-48FB-A2E7-9E08EB216366}" destId="{B314F436-B16C-4B49-ACB6-18E48F934E95}" srcOrd="1" destOrd="0" parTransId="{184FAB89-93F9-44EC-B3D5-A7DB82E3D2B1}" sibTransId="{268B8C0A-E45A-40E7-99B3-16CCCD03B15D}"/>
    <dgm:cxn modelId="{9D6C8AEE-91BE-425C-A460-E7C1D3B37FE8}" srcId="{0596CF91-B174-4365-93C0-8A89EC16303D}" destId="{3052A45B-2F51-411B-A793-2F86C32CAD9E}" srcOrd="0" destOrd="0" parTransId="{2B4713ED-902C-4888-9C0F-807D6BFC351C}" sibTransId="{8FD13224-0716-422B-B943-E79022EFAEBA}"/>
    <dgm:cxn modelId="{DEDFA7C2-769D-4FB4-A219-734B4154B92F}" type="presParOf" srcId="{B940B9F8-3E5D-4EBD-A2F6-5A65C41FD968}" destId="{B754E548-0B2E-487C-A182-B2839609830B}" srcOrd="0" destOrd="0" presId="urn:microsoft.com/office/officeart/2005/8/layout/vList2"/>
    <dgm:cxn modelId="{1C950C6B-72C5-4CB3-A866-242793A5C920}" type="presParOf" srcId="{B940B9F8-3E5D-4EBD-A2F6-5A65C41FD968}" destId="{7E9F8958-518A-4FF0-AD12-FF95D67D810B}" srcOrd="1" destOrd="0" presId="urn:microsoft.com/office/officeart/2005/8/layout/vList2"/>
    <dgm:cxn modelId="{807C1BD2-FD89-4BE1-88E2-C9AAAF31A136}" type="presParOf" srcId="{B940B9F8-3E5D-4EBD-A2F6-5A65C41FD968}" destId="{141A8EA3-771B-4B32-9965-00E4AF404C61}" srcOrd="2" destOrd="0" presId="urn:microsoft.com/office/officeart/2005/8/layout/vList2"/>
    <dgm:cxn modelId="{2D9997CF-3085-467A-948C-35351EA29FB7}" type="presParOf" srcId="{B940B9F8-3E5D-4EBD-A2F6-5A65C41FD968}" destId="{67D6C79C-E578-42FA-92EF-EA3D6538DB6E}" srcOrd="3" destOrd="0" presId="urn:microsoft.com/office/officeart/2005/8/layout/vList2"/>
    <dgm:cxn modelId="{EEC9C37C-DFB2-4BC3-9722-187AD46F6C3C}" type="presParOf" srcId="{B940B9F8-3E5D-4EBD-A2F6-5A65C41FD968}" destId="{2E70785D-1788-4D51-BD53-B1340A56C5BC}" srcOrd="4" destOrd="0" presId="urn:microsoft.com/office/officeart/2005/8/layout/vList2"/>
    <dgm:cxn modelId="{899F0CD2-F74D-4422-8CC2-5BC831A053B4}" type="presParOf" srcId="{B940B9F8-3E5D-4EBD-A2F6-5A65C41FD968}" destId="{C5EAFC29-B6E2-4085-AAAC-00368C856B75}" srcOrd="5" destOrd="0" presId="urn:microsoft.com/office/officeart/2005/8/layout/vList2"/>
    <dgm:cxn modelId="{B664F79B-7EE7-4BE4-BA07-B06924ECF2D8}" type="presParOf" srcId="{B940B9F8-3E5D-4EBD-A2F6-5A65C41FD968}" destId="{6CCC6F3D-DB75-4486-BC8B-F6408E933792}" srcOrd="6" destOrd="0" presId="urn:microsoft.com/office/officeart/2005/8/layout/vList2"/>
    <dgm:cxn modelId="{47371A93-06E9-4EE2-A038-A0B04BCBF160}" type="presParOf" srcId="{B940B9F8-3E5D-4EBD-A2F6-5A65C41FD968}" destId="{9ABF5E1F-1BE2-4185-AB54-71DEC1B1609A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F3CB384A-F6B2-4D43-86FD-F17A9BF48F4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B5FE5A6-4132-44C1-ACB8-39C29BF63857}">
      <dgm:prSet custT="1"/>
      <dgm:spPr/>
      <dgm:t>
        <a:bodyPr/>
        <a:lstStyle/>
        <a:p>
          <a:pPr rtl="0"/>
          <a:r>
            <a:rPr lang="zh-TW" altLang="en-US" sz="2400" dirty="0" smtClean="0"/>
            <a:t>產品組合的定義</a:t>
          </a:r>
          <a:r>
            <a:rPr lang="zh-TW" altLang="en-US" sz="2400" smtClean="0"/>
            <a:t>：賣方供銷</a:t>
          </a:r>
          <a:r>
            <a:rPr lang="zh-TW" altLang="en-US" sz="2400" dirty="0" smtClean="0"/>
            <a:t>給買方的產品線與產品項目的集合。</a:t>
          </a:r>
          <a:endParaRPr lang="zh-TW" altLang="en-US" sz="2400" dirty="0"/>
        </a:p>
      </dgm:t>
    </dgm:pt>
    <dgm:pt modelId="{DEE09A7C-91FB-49F5-8FD8-95DE6946BB58}" type="parTrans" cxnId="{BF53F359-6766-4A8D-8E37-8A9BC6F66FE3}">
      <dgm:prSet/>
      <dgm:spPr/>
      <dgm:t>
        <a:bodyPr/>
        <a:lstStyle/>
        <a:p>
          <a:endParaRPr lang="zh-TW" altLang="en-US" sz="2400"/>
        </a:p>
      </dgm:t>
    </dgm:pt>
    <dgm:pt modelId="{A62C84CB-1897-4ECF-978B-2CB500B9F423}" type="sibTrans" cxnId="{BF53F359-6766-4A8D-8E37-8A9BC6F66FE3}">
      <dgm:prSet/>
      <dgm:spPr/>
      <dgm:t>
        <a:bodyPr/>
        <a:lstStyle/>
        <a:p>
          <a:endParaRPr lang="zh-TW" altLang="en-US" sz="2400"/>
        </a:p>
      </dgm:t>
    </dgm:pt>
    <dgm:pt modelId="{6B5C474B-7DF8-4157-B4DD-3CFF2C27FBF6}">
      <dgm:prSet custT="1"/>
      <dgm:spPr/>
      <dgm:t>
        <a:bodyPr/>
        <a:lstStyle/>
        <a:p>
          <a:pPr rtl="0"/>
          <a:r>
            <a:rPr lang="zh-TW" sz="2400" dirty="0" smtClean="0"/>
            <a:t>例如：雅芳有四條產品線：美容產品，健康產品、珠寶、配件。產品組合有</a:t>
          </a:r>
          <a:r>
            <a:rPr lang="en-US" sz="2400" dirty="0" smtClean="0"/>
            <a:t>1300</a:t>
          </a:r>
          <a:r>
            <a:rPr lang="zh-TW" sz="2400" dirty="0" smtClean="0"/>
            <a:t>多個產品項目。</a:t>
          </a:r>
          <a:endParaRPr lang="en-US" sz="2400" dirty="0"/>
        </a:p>
      </dgm:t>
    </dgm:pt>
    <dgm:pt modelId="{BCD262C6-9E90-487D-BA4A-0AA1F86DC89A}" type="parTrans" cxnId="{B8F9849B-4F00-493F-A3E3-D3133487A2A1}">
      <dgm:prSet/>
      <dgm:spPr/>
      <dgm:t>
        <a:bodyPr/>
        <a:lstStyle/>
        <a:p>
          <a:endParaRPr lang="zh-TW" altLang="en-US" sz="2400"/>
        </a:p>
      </dgm:t>
    </dgm:pt>
    <dgm:pt modelId="{2AFCB5B8-C7AC-4478-97A5-CFF9CBF9014B}" type="sibTrans" cxnId="{B8F9849B-4F00-493F-A3E3-D3133487A2A1}">
      <dgm:prSet/>
      <dgm:spPr/>
      <dgm:t>
        <a:bodyPr/>
        <a:lstStyle/>
        <a:p>
          <a:endParaRPr lang="zh-TW" altLang="en-US" sz="2400"/>
        </a:p>
      </dgm:t>
    </dgm:pt>
    <dgm:pt modelId="{2520411E-3D37-483F-B97D-7AEF02515FC8}">
      <dgm:prSet custT="1"/>
      <dgm:spPr/>
      <dgm:t>
        <a:bodyPr/>
        <a:lstStyle/>
        <a:p>
          <a:pPr rtl="0"/>
          <a:r>
            <a:rPr lang="zh-TW" sz="2400" dirty="0" smtClean="0"/>
            <a:t>問題：</a:t>
          </a:r>
          <a:r>
            <a:rPr lang="zh-TW" altLang="en-US" sz="2400" dirty="0" smtClean="0"/>
            <a:t>比菲多呢</a:t>
          </a:r>
          <a:r>
            <a:rPr lang="en-US" sz="2400" dirty="0" smtClean="0"/>
            <a:t>?</a:t>
          </a:r>
          <a:endParaRPr lang="en-US" sz="2400" dirty="0"/>
        </a:p>
      </dgm:t>
    </dgm:pt>
    <dgm:pt modelId="{7A604B28-A7A4-4E67-AC31-43214E6756BD}" type="parTrans" cxnId="{3BD1EA09-DB0D-4D8D-B5EB-3F9BAE8F24C9}">
      <dgm:prSet/>
      <dgm:spPr/>
      <dgm:t>
        <a:bodyPr/>
        <a:lstStyle/>
        <a:p>
          <a:endParaRPr lang="zh-TW" altLang="en-US" sz="2400"/>
        </a:p>
      </dgm:t>
    </dgm:pt>
    <dgm:pt modelId="{C676D03D-BD81-4C0C-8D84-4028006BE42D}" type="sibTrans" cxnId="{3BD1EA09-DB0D-4D8D-B5EB-3F9BAE8F24C9}">
      <dgm:prSet/>
      <dgm:spPr/>
      <dgm:t>
        <a:bodyPr/>
        <a:lstStyle/>
        <a:p>
          <a:endParaRPr lang="zh-TW" altLang="en-US" sz="2400"/>
        </a:p>
      </dgm:t>
    </dgm:pt>
    <dgm:pt modelId="{50D627AE-765F-40A1-94B5-FA9B275168C3}" type="pres">
      <dgm:prSet presAssocID="{F3CB384A-F6B2-4D43-86FD-F17A9BF48F4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0A06D62-A481-4B6F-B042-3AA97B22E5A5}" type="pres">
      <dgm:prSet presAssocID="{FB5FE5A6-4132-44C1-ACB8-39C29BF6385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4E6083-371B-4BD9-971C-5B128A647061}" type="pres">
      <dgm:prSet presAssocID="{A62C84CB-1897-4ECF-978B-2CB500B9F423}" presName="spacer" presStyleCnt="0"/>
      <dgm:spPr/>
    </dgm:pt>
    <dgm:pt modelId="{AD440899-1777-45B0-9F39-4BA4EA499D00}" type="pres">
      <dgm:prSet presAssocID="{6B5C474B-7DF8-4157-B4DD-3CFF2C27FBF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F909A70-C87D-4698-AFE9-3F2EA65385D9}" type="pres">
      <dgm:prSet presAssocID="{2AFCB5B8-C7AC-4478-97A5-CFF9CBF9014B}" presName="spacer" presStyleCnt="0"/>
      <dgm:spPr/>
    </dgm:pt>
    <dgm:pt modelId="{55220B8B-533C-4CD8-A0EF-D9A9F64376D0}" type="pres">
      <dgm:prSet presAssocID="{2520411E-3D37-483F-B97D-7AEF02515FC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8F9849B-4F00-493F-A3E3-D3133487A2A1}" srcId="{F3CB384A-F6B2-4D43-86FD-F17A9BF48F48}" destId="{6B5C474B-7DF8-4157-B4DD-3CFF2C27FBF6}" srcOrd="1" destOrd="0" parTransId="{BCD262C6-9E90-487D-BA4A-0AA1F86DC89A}" sibTransId="{2AFCB5B8-C7AC-4478-97A5-CFF9CBF9014B}"/>
    <dgm:cxn modelId="{4B82EFC2-446D-4AF8-8D1B-D6DF8E7B78E7}" type="presOf" srcId="{F3CB384A-F6B2-4D43-86FD-F17A9BF48F48}" destId="{50D627AE-765F-40A1-94B5-FA9B275168C3}" srcOrd="0" destOrd="0" presId="urn:microsoft.com/office/officeart/2005/8/layout/vList2"/>
    <dgm:cxn modelId="{BF53F359-6766-4A8D-8E37-8A9BC6F66FE3}" srcId="{F3CB384A-F6B2-4D43-86FD-F17A9BF48F48}" destId="{FB5FE5A6-4132-44C1-ACB8-39C29BF63857}" srcOrd="0" destOrd="0" parTransId="{DEE09A7C-91FB-49F5-8FD8-95DE6946BB58}" sibTransId="{A62C84CB-1897-4ECF-978B-2CB500B9F423}"/>
    <dgm:cxn modelId="{3BD1EA09-DB0D-4D8D-B5EB-3F9BAE8F24C9}" srcId="{F3CB384A-F6B2-4D43-86FD-F17A9BF48F48}" destId="{2520411E-3D37-483F-B97D-7AEF02515FC8}" srcOrd="2" destOrd="0" parTransId="{7A604B28-A7A4-4E67-AC31-43214E6756BD}" sibTransId="{C676D03D-BD81-4C0C-8D84-4028006BE42D}"/>
    <dgm:cxn modelId="{9D645144-4DCB-457F-9C34-1ADD98CE7159}" type="presOf" srcId="{FB5FE5A6-4132-44C1-ACB8-39C29BF63857}" destId="{50A06D62-A481-4B6F-B042-3AA97B22E5A5}" srcOrd="0" destOrd="0" presId="urn:microsoft.com/office/officeart/2005/8/layout/vList2"/>
    <dgm:cxn modelId="{29E0663C-EAA9-47F0-9DBA-59A5F5351F73}" type="presOf" srcId="{6B5C474B-7DF8-4157-B4DD-3CFF2C27FBF6}" destId="{AD440899-1777-45B0-9F39-4BA4EA499D00}" srcOrd="0" destOrd="0" presId="urn:microsoft.com/office/officeart/2005/8/layout/vList2"/>
    <dgm:cxn modelId="{2C1C8E73-73E3-4D01-B867-A6C6F932BD69}" type="presOf" srcId="{2520411E-3D37-483F-B97D-7AEF02515FC8}" destId="{55220B8B-533C-4CD8-A0EF-D9A9F64376D0}" srcOrd="0" destOrd="0" presId="urn:microsoft.com/office/officeart/2005/8/layout/vList2"/>
    <dgm:cxn modelId="{9FCD5205-FC03-4F6F-AE25-199DD2A86312}" type="presParOf" srcId="{50D627AE-765F-40A1-94B5-FA9B275168C3}" destId="{50A06D62-A481-4B6F-B042-3AA97B22E5A5}" srcOrd="0" destOrd="0" presId="urn:microsoft.com/office/officeart/2005/8/layout/vList2"/>
    <dgm:cxn modelId="{90A3223C-43AC-4334-8821-E3F94DD273D9}" type="presParOf" srcId="{50D627AE-765F-40A1-94B5-FA9B275168C3}" destId="{C34E6083-371B-4BD9-971C-5B128A647061}" srcOrd="1" destOrd="0" presId="urn:microsoft.com/office/officeart/2005/8/layout/vList2"/>
    <dgm:cxn modelId="{B308FB0C-EA0F-47C0-B208-32FEB0C84F2D}" type="presParOf" srcId="{50D627AE-765F-40A1-94B5-FA9B275168C3}" destId="{AD440899-1777-45B0-9F39-4BA4EA499D00}" srcOrd="2" destOrd="0" presId="urn:microsoft.com/office/officeart/2005/8/layout/vList2"/>
    <dgm:cxn modelId="{B8476807-5A19-4623-8700-A375BCF39EBF}" type="presParOf" srcId="{50D627AE-765F-40A1-94B5-FA9B275168C3}" destId="{FF909A70-C87D-4698-AFE9-3F2EA65385D9}" srcOrd="3" destOrd="0" presId="urn:microsoft.com/office/officeart/2005/8/layout/vList2"/>
    <dgm:cxn modelId="{ADCC4106-D5FD-42FD-9E1B-01B302B1BADB}" type="presParOf" srcId="{50D627AE-765F-40A1-94B5-FA9B275168C3}" destId="{55220B8B-533C-4CD8-A0EF-D9A9F64376D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F68BA02F-6409-4288-8C6D-7E8C799D78F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BD7C0B8-99B3-4F1D-BCC0-F3469CB1099B}">
      <dgm:prSet custT="1"/>
      <dgm:spPr/>
      <dgm:t>
        <a:bodyPr/>
        <a:lstStyle/>
        <a:p>
          <a:pPr rtl="0"/>
          <a:r>
            <a:rPr lang="zh-TW" sz="1900" dirty="0" smtClean="0"/>
            <a:t>廣度</a:t>
          </a:r>
          <a:endParaRPr lang="en-US" sz="1900" dirty="0"/>
        </a:p>
      </dgm:t>
    </dgm:pt>
    <dgm:pt modelId="{5B9A493A-9E45-4ADA-9F5E-7EF0D3E8ADCD}" type="parTrans" cxnId="{B798F419-7ADB-4E4D-B294-AFAF84A95A51}">
      <dgm:prSet/>
      <dgm:spPr/>
      <dgm:t>
        <a:bodyPr/>
        <a:lstStyle/>
        <a:p>
          <a:endParaRPr lang="zh-TW" altLang="en-US" sz="1900"/>
        </a:p>
      </dgm:t>
    </dgm:pt>
    <dgm:pt modelId="{01AEA00D-5CFC-4D51-A5D0-0489588846A5}" type="sibTrans" cxnId="{B798F419-7ADB-4E4D-B294-AFAF84A95A51}">
      <dgm:prSet/>
      <dgm:spPr/>
      <dgm:t>
        <a:bodyPr/>
        <a:lstStyle/>
        <a:p>
          <a:endParaRPr lang="zh-TW" altLang="en-US" sz="1900"/>
        </a:p>
      </dgm:t>
    </dgm:pt>
    <dgm:pt modelId="{B2F40FB5-3F0A-4C40-A4F3-EA95BA038A51}">
      <dgm:prSet custT="1"/>
      <dgm:spPr/>
      <dgm:t>
        <a:bodyPr/>
        <a:lstStyle/>
        <a:p>
          <a:pPr rtl="0"/>
          <a:r>
            <a:rPr lang="zh-TW" altLang="en-US" sz="1900" dirty="0" smtClean="0"/>
            <a:t>公司所擁有的不同產品線的數目。例如寶鹼就包含紙製品、食品、家用清潔用品、醫療用品、化妝品以及個人保健用品</a:t>
          </a:r>
          <a:endParaRPr lang="zh-TW" altLang="en-US" sz="1900" dirty="0"/>
        </a:p>
      </dgm:t>
    </dgm:pt>
    <dgm:pt modelId="{2EF3BFCF-5B73-400B-860D-AD8123006567}" type="parTrans" cxnId="{CA0D3323-9332-498B-9EC9-20DB7947BF1E}">
      <dgm:prSet/>
      <dgm:spPr/>
      <dgm:t>
        <a:bodyPr/>
        <a:lstStyle/>
        <a:p>
          <a:endParaRPr lang="zh-TW" altLang="en-US" sz="1900"/>
        </a:p>
      </dgm:t>
    </dgm:pt>
    <dgm:pt modelId="{B405EA86-C117-4197-854F-26EC19288B87}" type="sibTrans" cxnId="{CA0D3323-9332-498B-9EC9-20DB7947BF1E}">
      <dgm:prSet/>
      <dgm:spPr/>
      <dgm:t>
        <a:bodyPr/>
        <a:lstStyle/>
        <a:p>
          <a:endParaRPr lang="zh-TW" altLang="en-US" sz="1900"/>
        </a:p>
      </dgm:t>
    </dgm:pt>
    <dgm:pt modelId="{45CE5A3B-4FF8-44EF-B460-0084F39C7C66}">
      <dgm:prSet custT="1"/>
      <dgm:spPr/>
      <dgm:t>
        <a:bodyPr/>
        <a:lstStyle/>
        <a:p>
          <a:pPr rtl="0"/>
          <a:r>
            <a:rPr lang="zh-TW" sz="1900" dirty="0" smtClean="0"/>
            <a:t>長度</a:t>
          </a:r>
          <a:endParaRPr lang="en-US" sz="1900" dirty="0"/>
        </a:p>
      </dgm:t>
    </dgm:pt>
    <dgm:pt modelId="{1B405C2E-13FB-4888-A2E5-90E4D1F0BBBF}" type="parTrans" cxnId="{AFE635C8-864E-4EE6-ADD9-F97123CCC1D1}">
      <dgm:prSet/>
      <dgm:spPr/>
      <dgm:t>
        <a:bodyPr/>
        <a:lstStyle/>
        <a:p>
          <a:endParaRPr lang="zh-TW" altLang="en-US" sz="1900"/>
        </a:p>
      </dgm:t>
    </dgm:pt>
    <dgm:pt modelId="{11C1BC0E-3867-4D4D-ABDE-83C18372AB9C}" type="sibTrans" cxnId="{AFE635C8-864E-4EE6-ADD9-F97123CCC1D1}">
      <dgm:prSet/>
      <dgm:spPr/>
      <dgm:t>
        <a:bodyPr/>
        <a:lstStyle/>
        <a:p>
          <a:endParaRPr lang="zh-TW" altLang="en-US" sz="1900"/>
        </a:p>
      </dgm:t>
    </dgm:pt>
    <dgm:pt modelId="{F3C51471-351A-442E-A882-2E68167DC57E}">
      <dgm:prSet custT="1"/>
      <dgm:spPr/>
      <dgm:t>
        <a:bodyPr/>
        <a:lstStyle/>
        <a:p>
          <a:pPr rtl="0"/>
          <a:r>
            <a:rPr lang="zh-TW" sz="1900" dirty="0" smtClean="0"/>
            <a:t>該產品線內公司所擁有的產品項目總數。例如寶鹼就有七種洗衣劑、六種肥皂、五種洗髮精、四種碗盤洗潔精。問題</a:t>
          </a:r>
          <a:r>
            <a:rPr lang="zh-TW" altLang="en-US" sz="1900" dirty="0" smtClean="0"/>
            <a:t>比菲多呢</a:t>
          </a:r>
          <a:r>
            <a:rPr lang="en-US" sz="1900" dirty="0" smtClean="0"/>
            <a:t>?</a:t>
          </a:r>
          <a:endParaRPr lang="zh-TW" sz="1900" dirty="0"/>
        </a:p>
      </dgm:t>
    </dgm:pt>
    <dgm:pt modelId="{593459AE-1F62-409E-A856-11EE56D8DFAB}" type="parTrans" cxnId="{D704CB3C-3856-4248-ACCB-874C019EEE77}">
      <dgm:prSet/>
      <dgm:spPr/>
      <dgm:t>
        <a:bodyPr/>
        <a:lstStyle/>
        <a:p>
          <a:endParaRPr lang="zh-TW" altLang="en-US" sz="1900"/>
        </a:p>
      </dgm:t>
    </dgm:pt>
    <dgm:pt modelId="{E66BB0F5-D210-42E6-8ACA-54936880D2E5}" type="sibTrans" cxnId="{D704CB3C-3856-4248-ACCB-874C019EEE77}">
      <dgm:prSet/>
      <dgm:spPr/>
      <dgm:t>
        <a:bodyPr/>
        <a:lstStyle/>
        <a:p>
          <a:endParaRPr lang="zh-TW" altLang="en-US" sz="1900"/>
        </a:p>
      </dgm:t>
    </dgm:pt>
    <dgm:pt modelId="{194F4B75-91C0-45B7-881D-B25A11A94A25}">
      <dgm:prSet custT="1"/>
      <dgm:spPr/>
      <dgm:t>
        <a:bodyPr/>
        <a:lstStyle/>
        <a:p>
          <a:pPr rtl="0"/>
          <a:r>
            <a:rPr lang="zh-TW" sz="1900" dirty="0" smtClean="0"/>
            <a:t>深度</a:t>
          </a:r>
          <a:endParaRPr lang="en-US" sz="1900" dirty="0"/>
        </a:p>
      </dgm:t>
    </dgm:pt>
    <dgm:pt modelId="{80A90FDA-2BF4-4AD7-990E-4D4D34B1B373}" type="parTrans" cxnId="{618739FB-453E-4E5D-B170-B43F85F56A96}">
      <dgm:prSet/>
      <dgm:spPr/>
      <dgm:t>
        <a:bodyPr/>
        <a:lstStyle/>
        <a:p>
          <a:endParaRPr lang="zh-TW" altLang="en-US" sz="1900"/>
        </a:p>
      </dgm:t>
    </dgm:pt>
    <dgm:pt modelId="{44061949-9EBE-40FE-8604-F522F27D9456}" type="sibTrans" cxnId="{618739FB-453E-4E5D-B170-B43F85F56A96}">
      <dgm:prSet/>
      <dgm:spPr/>
      <dgm:t>
        <a:bodyPr/>
        <a:lstStyle/>
        <a:p>
          <a:endParaRPr lang="zh-TW" altLang="en-US" sz="1900"/>
        </a:p>
      </dgm:t>
    </dgm:pt>
    <dgm:pt modelId="{D5437F65-3541-4D7A-B122-159598817308}">
      <dgm:prSet custT="1"/>
      <dgm:spPr/>
      <dgm:t>
        <a:bodyPr/>
        <a:lstStyle/>
        <a:p>
          <a:pPr rtl="0"/>
          <a:r>
            <a:rPr lang="zh-TW" sz="1900" dirty="0" smtClean="0"/>
            <a:t>該產品線內，每一項產品可選擇的版本數。例如寶鹼的牙膏就有</a:t>
          </a:r>
          <a:r>
            <a:rPr lang="en-US" sz="1900" dirty="0" smtClean="0"/>
            <a:t>13</a:t>
          </a:r>
          <a:r>
            <a:rPr lang="zh-TW" sz="1900" dirty="0" smtClean="0"/>
            <a:t>種</a:t>
          </a:r>
          <a:r>
            <a:rPr lang="zh-TW" altLang="en-US" sz="1900" dirty="0" smtClean="0"/>
            <a:t>配方</a:t>
          </a:r>
          <a:r>
            <a:rPr lang="zh-TW" sz="1900" dirty="0" smtClean="0"/>
            <a:t>。愛鮮家呢</a:t>
          </a:r>
          <a:r>
            <a:rPr lang="en-US" sz="1900" dirty="0" smtClean="0"/>
            <a:t>?</a:t>
          </a:r>
          <a:endParaRPr lang="zh-TW" sz="1900" dirty="0"/>
        </a:p>
      </dgm:t>
    </dgm:pt>
    <dgm:pt modelId="{B8D5674A-6884-40C9-90AF-0DA7B6A82866}" type="parTrans" cxnId="{767B843C-9E8E-41FD-973C-DD78DE4A204A}">
      <dgm:prSet/>
      <dgm:spPr/>
      <dgm:t>
        <a:bodyPr/>
        <a:lstStyle/>
        <a:p>
          <a:endParaRPr lang="zh-TW" altLang="en-US" sz="1900"/>
        </a:p>
      </dgm:t>
    </dgm:pt>
    <dgm:pt modelId="{A08D7FD8-0CFA-4B17-B08D-B772A850DCC7}" type="sibTrans" cxnId="{767B843C-9E8E-41FD-973C-DD78DE4A204A}">
      <dgm:prSet/>
      <dgm:spPr/>
      <dgm:t>
        <a:bodyPr/>
        <a:lstStyle/>
        <a:p>
          <a:endParaRPr lang="zh-TW" altLang="en-US" sz="1900"/>
        </a:p>
      </dgm:t>
    </dgm:pt>
    <dgm:pt modelId="{7C32F2FD-B63D-49CA-90F8-77DC90B228F4}">
      <dgm:prSet custT="1"/>
      <dgm:spPr/>
      <dgm:t>
        <a:bodyPr/>
        <a:lstStyle/>
        <a:p>
          <a:pPr rtl="0"/>
          <a:r>
            <a:rPr lang="zh-TW" sz="1900" dirty="0" smtClean="0"/>
            <a:t>一致性</a:t>
          </a:r>
          <a:endParaRPr lang="en-US" sz="1900" dirty="0"/>
        </a:p>
      </dgm:t>
    </dgm:pt>
    <dgm:pt modelId="{75B8BF8B-1F8D-458E-8699-B880CAE53538}" type="parTrans" cxnId="{23B0DA37-B3B3-4135-BA89-E62106229221}">
      <dgm:prSet/>
      <dgm:spPr/>
      <dgm:t>
        <a:bodyPr/>
        <a:lstStyle/>
        <a:p>
          <a:endParaRPr lang="zh-TW" altLang="en-US" sz="1900"/>
        </a:p>
      </dgm:t>
    </dgm:pt>
    <dgm:pt modelId="{C26CF052-A827-4FD6-A400-AE942B487DA5}" type="sibTrans" cxnId="{23B0DA37-B3B3-4135-BA89-E62106229221}">
      <dgm:prSet/>
      <dgm:spPr/>
      <dgm:t>
        <a:bodyPr/>
        <a:lstStyle/>
        <a:p>
          <a:endParaRPr lang="zh-TW" altLang="en-US" sz="1900"/>
        </a:p>
      </dgm:t>
    </dgm:pt>
    <dgm:pt modelId="{CBE211B6-B732-4601-A85D-1770B6AF6D94}">
      <dgm:prSet custT="1"/>
      <dgm:spPr/>
      <dgm:t>
        <a:bodyPr/>
        <a:lstStyle/>
        <a:p>
          <a:pPr rtl="0"/>
          <a:r>
            <a:rPr lang="zh-TW" sz="1900" dirty="0" smtClean="0"/>
            <a:t>不同產品線在用途、生產需求條件、配銷通路、或其他方面的相關程度。問題：愛鮮家產品線的一致性高不高</a:t>
          </a:r>
          <a:r>
            <a:rPr lang="en-US" sz="1900" dirty="0" smtClean="0"/>
            <a:t>?</a:t>
          </a:r>
          <a:endParaRPr lang="zh-TW" sz="1900" dirty="0"/>
        </a:p>
      </dgm:t>
    </dgm:pt>
    <dgm:pt modelId="{79B7D8D5-91D1-41D2-B138-8EB647161C4C}" type="parTrans" cxnId="{2E7B59E0-1986-4FA9-A8D2-53E14BFFB487}">
      <dgm:prSet/>
      <dgm:spPr/>
      <dgm:t>
        <a:bodyPr/>
        <a:lstStyle/>
        <a:p>
          <a:endParaRPr lang="zh-TW" altLang="en-US" sz="1900"/>
        </a:p>
      </dgm:t>
    </dgm:pt>
    <dgm:pt modelId="{8A554746-0E78-417D-B742-0D011261682A}" type="sibTrans" cxnId="{2E7B59E0-1986-4FA9-A8D2-53E14BFFB487}">
      <dgm:prSet/>
      <dgm:spPr/>
      <dgm:t>
        <a:bodyPr/>
        <a:lstStyle/>
        <a:p>
          <a:endParaRPr lang="zh-TW" altLang="en-US" sz="1900"/>
        </a:p>
      </dgm:t>
    </dgm:pt>
    <dgm:pt modelId="{0BAE39C5-2820-4653-B025-F3C74631D9BF}" type="pres">
      <dgm:prSet presAssocID="{F68BA02F-6409-4288-8C6D-7E8C799D78F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82A074F-027F-4E27-B63B-ED8D9C9AD710}" type="pres">
      <dgm:prSet presAssocID="{3BD7C0B8-99B3-4F1D-BCC0-F3469CB1099B}" presName="composite" presStyleCnt="0"/>
      <dgm:spPr/>
    </dgm:pt>
    <dgm:pt modelId="{4C4596C3-6141-4D00-B033-510CDC8C974B}" type="pres">
      <dgm:prSet presAssocID="{3BD7C0B8-99B3-4F1D-BCC0-F3469CB1099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D81B887-1DF1-4DE4-A085-E9466C73B88A}" type="pres">
      <dgm:prSet presAssocID="{3BD7C0B8-99B3-4F1D-BCC0-F3469CB1099B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AAA6110-443A-43F1-BF7B-DB5610371281}" type="pres">
      <dgm:prSet presAssocID="{01AEA00D-5CFC-4D51-A5D0-0489588846A5}" presName="sp" presStyleCnt="0"/>
      <dgm:spPr/>
    </dgm:pt>
    <dgm:pt modelId="{59917F70-6026-4B50-99F7-432565264FD0}" type="pres">
      <dgm:prSet presAssocID="{45CE5A3B-4FF8-44EF-B460-0084F39C7C66}" presName="composite" presStyleCnt="0"/>
      <dgm:spPr/>
    </dgm:pt>
    <dgm:pt modelId="{5BA3ED0E-201F-498C-8F62-9F226223CE33}" type="pres">
      <dgm:prSet presAssocID="{45CE5A3B-4FF8-44EF-B460-0084F39C7C66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C07AC04-5E26-4980-8774-5C1171783ED4}" type="pres">
      <dgm:prSet presAssocID="{45CE5A3B-4FF8-44EF-B460-0084F39C7C66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2DD07FB-F971-4F77-B477-8FD98187C5BE}" type="pres">
      <dgm:prSet presAssocID="{11C1BC0E-3867-4D4D-ABDE-83C18372AB9C}" presName="sp" presStyleCnt="0"/>
      <dgm:spPr/>
    </dgm:pt>
    <dgm:pt modelId="{28C43285-19D2-47AB-A305-EDC38E8A6B0C}" type="pres">
      <dgm:prSet presAssocID="{194F4B75-91C0-45B7-881D-B25A11A94A25}" presName="composite" presStyleCnt="0"/>
      <dgm:spPr/>
    </dgm:pt>
    <dgm:pt modelId="{69C2251C-11F1-43DC-ABDA-20A65A98E4B4}" type="pres">
      <dgm:prSet presAssocID="{194F4B75-91C0-45B7-881D-B25A11A94A2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21FB6F-D691-4611-A1DA-B1BA2EAAC6AE}" type="pres">
      <dgm:prSet presAssocID="{194F4B75-91C0-45B7-881D-B25A11A94A2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4AEDB5E-830E-4B9B-8F4A-550F1AFBAB3D}" type="pres">
      <dgm:prSet presAssocID="{44061949-9EBE-40FE-8604-F522F27D9456}" presName="sp" presStyleCnt="0"/>
      <dgm:spPr/>
    </dgm:pt>
    <dgm:pt modelId="{A3E0D53B-6EE9-42BF-A057-2D9ACC72E63A}" type="pres">
      <dgm:prSet presAssocID="{7C32F2FD-B63D-49CA-90F8-77DC90B228F4}" presName="composite" presStyleCnt="0"/>
      <dgm:spPr/>
    </dgm:pt>
    <dgm:pt modelId="{5B33BC6B-7F02-4664-9227-D1CFF1F3BC3D}" type="pres">
      <dgm:prSet presAssocID="{7C32F2FD-B63D-49CA-90F8-77DC90B228F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C893B81-4408-4D8B-B317-5F251F24570F}" type="pres">
      <dgm:prSet presAssocID="{7C32F2FD-B63D-49CA-90F8-77DC90B228F4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E434E9E-7CED-4C2B-8125-D83ADF2A1CF3}" type="presOf" srcId="{F3C51471-351A-442E-A882-2E68167DC57E}" destId="{FC07AC04-5E26-4980-8774-5C1171783ED4}" srcOrd="0" destOrd="0" presId="urn:microsoft.com/office/officeart/2005/8/layout/chevron2"/>
    <dgm:cxn modelId="{618739FB-453E-4E5D-B170-B43F85F56A96}" srcId="{F68BA02F-6409-4288-8C6D-7E8C799D78F0}" destId="{194F4B75-91C0-45B7-881D-B25A11A94A25}" srcOrd="2" destOrd="0" parTransId="{80A90FDA-2BF4-4AD7-990E-4D4D34B1B373}" sibTransId="{44061949-9EBE-40FE-8604-F522F27D9456}"/>
    <dgm:cxn modelId="{18065587-A6EE-436C-BC20-361BD5239522}" type="presOf" srcId="{D5437F65-3541-4D7A-B122-159598817308}" destId="{1721FB6F-D691-4611-A1DA-B1BA2EAAC6AE}" srcOrd="0" destOrd="0" presId="urn:microsoft.com/office/officeart/2005/8/layout/chevron2"/>
    <dgm:cxn modelId="{633CDA40-D657-4DCD-B155-041B9B58CB6E}" type="presOf" srcId="{F68BA02F-6409-4288-8C6D-7E8C799D78F0}" destId="{0BAE39C5-2820-4653-B025-F3C74631D9BF}" srcOrd="0" destOrd="0" presId="urn:microsoft.com/office/officeart/2005/8/layout/chevron2"/>
    <dgm:cxn modelId="{AFE635C8-864E-4EE6-ADD9-F97123CCC1D1}" srcId="{F68BA02F-6409-4288-8C6D-7E8C799D78F0}" destId="{45CE5A3B-4FF8-44EF-B460-0084F39C7C66}" srcOrd="1" destOrd="0" parTransId="{1B405C2E-13FB-4888-A2E5-90E4D1F0BBBF}" sibTransId="{11C1BC0E-3867-4D4D-ABDE-83C18372AB9C}"/>
    <dgm:cxn modelId="{B798F419-7ADB-4E4D-B294-AFAF84A95A51}" srcId="{F68BA02F-6409-4288-8C6D-7E8C799D78F0}" destId="{3BD7C0B8-99B3-4F1D-BCC0-F3469CB1099B}" srcOrd="0" destOrd="0" parTransId="{5B9A493A-9E45-4ADA-9F5E-7EF0D3E8ADCD}" sibTransId="{01AEA00D-5CFC-4D51-A5D0-0489588846A5}"/>
    <dgm:cxn modelId="{2E7B59E0-1986-4FA9-A8D2-53E14BFFB487}" srcId="{7C32F2FD-B63D-49CA-90F8-77DC90B228F4}" destId="{CBE211B6-B732-4601-A85D-1770B6AF6D94}" srcOrd="0" destOrd="0" parTransId="{79B7D8D5-91D1-41D2-B138-8EB647161C4C}" sibTransId="{8A554746-0E78-417D-B742-0D011261682A}"/>
    <dgm:cxn modelId="{CA0D3323-9332-498B-9EC9-20DB7947BF1E}" srcId="{3BD7C0B8-99B3-4F1D-BCC0-F3469CB1099B}" destId="{B2F40FB5-3F0A-4C40-A4F3-EA95BA038A51}" srcOrd="0" destOrd="0" parTransId="{2EF3BFCF-5B73-400B-860D-AD8123006567}" sibTransId="{B405EA86-C117-4197-854F-26EC19288B87}"/>
    <dgm:cxn modelId="{C69E941F-22EB-4EFA-AF99-18F9D1350BE1}" type="presOf" srcId="{3BD7C0B8-99B3-4F1D-BCC0-F3469CB1099B}" destId="{4C4596C3-6141-4D00-B033-510CDC8C974B}" srcOrd="0" destOrd="0" presId="urn:microsoft.com/office/officeart/2005/8/layout/chevron2"/>
    <dgm:cxn modelId="{D704CB3C-3856-4248-ACCB-874C019EEE77}" srcId="{45CE5A3B-4FF8-44EF-B460-0084F39C7C66}" destId="{F3C51471-351A-442E-A882-2E68167DC57E}" srcOrd="0" destOrd="0" parTransId="{593459AE-1F62-409E-A856-11EE56D8DFAB}" sibTransId="{E66BB0F5-D210-42E6-8ACA-54936880D2E5}"/>
    <dgm:cxn modelId="{636356F3-AB65-49C4-A4E2-B1B893D854D2}" type="presOf" srcId="{7C32F2FD-B63D-49CA-90F8-77DC90B228F4}" destId="{5B33BC6B-7F02-4664-9227-D1CFF1F3BC3D}" srcOrd="0" destOrd="0" presId="urn:microsoft.com/office/officeart/2005/8/layout/chevron2"/>
    <dgm:cxn modelId="{23B0DA37-B3B3-4135-BA89-E62106229221}" srcId="{F68BA02F-6409-4288-8C6D-7E8C799D78F0}" destId="{7C32F2FD-B63D-49CA-90F8-77DC90B228F4}" srcOrd="3" destOrd="0" parTransId="{75B8BF8B-1F8D-458E-8699-B880CAE53538}" sibTransId="{C26CF052-A827-4FD6-A400-AE942B487DA5}"/>
    <dgm:cxn modelId="{EF8CBA8A-813B-4201-86C4-D8E4832AD1AD}" type="presOf" srcId="{194F4B75-91C0-45B7-881D-B25A11A94A25}" destId="{69C2251C-11F1-43DC-ABDA-20A65A98E4B4}" srcOrd="0" destOrd="0" presId="urn:microsoft.com/office/officeart/2005/8/layout/chevron2"/>
    <dgm:cxn modelId="{F7CFCA9D-1BFC-49BD-A73A-02E88AE35E07}" type="presOf" srcId="{B2F40FB5-3F0A-4C40-A4F3-EA95BA038A51}" destId="{AD81B887-1DF1-4DE4-A085-E9466C73B88A}" srcOrd="0" destOrd="0" presId="urn:microsoft.com/office/officeart/2005/8/layout/chevron2"/>
    <dgm:cxn modelId="{08BD9783-E8F7-4004-B22D-AB1B736483EC}" type="presOf" srcId="{CBE211B6-B732-4601-A85D-1770B6AF6D94}" destId="{7C893B81-4408-4D8B-B317-5F251F24570F}" srcOrd="0" destOrd="0" presId="urn:microsoft.com/office/officeart/2005/8/layout/chevron2"/>
    <dgm:cxn modelId="{767B843C-9E8E-41FD-973C-DD78DE4A204A}" srcId="{194F4B75-91C0-45B7-881D-B25A11A94A25}" destId="{D5437F65-3541-4D7A-B122-159598817308}" srcOrd="0" destOrd="0" parTransId="{B8D5674A-6884-40C9-90AF-0DA7B6A82866}" sibTransId="{A08D7FD8-0CFA-4B17-B08D-B772A850DCC7}"/>
    <dgm:cxn modelId="{026C22A7-5006-4FA1-99C5-5CD2654EF1D4}" type="presOf" srcId="{45CE5A3B-4FF8-44EF-B460-0084F39C7C66}" destId="{5BA3ED0E-201F-498C-8F62-9F226223CE33}" srcOrd="0" destOrd="0" presId="urn:microsoft.com/office/officeart/2005/8/layout/chevron2"/>
    <dgm:cxn modelId="{D2896217-7B90-4D92-8311-7F62E4E9568C}" type="presParOf" srcId="{0BAE39C5-2820-4653-B025-F3C74631D9BF}" destId="{E82A074F-027F-4E27-B63B-ED8D9C9AD710}" srcOrd="0" destOrd="0" presId="urn:microsoft.com/office/officeart/2005/8/layout/chevron2"/>
    <dgm:cxn modelId="{E4CC1BD3-3302-4B32-80C0-FD2E19479947}" type="presParOf" srcId="{E82A074F-027F-4E27-B63B-ED8D9C9AD710}" destId="{4C4596C3-6141-4D00-B033-510CDC8C974B}" srcOrd="0" destOrd="0" presId="urn:microsoft.com/office/officeart/2005/8/layout/chevron2"/>
    <dgm:cxn modelId="{56EF8D0C-518F-4E6C-B335-6E9D11583BFE}" type="presParOf" srcId="{E82A074F-027F-4E27-B63B-ED8D9C9AD710}" destId="{AD81B887-1DF1-4DE4-A085-E9466C73B88A}" srcOrd="1" destOrd="0" presId="urn:microsoft.com/office/officeart/2005/8/layout/chevron2"/>
    <dgm:cxn modelId="{13BD4F76-804D-4834-BF2F-4C0CD162E59E}" type="presParOf" srcId="{0BAE39C5-2820-4653-B025-F3C74631D9BF}" destId="{3AAA6110-443A-43F1-BF7B-DB5610371281}" srcOrd="1" destOrd="0" presId="urn:microsoft.com/office/officeart/2005/8/layout/chevron2"/>
    <dgm:cxn modelId="{9CFD4021-2D08-4975-A592-EF375DA58240}" type="presParOf" srcId="{0BAE39C5-2820-4653-B025-F3C74631D9BF}" destId="{59917F70-6026-4B50-99F7-432565264FD0}" srcOrd="2" destOrd="0" presId="urn:microsoft.com/office/officeart/2005/8/layout/chevron2"/>
    <dgm:cxn modelId="{9D29A9AE-EDE3-4CED-95D1-ABA7D9229870}" type="presParOf" srcId="{59917F70-6026-4B50-99F7-432565264FD0}" destId="{5BA3ED0E-201F-498C-8F62-9F226223CE33}" srcOrd="0" destOrd="0" presId="urn:microsoft.com/office/officeart/2005/8/layout/chevron2"/>
    <dgm:cxn modelId="{27FFB5C6-65FB-4C3C-804F-85B7C5605107}" type="presParOf" srcId="{59917F70-6026-4B50-99F7-432565264FD0}" destId="{FC07AC04-5E26-4980-8774-5C1171783ED4}" srcOrd="1" destOrd="0" presId="urn:microsoft.com/office/officeart/2005/8/layout/chevron2"/>
    <dgm:cxn modelId="{67266CDE-E5B5-4A7F-B6CA-8FCE7F7E6A33}" type="presParOf" srcId="{0BAE39C5-2820-4653-B025-F3C74631D9BF}" destId="{92DD07FB-F971-4F77-B477-8FD98187C5BE}" srcOrd="3" destOrd="0" presId="urn:microsoft.com/office/officeart/2005/8/layout/chevron2"/>
    <dgm:cxn modelId="{E95C1B22-2F83-4533-9233-B753173D1EE3}" type="presParOf" srcId="{0BAE39C5-2820-4653-B025-F3C74631D9BF}" destId="{28C43285-19D2-47AB-A305-EDC38E8A6B0C}" srcOrd="4" destOrd="0" presId="urn:microsoft.com/office/officeart/2005/8/layout/chevron2"/>
    <dgm:cxn modelId="{8677E918-3951-4412-9822-558DD51B6BEF}" type="presParOf" srcId="{28C43285-19D2-47AB-A305-EDC38E8A6B0C}" destId="{69C2251C-11F1-43DC-ABDA-20A65A98E4B4}" srcOrd="0" destOrd="0" presId="urn:microsoft.com/office/officeart/2005/8/layout/chevron2"/>
    <dgm:cxn modelId="{E6CE857C-D9CB-4127-A4E6-ADC789A0A5E7}" type="presParOf" srcId="{28C43285-19D2-47AB-A305-EDC38E8A6B0C}" destId="{1721FB6F-D691-4611-A1DA-B1BA2EAAC6AE}" srcOrd="1" destOrd="0" presId="urn:microsoft.com/office/officeart/2005/8/layout/chevron2"/>
    <dgm:cxn modelId="{9036FDA7-DE81-4742-BB95-FDE044EE27E5}" type="presParOf" srcId="{0BAE39C5-2820-4653-B025-F3C74631D9BF}" destId="{04AEDB5E-830E-4B9B-8F4A-550F1AFBAB3D}" srcOrd="5" destOrd="0" presId="urn:microsoft.com/office/officeart/2005/8/layout/chevron2"/>
    <dgm:cxn modelId="{676ED64D-0C95-47AF-93E3-D381A4762934}" type="presParOf" srcId="{0BAE39C5-2820-4653-B025-F3C74631D9BF}" destId="{A3E0D53B-6EE9-42BF-A057-2D9ACC72E63A}" srcOrd="6" destOrd="0" presId="urn:microsoft.com/office/officeart/2005/8/layout/chevron2"/>
    <dgm:cxn modelId="{183895B1-A2B1-4E0A-AA94-17165CD0A637}" type="presParOf" srcId="{A3E0D53B-6EE9-42BF-A057-2D9ACC72E63A}" destId="{5B33BC6B-7F02-4664-9227-D1CFF1F3BC3D}" srcOrd="0" destOrd="0" presId="urn:microsoft.com/office/officeart/2005/8/layout/chevron2"/>
    <dgm:cxn modelId="{72E70F1E-C653-4E13-8BF6-C372B325A012}" type="presParOf" srcId="{A3E0D53B-6EE9-42BF-A057-2D9ACC72E63A}" destId="{7C893B81-4408-4D8B-B317-5F251F24570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2DB27D4A-F4C0-48F9-8352-FF6FEA875D9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F42AA5B-941F-449D-A418-F395830C6305}">
      <dgm:prSet custT="1"/>
      <dgm:spPr/>
      <dgm:t>
        <a:bodyPr/>
        <a:lstStyle/>
        <a:p>
          <a:pPr rtl="0"/>
          <a:r>
            <a:rPr lang="zh-TW" sz="2200" dirty="0" smtClean="0">
              <a:latin typeface="+mn-ea"/>
              <a:ea typeface="+mn-ea"/>
            </a:rPr>
            <a:t>廣度</a:t>
          </a:r>
          <a:endParaRPr lang="en-US" sz="2200" dirty="0">
            <a:latin typeface="+mn-ea"/>
            <a:ea typeface="+mn-ea"/>
          </a:endParaRPr>
        </a:p>
      </dgm:t>
    </dgm:pt>
    <dgm:pt modelId="{AB9D0887-92F8-4FE0-9224-F6DE0ACF897F}" type="parTrans" cxnId="{E6F6EC0D-054F-49FB-8159-847FB53610BE}">
      <dgm:prSet/>
      <dgm:spPr/>
      <dgm:t>
        <a:bodyPr/>
        <a:lstStyle/>
        <a:p>
          <a:endParaRPr lang="zh-TW" altLang="en-US" sz="2200">
            <a:latin typeface="+mn-ea"/>
            <a:ea typeface="+mn-ea"/>
          </a:endParaRPr>
        </a:p>
      </dgm:t>
    </dgm:pt>
    <dgm:pt modelId="{1ED7C12F-AE6E-4AA6-BD97-52B549F59C96}" type="sibTrans" cxnId="{E6F6EC0D-054F-49FB-8159-847FB53610BE}">
      <dgm:prSet/>
      <dgm:spPr/>
      <dgm:t>
        <a:bodyPr/>
        <a:lstStyle/>
        <a:p>
          <a:endParaRPr lang="zh-TW" altLang="en-US" sz="2200">
            <a:latin typeface="+mn-ea"/>
            <a:ea typeface="+mn-ea"/>
          </a:endParaRPr>
        </a:p>
      </dgm:t>
    </dgm:pt>
    <dgm:pt modelId="{EEF675CA-4E4D-416F-BE7D-AA3EAD975B07}">
      <dgm:prSet custT="1"/>
      <dgm:spPr/>
      <dgm:t>
        <a:bodyPr/>
        <a:lstStyle/>
        <a:p>
          <a:pPr rtl="0"/>
          <a:r>
            <a:rPr lang="zh-TW" altLang="en-US" sz="2200" dirty="0" smtClean="0">
              <a:latin typeface="+mn-ea"/>
              <a:ea typeface="+mn-ea"/>
            </a:rPr>
            <a:t>公司是否要在既有的聲譽基礎上，</a:t>
          </a:r>
          <a:r>
            <a:rPr lang="zh-TW" altLang="en-US" sz="2200" dirty="0" smtClean="0">
              <a:solidFill>
                <a:srgbClr val="FF0000"/>
              </a:solidFill>
              <a:latin typeface="+mn-ea"/>
              <a:ea typeface="+mn-ea"/>
            </a:rPr>
            <a:t>增加新產品線</a:t>
          </a:r>
          <a:r>
            <a:rPr lang="zh-TW" altLang="en-US" sz="2200" dirty="0" smtClean="0">
              <a:latin typeface="+mn-ea"/>
              <a:ea typeface="+mn-ea"/>
            </a:rPr>
            <a:t>。也就是擴大產品組合的廣度。</a:t>
          </a:r>
          <a:r>
            <a:rPr lang="zh-TW" altLang="en-US" sz="2200" dirty="0" smtClean="0">
              <a:solidFill>
                <a:srgbClr val="0070C0"/>
              </a:solidFill>
              <a:latin typeface="+mn-ea"/>
              <a:ea typeface="+mn-ea"/>
            </a:rPr>
            <a:t>界定標準：產品類別</a:t>
          </a:r>
          <a:endParaRPr lang="zh-TW" altLang="en-US" sz="2200" dirty="0">
            <a:solidFill>
              <a:srgbClr val="0070C0"/>
            </a:solidFill>
            <a:latin typeface="+mn-ea"/>
            <a:ea typeface="+mn-ea"/>
          </a:endParaRPr>
        </a:p>
      </dgm:t>
    </dgm:pt>
    <dgm:pt modelId="{7C885F4C-8409-4C58-8B92-972E83CBF071}" type="parTrans" cxnId="{7F9E7691-B8E8-41CD-AF10-CCE85FCC5A1B}">
      <dgm:prSet/>
      <dgm:spPr/>
      <dgm:t>
        <a:bodyPr/>
        <a:lstStyle/>
        <a:p>
          <a:endParaRPr lang="zh-TW" altLang="en-US" sz="2200">
            <a:latin typeface="+mn-ea"/>
            <a:ea typeface="+mn-ea"/>
          </a:endParaRPr>
        </a:p>
      </dgm:t>
    </dgm:pt>
    <dgm:pt modelId="{381F81C2-6A86-499B-A107-38B54AEFE7F0}" type="sibTrans" cxnId="{7F9E7691-B8E8-41CD-AF10-CCE85FCC5A1B}">
      <dgm:prSet/>
      <dgm:spPr/>
      <dgm:t>
        <a:bodyPr/>
        <a:lstStyle/>
        <a:p>
          <a:endParaRPr lang="zh-TW" altLang="en-US" sz="2200">
            <a:latin typeface="+mn-ea"/>
            <a:ea typeface="+mn-ea"/>
          </a:endParaRPr>
        </a:p>
      </dgm:t>
    </dgm:pt>
    <dgm:pt modelId="{BD0A4136-3871-40B2-BAB9-91E5E0CF7A18}">
      <dgm:prSet custT="1"/>
      <dgm:spPr/>
      <dgm:t>
        <a:bodyPr/>
        <a:lstStyle/>
        <a:p>
          <a:pPr rtl="0"/>
          <a:r>
            <a:rPr lang="zh-TW" sz="2200" dirty="0" smtClean="0">
              <a:latin typeface="+mn-ea"/>
              <a:ea typeface="+mn-ea"/>
            </a:rPr>
            <a:t>長度</a:t>
          </a:r>
          <a:endParaRPr lang="en-US" sz="2200" dirty="0">
            <a:latin typeface="+mn-ea"/>
            <a:ea typeface="+mn-ea"/>
          </a:endParaRPr>
        </a:p>
      </dgm:t>
    </dgm:pt>
    <dgm:pt modelId="{757944AC-E9F6-43CE-A49D-C215262BC206}" type="parTrans" cxnId="{57B6707A-B704-4C31-B460-E6992AAE2891}">
      <dgm:prSet/>
      <dgm:spPr/>
      <dgm:t>
        <a:bodyPr/>
        <a:lstStyle/>
        <a:p>
          <a:endParaRPr lang="zh-TW" altLang="en-US" sz="2200">
            <a:latin typeface="+mn-ea"/>
            <a:ea typeface="+mn-ea"/>
          </a:endParaRPr>
        </a:p>
      </dgm:t>
    </dgm:pt>
    <dgm:pt modelId="{47FFBED9-7DB4-4FA8-AE9A-09E16642E7E5}" type="sibTrans" cxnId="{57B6707A-B704-4C31-B460-E6992AAE2891}">
      <dgm:prSet/>
      <dgm:spPr/>
      <dgm:t>
        <a:bodyPr/>
        <a:lstStyle/>
        <a:p>
          <a:endParaRPr lang="zh-TW" altLang="en-US" sz="2200">
            <a:latin typeface="+mn-ea"/>
            <a:ea typeface="+mn-ea"/>
          </a:endParaRPr>
        </a:p>
      </dgm:t>
    </dgm:pt>
    <dgm:pt modelId="{D4A82ECC-2940-4EB4-9EF2-DBCA32146356}">
      <dgm:prSet custT="1"/>
      <dgm:spPr/>
      <dgm:t>
        <a:bodyPr/>
        <a:lstStyle/>
        <a:p>
          <a:pPr rtl="0"/>
          <a:r>
            <a:rPr lang="zh-TW" altLang="en-US" sz="2200" dirty="0" smtClean="0">
              <a:latin typeface="+mn-ea"/>
              <a:ea typeface="+mn-ea"/>
            </a:rPr>
            <a:t>加長現有的產品線，成為擁有</a:t>
          </a:r>
          <a:r>
            <a:rPr lang="zh-TW" altLang="en-US" sz="2200" dirty="0" smtClean="0">
              <a:solidFill>
                <a:srgbClr val="FF0000"/>
              </a:solidFill>
              <a:latin typeface="+mn-ea"/>
              <a:ea typeface="+mn-ea"/>
            </a:rPr>
            <a:t>完整產品線</a:t>
          </a:r>
          <a:r>
            <a:rPr lang="zh-TW" altLang="en-US" sz="2200" dirty="0" smtClean="0">
              <a:latin typeface="+mn-ea"/>
              <a:ea typeface="+mn-ea"/>
            </a:rPr>
            <a:t>的公司</a:t>
          </a:r>
          <a:r>
            <a:rPr lang="en-US" altLang="zh-TW" sz="2200" dirty="0" smtClean="0">
              <a:solidFill>
                <a:srgbClr val="0070C0"/>
              </a:solidFill>
              <a:latin typeface="+mn-ea"/>
              <a:ea typeface="+mn-ea"/>
            </a:rPr>
            <a:t>(</a:t>
          </a:r>
          <a:r>
            <a:rPr lang="zh-TW" altLang="en-US" sz="2200" dirty="0" smtClean="0">
              <a:solidFill>
                <a:srgbClr val="0070C0"/>
              </a:solidFill>
              <a:latin typeface="+mn-ea"/>
              <a:ea typeface="+mn-ea"/>
            </a:rPr>
            <a:t>一般多先以價位，類型，為界定標準</a:t>
          </a:r>
          <a:r>
            <a:rPr lang="en-US" altLang="zh-TW" sz="2200" dirty="0" smtClean="0">
              <a:solidFill>
                <a:srgbClr val="0070C0"/>
              </a:solidFill>
              <a:latin typeface="+mn-ea"/>
              <a:ea typeface="+mn-ea"/>
            </a:rPr>
            <a:t>)</a:t>
          </a:r>
          <a:r>
            <a:rPr lang="zh-TW" altLang="en-US" sz="2200" dirty="0" smtClean="0">
              <a:latin typeface="+mn-ea"/>
              <a:ea typeface="+mn-ea"/>
            </a:rPr>
            <a:t>。</a:t>
          </a:r>
          <a:endParaRPr lang="zh-TW" altLang="en-US" sz="2200" dirty="0">
            <a:latin typeface="+mn-ea"/>
            <a:ea typeface="+mn-ea"/>
          </a:endParaRPr>
        </a:p>
      </dgm:t>
    </dgm:pt>
    <dgm:pt modelId="{36C186ED-CC45-4E54-9C15-596601241CEE}" type="parTrans" cxnId="{4DFFB16B-F48E-4327-832E-790A0A3A9C81}">
      <dgm:prSet/>
      <dgm:spPr/>
      <dgm:t>
        <a:bodyPr/>
        <a:lstStyle/>
        <a:p>
          <a:endParaRPr lang="zh-TW" altLang="en-US" sz="2200">
            <a:latin typeface="+mn-ea"/>
            <a:ea typeface="+mn-ea"/>
          </a:endParaRPr>
        </a:p>
      </dgm:t>
    </dgm:pt>
    <dgm:pt modelId="{710EF0DC-C2F2-4B50-9944-AB027B7C3488}" type="sibTrans" cxnId="{4DFFB16B-F48E-4327-832E-790A0A3A9C81}">
      <dgm:prSet/>
      <dgm:spPr/>
      <dgm:t>
        <a:bodyPr/>
        <a:lstStyle/>
        <a:p>
          <a:endParaRPr lang="zh-TW" altLang="en-US" sz="2200">
            <a:latin typeface="+mn-ea"/>
            <a:ea typeface="+mn-ea"/>
          </a:endParaRPr>
        </a:p>
      </dgm:t>
    </dgm:pt>
    <dgm:pt modelId="{AFC8B2DB-930F-45F0-BF93-74CBB45C4F88}">
      <dgm:prSet custT="1"/>
      <dgm:spPr/>
      <dgm:t>
        <a:bodyPr/>
        <a:lstStyle/>
        <a:p>
          <a:pPr rtl="0"/>
          <a:r>
            <a:rPr lang="zh-TW" sz="2200" dirty="0" smtClean="0">
              <a:latin typeface="+mn-ea"/>
              <a:ea typeface="+mn-ea"/>
            </a:rPr>
            <a:t>例如，</a:t>
          </a:r>
          <a:r>
            <a:rPr lang="zh-TW" altLang="en-US" sz="2200" dirty="0" smtClean="0">
              <a:latin typeface="+mn-ea"/>
              <a:ea typeface="+mn-ea"/>
            </a:rPr>
            <a:t>比菲多</a:t>
          </a:r>
          <a:r>
            <a:rPr lang="zh-TW" sz="2200" dirty="0" smtClean="0">
              <a:latin typeface="+mn-ea"/>
              <a:ea typeface="+mn-ea"/>
            </a:rPr>
            <a:t>要不要賣咖啡</a:t>
          </a:r>
          <a:r>
            <a:rPr lang="en-US" sz="2200" dirty="0" smtClean="0">
              <a:latin typeface="+mn-ea"/>
              <a:ea typeface="+mn-ea"/>
            </a:rPr>
            <a:t>?</a:t>
          </a:r>
          <a:r>
            <a:rPr lang="zh-TW" sz="2200" dirty="0" smtClean="0">
              <a:latin typeface="+mn-ea"/>
              <a:ea typeface="+mn-ea"/>
            </a:rPr>
            <a:t>捷安特要不要賣自行車專用服飾。</a:t>
          </a:r>
          <a:endParaRPr lang="zh-TW" sz="2200" dirty="0">
            <a:latin typeface="+mn-ea"/>
            <a:ea typeface="+mn-ea"/>
          </a:endParaRPr>
        </a:p>
      </dgm:t>
    </dgm:pt>
    <dgm:pt modelId="{56A50483-8F57-4607-8580-FC1EF22A8BCE}" type="parTrans" cxnId="{E8A2BC66-D5CD-44E1-ACDC-438C63718EAE}">
      <dgm:prSet/>
      <dgm:spPr/>
      <dgm:t>
        <a:bodyPr/>
        <a:lstStyle/>
        <a:p>
          <a:endParaRPr lang="zh-TW" altLang="en-US" sz="2200">
            <a:latin typeface="+mn-ea"/>
            <a:ea typeface="+mn-ea"/>
          </a:endParaRPr>
        </a:p>
      </dgm:t>
    </dgm:pt>
    <dgm:pt modelId="{65939E10-32E6-4B19-9C13-772AA95A965A}" type="sibTrans" cxnId="{E8A2BC66-D5CD-44E1-ACDC-438C63718EAE}">
      <dgm:prSet/>
      <dgm:spPr/>
      <dgm:t>
        <a:bodyPr/>
        <a:lstStyle/>
        <a:p>
          <a:endParaRPr lang="zh-TW" altLang="en-US" sz="2200">
            <a:latin typeface="+mn-ea"/>
            <a:ea typeface="+mn-ea"/>
          </a:endParaRPr>
        </a:p>
      </dgm:t>
    </dgm:pt>
    <dgm:pt modelId="{F517E80A-0017-49A4-A28E-4230F667AA06}">
      <dgm:prSet custT="1"/>
      <dgm:spPr/>
      <dgm:t>
        <a:bodyPr/>
        <a:lstStyle/>
        <a:p>
          <a:pPr rtl="0"/>
          <a:r>
            <a:rPr lang="zh-TW" altLang="en-US" sz="2200" dirty="0" smtClean="0">
              <a:latin typeface="+mn-ea"/>
              <a:ea typeface="+mn-ea"/>
            </a:rPr>
            <a:t>例如比菲多除了罐裝咖啡之外，要不要賣高價位手調咖啡。捷安特自行車專用服飾的價位、類型如何。</a:t>
          </a:r>
          <a:endParaRPr lang="zh-TW" altLang="en-US" sz="2200" dirty="0">
            <a:latin typeface="+mn-ea"/>
            <a:ea typeface="+mn-ea"/>
          </a:endParaRPr>
        </a:p>
      </dgm:t>
    </dgm:pt>
    <dgm:pt modelId="{9F377E7F-95CA-4412-8E80-A7C710D80AD0}" type="parTrans" cxnId="{5F2FBA4D-1A65-4812-ABF2-A95F4E96CC75}">
      <dgm:prSet/>
      <dgm:spPr/>
      <dgm:t>
        <a:bodyPr/>
        <a:lstStyle/>
        <a:p>
          <a:endParaRPr lang="zh-TW" altLang="en-US" sz="2200">
            <a:latin typeface="+mn-ea"/>
            <a:ea typeface="+mn-ea"/>
          </a:endParaRPr>
        </a:p>
      </dgm:t>
    </dgm:pt>
    <dgm:pt modelId="{B88CDBC7-7EBD-4CE6-8CB1-10829E63227E}" type="sibTrans" cxnId="{5F2FBA4D-1A65-4812-ABF2-A95F4E96CC75}">
      <dgm:prSet/>
      <dgm:spPr/>
      <dgm:t>
        <a:bodyPr/>
        <a:lstStyle/>
        <a:p>
          <a:endParaRPr lang="zh-TW" altLang="en-US" sz="2200">
            <a:latin typeface="+mn-ea"/>
            <a:ea typeface="+mn-ea"/>
          </a:endParaRPr>
        </a:p>
      </dgm:t>
    </dgm:pt>
    <dgm:pt modelId="{5E72A937-3950-4755-8F72-559DCCBBB011}" type="pres">
      <dgm:prSet presAssocID="{2DB27D4A-F4C0-48F9-8352-FF6FEA875D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26B0CAE-5E63-42CD-9AEB-3D396BA1455F}" type="pres">
      <dgm:prSet presAssocID="{1F42AA5B-941F-449D-A418-F395830C6305}" presName="composite" presStyleCnt="0"/>
      <dgm:spPr/>
    </dgm:pt>
    <dgm:pt modelId="{DC8AE873-457F-434D-8DC4-BCF0BCC63C2D}" type="pres">
      <dgm:prSet presAssocID="{1F42AA5B-941F-449D-A418-F395830C6305}" presName="parentText" presStyleLbl="alignNode1" presStyleIdx="0" presStyleCnt="2" custLinFactNeighborY="301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432E888-BF95-4813-9045-FB0037433D2C}" type="pres">
      <dgm:prSet presAssocID="{1F42AA5B-941F-449D-A418-F395830C6305}" presName="descendantText" presStyleLbl="alignAcc1" presStyleIdx="0" presStyleCnt="2" custLinFactNeighborY="464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1867027-9260-4F72-9734-AA7DF82EF46D}" type="pres">
      <dgm:prSet presAssocID="{1ED7C12F-AE6E-4AA6-BD97-52B549F59C96}" presName="sp" presStyleCnt="0"/>
      <dgm:spPr/>
    </dgm:pt>
    <dgm:pt modelId="{94310DFE-D26A-4558-AAB6-09B42B5DF0ED}" type="pres">
      <dgm:prSet presAssocID="{BD0A4136-3871-40B2-BAB9-91E5E0CF7A18}" presName="composite" presStyleCnt="0"/>
      <dgm:spPr/>
    </dgm:pt>
    <dgm:pt modelId="{FE7BD74E-4877-4A61-B4AC-4BCFB5AF92B5}" type="pres">
      <dgm:prSet presAssocID="{BD0A4136-3871-40B2-BAB9-91E5E0CF7A18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FA2FDA0-8DC9-4C60-BE77-1274B3772994}" type="pres">
      <dgm:prSet presAssocID="{BD0A4136-3871-40B2-BAB9-91E5E0CF7A18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F2FBA4D-1A65-4812-ABF2-A95F4E96CC75}" srcId="{BD0A4136-3871-40B2-BAB9-91E5E0CF7A18}" destId="{F517E80A-0017-49A4-A28E-4230F667AA06}" srcOrd="1" destOrd="0" parTransId="{9F377E7F-95CA-4412-8E80-A7C710D80AD0}" sibTransId="{B88CDBC7-7EBD-4CE6-8CB1-10829E63227E}"/>
    <dgm:cxn modelId="{07AAA411-0F10-4160-A501-8CD2AD645F55}" type="presOf" srcId="{F517E80A-0017-49A4-A28E-4230F667AA06}" destId="{0FA2FDA0-8DC9-4C60-BE77-1274B3772994}" srcOrd="0" destOrd="1" presId="urn:microsoft.com/office/officeart/2005/8/layout/chevron2"/>
    <dgm:cxn modelId="{64530A84-04B4-455D-8626-430177D27435}" type="presOf" srcId="{BD0A4136-3871-40B2-BAB9-91E5E0CF7A18}" destId="{FE7BD74E-4877-4A61-B4AC-4BCFB5AF92B5}" srcOrd="0" destOrd="0" presId="urn:microsoft.com/office/officeart/2005/8/layout/chevron2"/>
    <dgm:cxn modelId="{7F9E7691-B8E8-41CD-AF10-CCE85FCC5A1B}" srcId="{1F42AA5B-941F-449D-A418-F395830C6305}" destId="{EEF675CA-4E4D-416F-BE7D-AA3EAD975B07}" srcOrd="0" destOrd="0" parTransId="{7C885F4C-8409-4C58-8B92-972E83CBF071}" sibTransId="{381F81C2-6A86-499B-A107-38B54AEFE7F0}"/>
    <dgm:cxn modelId="{E8A2BC66-D5CD-44E1-ACDC-438C63718EAE}" srcId="{1F42AA5B-941F-449D-A418-F395830C6305}" destId="{AFC8B2DB-930F-45F0-BF93-74CBB45C4F88}" srcOrd="1" destOrd="0" parTransId="{56A50483-8F57-4607-8580-FC1EF22A8BCE}" sibTransId="{65939E10-32E6-4B19-9C13-772AA95A965A}"/>
    <dgm:cxn modelId="{4D9DCB73-6EEC-49B6-985D-A132E84F0827}" type="presOf" srcId="{1F42AA5B-941F-449D-A418-F395830C6305}" destId="{DC8AE873-457F-434D-8DC4-BCF0BCC63C2D}" srcOrd="0" destOrd="0" presId="urn:microsoft.com/office/officeart/2005/8/layout/chevron2"/>
    <dgm:cxn modelId="{E6F6EC0D-054F-49FB-8159-847FB53610BE}" srcId="{2DB27D4A-F4C0-48F9-8352-FF6FEA875D9A}" destId="{1F42AA5B-941F-449D-A418-F395830C6305}" srcOrd="0" destOrd="0" parTransId="{AB9D0887-92F8-4FE0-9224-F6DE0ACF897F}" sibTransId="{1ED7C12F-AE6E-4AA6-BD97-52B549F59C96}"/>
    <dgm:cxn modelId="{4DFFB16B-F48E-4327-832E-790A0A3A9C81}" srcId="{BD0A4136-3871-40B2-BAB9-91E5E0CF7A18}" destId="{D4A82ECC-2940-4EB4-9EF2-DBCA32146356}" srcOrd="0" destOrd="0" parTransId="{36C186ED-CC45-4E54-9C15-596601241CEE}" sibTransId="{710EF0DC-C2F2-4B50-9944-AB027B7C3488}"/>
    <dgm:cxn modelId="{F7B7E6B2-D525-4890-99C6-326824DACE3B}" type="presOf" srcId="{EEF675CA-4E4D-416F-BE7D-AA3EAD975B07}" destId="{1432E888-BF95-4813-9045-FB0037433D2C}" srcOrd="0" destOrd="0" presId="urn:microsoft.com/office/officeart/2005/8/layout/chevron2"/>
    <dgm:cxn modelId="{536A6DC9-59A2-46D3-91F6-016AED42AAF6}" type="presOf" srcId="{2DB27D4A-F4C0-48F9-8352-FF6FEA875D9A}" destId="{5E72A937-3950-4755-8F72-559DCCBBB011}" srcOrd="0" destOrd="0" presId="urn:microsoft.com/office/officeart/2005/8/layout/chevron2"/>
    <dgm:cxn modelId="{AE329143-BC07-4C36-B6C8-249B835AEB44}" type="presOf" srcId="{AFC8B2DB-930F-45F0-BF93-74CBB45C4F88}" destId="{1432E888-BF95-4813-9045-FB0037433D2C}" srcOrd="0" destOrd="1" presId="urn:microsoft.com/office/officeart/2005/8/layout/chevron2"/>
    <dgm:cxn modelId="{57B6707A-B704-4C31-B460-E6992AAE2891}" srcId="{2DB27D4A-F4C0-48F9-8352-FF6FEA875D9A}" destId="{BD0A4136-3871-40B2-BAB9-91E5E0CF7A18}" srcOrd="1" destOrd="0" parTransId="{757944AC-E9F6-43CE-A49D-C215262BC206}" sibTransId="{47FFBED9-7DB4-4FA8-AE9A-09E16642E7E5}"/>
    <dgm:cxn modelId="{EF1F55E5-BA63-40B0-BC3C-91D881CE3A76}" type="presOf" srcId="{D4A82ECC-2940-4EB4-9EF2-DBCA32146356}" destId="{0FA2FDA0-8DC9-4C60-BE77-1274B3772994}" srcOrd="0" destOrd="0" presId="urn:microsoft.com/office/officeart/2005/8/layout/chevron2"/>
    <dgm:cxn modelId="{99974523-9BE7-494E-B107-9A7FF81C9AA1}" type="presParOf" srcId="{5E72A937-3950-4755-8F72-559DCCBBB011}" destId="{726B0CAE-5E63-42CD-9AEB-3D396BA1455F}" srcOrd="0" destOrd="0" presId="urn:microsoft.com/office/officeart/2005/8/layout/chevron2"/>
    <dgm:cxn modelId="{6F781957-2BCA-4897-9AF5-79EDDAAEBEDE}" type="presParOf" srcId="{726B0CAE-5E63-42CD-9AEB-3D396BA1455F}" destId="{DC8AE873-457F-434D-8DC4-BCF0BCC63C2D}" srcOrd="0" destOrd="0" presId="urn:microsoft.com/office/officeart/2005/8/layout/chevron2"/>
    <dgm:cxn modelId="{A11656EA-5009-4D8D-8A5C-B0F93B1CA50A}" type="presParOf" srcId="{726B0CAE-5E63-42CD-9AEB-3D396BA1455F}" destId="{1432E888-BF95-4813-9045-FB0037433D2C}" srcOrd="1" destOrd="0" presId="urn:microsoft.com/office/officeart/2005/8/layout/chevron2"/>
    <dgm:cxn modelId="{C13CB35F-AC8F-4F85-8259-5C902E71D620}" type="presParOf" srcId="{5E72A937-3950-4755-8F72-559DCCBBB011}" destId="{31867027-9260-4F72-9734-AA7DF82EF46D}" srcOrd="1" destOrd="0" presId="urn:microsoft.com/office/officeart/2005/8/layout/chevron2"/>
    <dgm:cxn modelId="{96340FCB-7FA1-47CC-8EC5-801901BE23BD}" type="presParOf" srcId="{5E72A937-3950-4755-8F72-559DCCBBB011}" destId="{94310DFE-D26A-4558-AAB6-09B42B5DF0ED}" srcOrd="2" destOrd="0" presId="urn:microsoft.com/office/officeart/2005/8/layout/chevron2"/>
    <dgm:cxn modelId="{4C641D86-4AFF-4E6F-AA10-A88A73AE943C}" type="presParOf" srcId="{94310DFE-D26A-4558-AAB6-09B42B5DF0ED}" destId="{FE7BD74E-4877-4A61-B4AC-4BCFB5AF92B5}" srcOrd="0" destOrd="0" presId="urn:microsoft.com/office/officeart/2005/8/layout/chevron2"/>
    <dgm:cxn modelId="{F2995B4D-D707-4D96-911B-FC81776DA6F8}" type="presParOf" srcId="{94310DFE-D26A-4558-AAB6-09B42B5DF0ED}" destId="{0FA2FDA0-8DC9-4C60-BE77-1274B377299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1E69F2-787A-40C6-B481-8412F02A924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9B7D218-029D-4985-BBDC-14A7F88F1481}">
      <dgm:prSet custT="1"/>
      <dgm:spPr/>
      <dgm:t>
        <a:bodyPr/>
        <a:lstStyle/>
        <a:p>
          <a:pPr rtl="0"/>
          <a:r>
            <a:rPr lang="zh-TW" altLang="en-US" sz="2800" dirty="0" smtClean="0"/>
            <a:t>小組討論</a:t>
          </a:r>
          <a:endParaRPr lang="en-US" sz="2800" dirty="0"/>
        </a:p>
      </dgm:t>
    </dgm:pt>
    <dgm:pt modelId="{487E49B0-C0EE-412A-A270-A82BDDCA66CC}" type="parTrans" cxnId="{39BC96DC-8758-4B60-8860-C4496161755C}">
      <dgm:prSet/>
      <dgm:spPr/>
      <dgm:t>
        <a:bodyPr/>
        <a:lstStyle/>
        <a:p>
          <a:endParaRPr lang="zh-TW" altLang="en-US" sz="2800"/>
        </a:p>
      </dgm:t>
    </dgm:pt>
    <dgm:pt modelId="{72D839AB-D122-4E5E-B71A-9D26103F7466}" type="sibTrans" cxnId="{39BC96DC-8758-4B60-8860-C4496161755C}">
      <dgm:prSet/>
      <dgm:spPr/>
      <dgm:t>
        <a:bodyPr/>
        <a:lstStyle/>
        <a:p>
          <a:endParaRPr lang="zh-TW" altLang="en-US" sz="2800"/>
        </a:p>
      </dgm:t>
    </dgm:pt>
    <dgm:pt modelId="{89F67498-656B-4A52-B5BE-8D3935B24B6D}">
      <dgm:prSet custT="1"/>
      <dgm:spPr/>
      <dgm:t>
        <a:bodyPr/>
        <a:lstStyle/>
        <a:p>
          <a:pPr rtl="0"/>
          <a:r>
            <a:rPr lang="zh-TW" altLang="en-US" sz="3200" dirty="0" smtClean="0"/>
            <a:t>產品與服務共有三個層次，請列舉一項產品分別說明其核心利益、有形產品以及附贈產品為何</a:t>
          </a:r>
          <a:r>
            <a:rPr lang="en-US" altLang="zh-TW" sz="3200" dirty="0" smtClean="0"/>
            <a:t>?</a:t>
          </a:r>
          <a:endParaRPr lang="en-US" sz="3200" dirty="0"/>
        </a:p>
      </dgm:t>
    </dgm:pt>
    <dgm:pt modelId="{8008C355-B95D-4F62-BBC8-A6752A3FE3B8}" type="parTrans" cxnId="{DFF3E99C-E017-44BB-962C-25C4B474E29E}">
      <dgm:prSet/>
      <dgm:spPr/>
      <dgm:t>
        <a:bodyPr/>
        <a:lstStyle/>
        <a:p>
          <a:endParaRPr lang="zh-TW" altLang="en-US" sz="2800"/>
        </a:p>
      </dgm:t>
    </dgm:pt>
    <dgm:pt modelId="{5782B465-A378-4258-811F-7E834750FFF3}" type="sibTrans" cxnId="{DFF3E99C-E017-44BB-962C-25C4B474E29E}">
      <dgm:prSet/>
      <dgm:spPr/>
      <dgm:t>
        <a:bodyPr/>
        <a:lstStyle/>
        <a:p>
          <a:endParaRPr lang="zh-TW" altLang="en-US" sz="2800"/>
        </a:p>
      </dgm:t>
    </dgm:pt>
    <dgm:pt modelId="{7CDCDA92-4D5C-484F-9735-000B1DB48BC2}" type="pres">
      <dgm:prSet presAssocID="{641E69F2-787A-40C6-B481-8412F02A924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C4511D8-7100-4821-A11F-A30759651493}" type="pres">
      <dgm:prSet presAssocID="{A9B7D218-029D-4985-BBDC-14A7F88F1481}" presName="parentText" presStyleLbl="node1" presStyleIdx="0" presStyleCnt="1" custLinFactNeighborY="-6955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63C56A-4736-4870-8E25-F166D2E20FB6}" type="pres">
      <dgm:prSet presAssocID="{A9B7D218-029D-4985-BBDC-14A7F88F148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706D94D-C223-471F-8E95-3F6EE7D8DBCF}" type="presOf" srcId="{A9B7D218-029D-4985-BBDC-14A7F88F1481}" destId="{6C4511D8-7100-4821-A11F-A30759651493}" srcOrd="0" destOrd="0" presId="urn:microsoft.com/office/officeart/2005/8/layout/vList2"/>
    <dgm:cxn modelId="{39BC96DC-8758-4B60-8860-C4496161755C}" srcId="{641E69F2-787A-40C6-B481-8412F02A9248}" destId="{A9B7D218-029D-4985-BBDC-14A7F88F1481}" srcOrd="0" destOrd="0" parTransId="{487E49B0-C0EE-412A-A270-A82BDDCA66CC}" sibTransId="{72D839AB-D122-4E5E-B71A-9D26103F7466}"/>
    <dgm:cxn modelId="{C023B660-2406-44DB-A050-396E72F86B7E}" type="presOf" srcId="{89F67498-656B-4A52-B5BE-8D3935B24B6D}" destId="{D463C56A-4736-4870-8E25-F166D2E20FB6}" srcOrd="0" destOrd="0" presId="urn:microsoft.com/office/officeart/2005/8/layout/vList2"/>
    <dgm:cxn modelId="{C0F7FEA3-CE82-45B5-928A-594A32A08029}" type="presOf" srcId="{641E69F2-787A-40C6-B481-8412F02A9248}" destId="{7CDCDA92-4D5C-484F-9735-000B1DB48BC2}" srcOrd="0" destOrd="0" presId="urn:microsoft.com/office/officeart/2005/8/layout/vList2"/>
    <dgm:cxn modelId="{DFF3E99C-E017-44BB-962C-25C4B474E29E}" srcId="{A9B7D218-029D-4985-BBDC-14A7F88F1481}" destId="{89F67498-656B-4A52-B5BE-8D3935B24B6D}" srcOrd="0" destOrd="0" parTransId="{8008C355-B95D-4F62-BBC8-A6752A3FE3B8}" sibTransId="{5782B465-A378-4258-811F-7E834750FFF3}"/>
    <dgm:cxn modelId="{95E9D8B5-EC77-4823-9C3F-0F32818D394C}" type="presParOf" srcId="{7CDCDA92-4D5C-484F-9735-000B1DB48BC2}" destId="{6C4511D8-7100-4821-A11F-A30759651493}" srcOrd="0" destOrd="0" presId="urn:microsoft.com/office/officeart/2005/8/layout/vList2"/>
    <dgm:cxn modelId="{7B71E6EA-939A-416D-BEA2-7EC57398EB0B}" type="presParOf" srcId="{7CDCDA92-4D5C-484F-9735-000B1DB48BC2}" destId="{D463C56A-4736-4870-8E25-F166D2E20FB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2DB27D4A-F4C0-48F9-8352-FF6FEA875D9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053BEE9-88B7-410C-B70F-2F200C3892C7}">
      <dgm:prSet custT="1"/>
      <dgm:spPr/>
      <dgm:t>
        <a:bodyPr/>
        <a:lstStyle/>
        <a:p>
          <a:pPr rtl="0"/>
          <a:r>
            <a:rPr lang="zh-TW" sz="2400" dirty="0" smtClean="0"/>
            <a:t>深度</a:t>
          </a:r>
          <a:endParaRPr lang="en-US" sz="2400" dirty="0"/>
        </a:p>
      </dgm:t>
    </dgm:pt>
    <dgm:pt modelId="{286BC908-9A2B-42DA-B82D-0420ED94E94F}" type="parTrans" cxnId="{91D07390-1BE7-40B4-B186-70EEB6877EB7}">
      <dgm:prSet/>
      <dgm:spPr/>
      <dgm:t>
        <a:bodyPr/>
        <a:lstStyle/>
        <a:p>
          <a:endParaRPr lang="zh-TW" altLang="en-US" sz="2400"/>
        </a:p>
      </dgm:t>
    </dgm:pt>
    <dgm:pt modelId="{48F36769-64D9-40FF-92C5-24738466A274}" type="sibTrans" cxnId="{91D07390-1BE7-40B4-B186-70EEB6877EB7}">
      <dgm:prSet/>
      <dgm:spPr/>
      <dgm:t>
        <a:bodyPr/>
        <a:lstStyle/>
        <a:p>
          <a:endParaRPr lang="zh-TW" altLang="en-US" sz="2400"/>
        </a:p>
      </dgm:t>
    </dgm:pt>
    <dgm:pt modelId="{8FE06ABF-B16D-44EE-B7A9-7ECE08E41257}">
      <dgm:prSet custT="1"/>
      <dgm:spPr/>
      <dgm:t>
        <a:bodyPr/>
        <a:lstStyle/>
        <a:p>
          <a:pPr rtl="0"/>
          <a:r>
            <a:rPr lang="zh-TW" altLang="en-US" sz="2400" dirty="0" smtClean="0"/>
            <a:t>對既有產品提供更多的版本，例如比菲多的純萃喝咖啡要不要推新口味、不同份量的包裝。捷安特的自行車專用服飾是</a:t>
          </a:r>
          <a:r>
            <a:rPr lang="en-US" altLang="zh-TW" sz="2400" dirty="0" smtClean="0"/>
            <a:t>ONE </a:t>
          </a:r>
          <a:r>
            <a:rPr lang="zh-TW" altLang="en-US" sz="2400" dirty="0" smtClean="0"/>
            <a:t> </a:t>
          </a:r>
          <a:r>
            <a:rPr lang="en-US" altLang="zh-TW" sz="2400" dirty="0" smtClean="0"/>
            <a:t>SIZE</a:t>
          </a:r>
          <a:r>
            <a:rPr lang="zh-TW" altLang="en-US" sz="2400" dirty="0" smtClean="0"/>
            <a:t>嗎 </a:t>
          </a:r>
          <a:r>
            <a:rPr lang="en-US" altLang="zh-TW" sz="2400" dirty="0" smtClean="0"/>
            <a:t>?</a:t>
          </a:r>
          <a:endParaRPr lang="zh-TW" altLang="en-US" sz="2400" dirty="0"/>
        </a:p>
      </dgm:t>
    </dgm:pt>
    <dgm:pt modelId="{E0F1C1DA-48DB-410F-9D81-9E94961C8D3F}" type="parTrans" cxnId="{444EC0FD-5BB0-42E0-A243-D13EA9C8FDA5}">
      <dgm:prSet/>
      <dgm:spPr/>
      <dgm:t>
        <a:bodyPr/>
        <a:lstStyle/>
        <a:p>
          <a:endParaRPr lang="zh-TW" altLang="en-US" sz="2400"/>
        </a:p>
      </dgm:t>
    </dgm:pt>
    <dgm:pt modelId="{D7DAE7B5-647F-4F1A-92F1-137CF9E24A83}" type="sibTrans" cxnId="{444EC0FD-5BB0-42E0-A243-D13EA9C8FDA5}">
      <dgm:prSet/>
      <dgm:spPr/>
      <dgm:t>
        <a:bodyPr/>
        <a:lstStyle/>
        <a:p>
          <a:endParaRPr lang="zh-TW" altLang="en-US" sz="2400"/>
        </a:p>
      </dgm:t>
    </dgm:pt>
    <dgm:pt modelId="{FF30C1F3-A7A2-4BF1-ABA7-195CE0DE39DB}">
      <dgm:prSet custT="1"/>
      <dgm:spPr/>
      <dgm:t>
        <a:bodyPr/>
        <a:lstStyle/>
        <a:p>
          <a:pPr rtl="0"/>
          <a:r>
            <a:rPr lang="zh-TW" sz="2400" dirty="0" smtClean="0"/>
            <a:t>一致性</a:t>
          </a:r>
          <a:endParaRPr lang="en-US" sz="2400" dirty="0"/>
        </a:p>
      </dgm:t>
    </dgm:pt>
    <dgm:pt modelId="{33C19F15-83AE-4F2B-AE77-71ED26529F8E}" type="parTrans" cxnId="{057F052E-9C9D-430B-A6F8-160A30842365}">
      <dgm:prSet/>
      <dgm:spPr/>
      <dgm:t>
        <a:bodyPr/>
        <a:lstStyle/>
        <a:p>
          <a:endParaRPr lang="zh-TW" altLang="en-US" sz="2400"/>
        </a:p>
      </dgm:t>
    </dgm:pt>
    <dgm:pt modelId="{D46512EF-B8AD-49A2-8079-43F4503DD4EF}" type="sibTrans" cxnId="{057F052E-9C9D-430B-A6F8-160A30842365}">
      <dgm:prSet/>
      <dgm:spPr/>
      <dgm:t>
        <a:bodyPr/>
        <a:lstStyle/>
        <a:p>
          <a:endParaRPr lang="zh-TW" altLang="en-US" sz="2400"/>
        </a:p>
      </dgm:t>
    </dgm:pt>
    <dgm:pt modelId="{8E02AAF6-C013-49CA-9DA7-2718F893F1F2}">
      <dgm:prSet custT="1"/>
      <dgm:spPr/>
      <dgm:t>
        <a:bodyPr/>
        <a:lstStyle/>
        <a:p>
          <a:pPr rtl="0"/>
          <a:r>
            <a:rPr lang="zh-TW" sz="2400" dirty="0" smtClean="0"/>
            <a:t>公司想專精於單一領域還是跨足不同領域擁有更強大的聲譽。</a:t>
          </a:r>
          <a:endParaRPr lang="zh-TW" sz="2400" dirty="0"/>
        </a:p>
      </dgm:t>
    </dgm:pt>
    <dgm:pt modelId="{D2CE7A42-79B4-40A8-8D47-328A37836E3D}" type="parTrans" cxnId="{41D6BBB1-2652-430C-AD1D-B430B091BCF5}">
      <dgm:prSet/>
      <dgm:spPr/>
      <dgm:t>
        <a:bodyPr/>
        <a:lstStyle/>
        <a:p>
          <a:endParaRPr lang="zh-TW" altLang="en-US" sz="2400"/>
        </a:p>
      </dgm:t>
    </dgm:pt>
    <dgm:pt modelId="{41D8A4C5-7885-466D-97DF-C396AA761148}" type="sibTrans" cxnId="{41D6BBB1-2652-430C-AD1D-B430B091BCF5}">
      <dgm:prSet/>
      <dgm:spPr/>
      <dgm:t>
        <a:bodyPr/>
        <a:lstStyle/>
        <a:p>
          <a:endParaRPr lang="zh-TW" altLang="en-US" sz="2400"/>
        </a:p>
      </dgm:t>
    </dgm:pt>
    <dgm:pt modelId="{895B92E8-39C6-4043-9D42-84C8D10A88D8}">
      <dgm:prSet custT="1"/>
      <dgm:spPr/>
      <dgm:t>
        <a:bodyPr/>
        <a:lstStyle/>
        <a:p>
          <a:pPr rtl="0"/>
          <a:r>
            <a:rPr lang="zh-TW" sz="2400" dirty="0" smtClean="0"/>
            <a:t>捷安特的自行車</a:t>
          </a:r>
          <a:r>
            <a:rPr lang="en-US" sz="2400" dirty="0" smtClean="0"/>
            <a:t>V.S.</a:t>
          </a:r>
          <a:r>
            <a:rPr lang="zh-TW" altLang="en-US" sz="2400" dirty="0" smtClean="0"/>
            <a:t>比菲多 </a:t>
          </a:r>
          <a:r>
            <a:rPr lang="en-US" altLang="zh-TW" sz="2400" dirty="0" smtClean="0"/>
            <a:t>V.S. </a:t>
          </a:r>
          <a:r>
            <a:rPr lang="zh-TW" sz="2400" dirty="0" smtClean="0"/>
            <a:t>統一。</a:t>
          </a:r>
          <a:endParaRPr lang="zh-TW" sz="2400" dirty="0"/>
        </a:p>
      </dgm:t>
    </dgm:pt>
    <dgm:pt modelId="{C54ACDF8-FC6C-4833-B461-5B552B75D33E}" type="parTrans" cxnId="{FD9CDD80-3844-4DAF-A439-6A6888777B3B}">
      <dgm:prSet/>
      <dgm:spPr/>
    </dgm:pt>
    <dgm:pt modelId="{0C205615-53BC-48E4-B17A-CE4655ACBBFE}" type="sibTrans" cxnId="{FD9CDD80-3844-4DAF-A439-6A6888777B3B}">
      <dgm:prSet/>
      <dgm:spPr/>
    </dgm:pt>
    <dgm:pt modelId="{5E72A937-3950-4755-8F72-559DCCBBB011}" type="pres">
      <dgm:prSet presAssocID="{2DB27D4A-F4C0-48F9-8352-FF6FEA875D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4715CCA-3123-473A-B930-531A4031CA4C}" type="pres">
      <dgm:prSet presAssocID="{5053BEE9-88B7-410C-B70F-2F200C3892C7}" presName="composite" presStyleCnt="0"/>
      <dgm:spPr/>
    </dgm:pt>
    <dgm:pt modelId="{E57565A6-D0B9-48C9-8644-4EE26B1932B3}" type="pres">
      <dgm:prSet presAssocID="{5053BEE9-88B7-410C-B70F-2F200C3892C7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02F70C-F7B5-41D6-ADEB-F0C4ADF77565}" type="pres">
      <dgm:prSet presAssocID="{5053BEE9-88B7-410C-B70F-2F200C3892C7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3A00D34-1DD2-461A-85B5-C017DC877717}" type="pres">
      <dgm:prSet presAssocID="{48F36769-64D9-40FF-92C5-24738466A274}" presName="sp" presStyleCnt="0"/>
      <dgm:spPr/>
    </dgm:pt>
    <dgm:pt modelId="{97B550A9-2F23-4D47-9D93-0F53D0AD5A3F}" type="pres">
      <dgm:prSet presAssocID="{FF30C1F3-A7A2-4BF1-ABA7-195CE0DE39DB}" presName="composite" presStyleCnt="0"/>
      <dgm:spPr/>
    </dgm:pt>
    <dgm:pt modelId="{C9C9FD1E-2511-4EB0-8668-89CEE42AE73B}" type="pres">
      <dgm:prSet presAssocID="{FF30C1F3-A7A2-4BF1-ABA7-195CE0DE39DB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4BDEFB-2EF9-491E-9363-A754B1A521D4}" type="pres">
      <dgm:prSet presAssocID="{FF30C1F3-A7A2-4BF1-ABA7-195CE0DE39DB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1A7B228-B4A4-4282-B0A5-53902147D211}" type="presOf" srcId="{895B92E8-39C6-4043-9D42-84C8D10A88D8}" destId="{6D4BDEFB-2EF9-491E-9363-A754B1A521D4}" srcOrd="0" destOrd="1" presId="urn:microsoft.com/office/officeart/2005/8/layout/chevron2"/>
    <dgm:cxn modelId="{FD9CDD80-3844-4DAF-A439-6A6888777B3B}" srcId="{FF30C1F3-A7A2-4BF1-ABA7-195CE0DE39DB}" destId="{895B92E8-39C6-4043-9D42-84C8D10A88D8}" srcOrd="1" destOrd="0" parTransId="{C54ACDF8-FC6C-4833-B461-5B552B75D33E}" sibTransId="{0C205615-53BC-48E4-B17A-CE4655ACBBFE}"/>
    <dgm:cxn modelId="{C5EC9D33-B2F7-4400-A412-CE5AB9895835}" type="presOf" srcId="{8FE06ABF-B16D-44EE-B7A9-7ECE08E41257}" destId="{F502F70C-F7B5-41D6-ADEB-F0C4ADF77565}" srcOrd="0" destOrd="0" presId="urn:microsoft.com/office/officeart/2005/8/layout/chevron2"/>
    <dgm:cxn modelId="{41D6BBB1-2652-430C-AD1D-B430B091BCF5}" srcId="{FF30C1F3-A7A2-4BF1-ABA7-195CE0DE39DB}" destId="{8E02AAF6-C013-49CA-9DA7-2718F893F1F2}" srcOrd="0" destOrd="0" parTransId="{D2CE7A42-79B4-40A8-8D47-328A37836E3D}" sibTransId="{41D8A4C5-7885-466D-97DF-C396AA761148}"/>
    <dgm:cxn modelId="{91D07390-1BE7-40B4-B186-70EEB6877EB7}" srcId="{2DB27D4A-F4C0-48F9-8352-FF6FEA875D9A}" destId="{5053BEE9-88B7-410C-B70F-2F200C3892C7}" srcOrd="0" destOrd="0" parTransId="{286BC908-9A2B-42DA-B82D-0420ED94E94F}" sibTransId="{48F36769-64D9-40FF-92C5-24738466A274}"/>
    <dgm:cxn modelId="{DD031B6B-40E1-44DC-989D-5B561AAEB02D}" type="presOf" srcId="{2DB27D4A-F4C0-48F9-8352-FF6FEA875D9A}" destId="{5E72A937-3950-4755-8F72-559DCCBBB011}" srcOrd="0" destOrd="0" presId="urn:microsoft.com/office/officeart/2005/8/layout/chevron2"/>
    <dgm:cxn modelId="{B0BFDA9A-38BF-4C26-ADDE-07A1077FAAE7}" type="presOf" srcId="{8E02AAF6-C013-49CA-9DA7-2718F893F1F2}" destId="{6D4BDEFB-2EF9-491E-9363-A754B1A521D4}" srcOrd="0" destOrd="0" presId="urn:microsoft.com/office/officeart/2005/8/layout/chevron2"/>
    <dgm:cxn modelId="{003126F6-C5CF-4A3B-A380-94147BBD5B98}" type="presOf" srcId="{FF30C1F3-A7A2-4BF1-ABA7-195CE0DE39DB}" destId="{C9C9FD1E-2511-4EB0-8668-89CEE42AE73B}" srcOrd="0" destOrd="0" presId="urn:microsoft.com/office/officeart/2005/8/layout/chevron2"/>
    <dgm:cxn modelId="{444EC0FD-5BB0-42E0-A243-D13EA9C8FDA5}" srcId="{5053BEE9-88B7-410C-B70F-2F200C3892C7}" destId="{8FE06ABF-B16D-44EE-B7A9-7ECE08E41257}" srcOrd="0" destOrd="0" parTransId="{E0F1C1DA-48DB-410F-9D81-9E94961C8D3F}" sibTransId="{D7DAE7B5-647F-4F1A-92F1-137CF9E24A83}"/>
    <dgm:cxn modelId="{3B465D3E-28B1-4AF9-A077-83719F982F63}" type="presOf" srcId="{5053BEE9-88B7-410C-B70F-2F200C3892C7}" destId="{E57565A6-D0B9-48C9-8644-4EE26B1932B3}" srcOrd="0" destOrd="0" presId="urn:microsoft.com/office/officeart/2005/8/layout/chevron2"/>
    <dgm:cxn modelId="{057F052E-9C9D-430B-A6F8-160A30842365}" srcId="{2DB27D4A-F4C0-48F9-8352-FF6FEA875D9A}" destId="{FF30C1F3-A7A2-4BF1-ABA7-195CE0DE39DB}" srcOrd="1" destOrd="0" parTransId="{33C19F15-83AE-4F2B-AE77-71ED26529F8E}" sibTransId="{D46512EF-B8AD-49A2-8079-43F4503DD4EF}"/>
    <dgm:cxn modelId="{D5BB2BD3-93A3-4674-AF8F-6CF37790DF6F}" type="presParOf" srcId="{5E72A937-3950-4755-8F72-559DCCBBB011}" destId="{74715CCA-3123-473A-B930-531A4031CA4C}" srcOrd="0" destOrd="0" presId="urn:microsoft.com/office/officeart/2005/8/layout/chevron2"/>
    <dgm:cxn modelId="{C0F43EB8-2B8E-4D7F-B95A-3D24C4849C60}" type="presParOf" srcId="{74715CCA-3123-473A-B930-531A4031CA4C}" destId="{E57565A6-D0B9-48C9-8644-4EE26B1932B3}" srcOrd="0" destOrd="0" presId="urn:microsoft.com/office/officeart/2005/8/layout/chevron2"/>
    <dgm:cxn modelId="{087466AC-694E-4225-9610-45293EE35D3A}" type="presParOf" srcId="{74715CCA-3123-473A-B930-531A4031CA4C}" destId="{F502F70C-F7B5-41D6-ADEB-F0C4ADF77565}" srcOrd="1" destOrd="0" presId="urn:microsoft.com/office/officeart/2005/8/layout/chevron2"/>
    <dgm:cxn modelId="{F12E18B5-13E9-4A5C-95D1-2DAA4A474442}" type="presParOf" srcId="{5E72A937-3950-4755-8F72-559DCCBBB011}" destId="{A3A00D34-1DD2-461A-85B5-C017DC877717}" srcOrd="1" destOrd="0" presId="urn:microsoft.com/office/officeart/2005/8/layout/chevron2"/>
    <dgm:cxn modelId="{9FEDA50E-405F-4993-8430-D42EF75E0DCE}" type="presParOf" srcId="{5E72A937-3950-4755-8F72-559DCCBBB011}" destId="{97B550A9-2F23-4D47-9D93-0F53D0AD5A3F}" srcOrd="2" destOrd="0" presId="urn:microsoft.com/office/officeart/2005/8/layout/chevron2"/>
    <dgm:cxn modelId="{782800C6-D68D-4BCC-B0B9-F799BFC807C2}" type="presParOf" srcId="{97B550A9-2F23-4D47-9D93-0F53D0AD5A3F}" destId="{C9C9FD1E-2511-4EB0-8668-89CEE42AE73B}" srcOrd="0" destOrd="0" presId="urn:microsoft.com/office/officeart/2005/8/layout/chevron2"/>
    <dgm:cxn modelId="{FEA4990C-0327-4D71-B5AE-9DDB7E7A09AD}" type="presParOf" srcId="{97B550A9-2F23-4D47-9D93-0F53D0AD5A3F}" destId="{6D4BDEFB-2EF9-491E-9363-A754B1A521D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B78A75D6-D72F-40C6-9F67-A271D15FC24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AC52DBC-1459-47A3-B2FE-EEA882E4FD86}">
      <dgm:prSet/>
      <dgm:spPr/>
      <dgm:t>
        <a:bodyPr/>
        <a:lstStyle/>
        <a:p>
          <a:pPr rtl="0"/>
          <a:r>
            <a:rPr lang="zh-TW" dirty="0" smtClean="0"/>
            <a:t>問題</a:t>
          </a:r>
          <a:endParaRPr lang="en-US" dirty="0"/>
        </a:p>
      </dgm:t>
    </dgm:pt>
    <dgm:pt modelId="{EDCE5429-14A3-4F36-9081-18A23B20512E}" type="parTrans" cxnId="{782C221E-CEEE-4711-8BCA-F6F71A3BBA71}">
      <dgm:prSet/>
      <dgm:spPr/>
      <dgm:t>
        <a:bodyPr/>
        <a:lstStyle/>
        <a:p>
          <a:endParaRPr lang="zh-TW" altLang="en-US"/>
        </a:p>
      </dgm:t>
    </dgm:pt>
    <dgm:pt modelId="{EEB5AC03-F3BB-4FBA-B4B7-12CD4885C1E8}" type="sibTrans" cxnId="{782C221E-CEEE-4711-8BCA-F6F71A3BBA71}">
      <dgm:prSet/>
      <dgm:spPr/>
      <dgm:t>
        <a:bodyPr/>
        <a:lstStyle/>
        <a:p>
          <a:endParaRPr lang="zh-TW" altLang="en-US"/>
        </a:p>
      </dgm:t>
    </dgm:pt>
    <dgm:pt modelId="{AFFAA86D-55AD-4C32-AA28-3E10CB80289E}">
      <dgm:prSet/>
      <dgm:spPr/>
      <dgm:t>
        <a:bodyPr/>
        <a:lstStyle/>
        <a:p>
          <a:pPr rtl="0"/>
          <a:r>
            <a:rPr lang="zh-TW" dirty="0" smtClean="0"/>
            <a:t>如果麥當勞因為天然災害產生建築物、設備的損失，那麼是否還有銀行願意借錢給它們</a:t>
          </a:r>
          <a:r>
            <a:rPr lang="en-US" dirty="0" smtClean="0"/>
            <a:t>?</a:t>
          </a:r>
          <a:endParaRPr lang="zh-TW" dirty="0"/>
        </a:p>
      </dgm:t>
    </dgm:pt>
    <dgm:pt modelId="{48E6E6F2-ED64-4060-853C-679A3F619A9D}" type="parTrans" cxnId="{176F7910-3E52-46EE-A1A1-BA9B487241EA}">
      <dgm:prSet/>
      <dgm:spPr/>
      <dgm:t>
        <a:bodyPr/>
        <a:lstStyle/>
        <a:p>
          <a:endParaRPr lang="zh-TW" altLang="en-US"/>
        </a:p>
      </dgm:t>
    </dgm:pt>
    <dgm:pt modelId="{7A57332E-44BB-4A3D-8F18-931755ECED23}" type="sibTrans" cxnId="{176F7910-3E52-46EE-A1A1-BA9B487241EA}">
      <dgm:prSet/>
      <dgm:spPr/>
      <dgm:t>
        <a:bodyPr/>
        <a:lstStyle/>
        <a:p>
          <a:endParaRPr lang="zh-TW" altLang="en-US"/>
        </a:p>
      </dgm:t>
    </dgm:pt>
    <dgm:pt modelId="{0ADC14FE-5A6A-4A4C-ACEE-98B025778205}">
      <dgm:prSet/>
      <dgm:spPr/>
      <dgm:t>
        <a:bodyPr/>
        <a:lstStyle/>
        <a:p>
          <a:pPr rtl="0"/>
          <a:r>
            <a:rPr lang="zh-TW" altLang="en-US" dirty="0" smtClean="0"/>
            <a:t>注意：</a:t>
          </a:r>
          <a:r>
            <a:rPr lang="zh-TW" dirty="0" smtClean="0"/>
            <a:t>品牌是一種資產</a:t>
          </a:r>
          <a:endParaRPr lang="zh-TW" dirty="0"/>
        </a:p>
      </dgm:t>
    </dgm:pt>
    <dgm:pt modelId="{9C323873-D8B1-4880-AD4F-8AB0DF913B58}" type="parTrans" cxnId="{E7D92029-7F7D-440C-B722-C234DA5E986D}">
      <dgm:prSet/>
      <dgm:spPr/>
      <dgm:t>
        <a:bodyPr/>
        <a:lstStyle/>
        <a:p>
          <a:endParaRPr lang="zh-TW" altLang="en-US"/>
        </a:p>
      </dgm:t>
    </dgm:pt>
    <dgm:pt modelId="{961D060B-3037-4D0A-9273-0C74EFF66548}" type="sibTrans" cxnId="{E7D92029-7F7D-440C-B722-C234DA5E986D}">
      <dgm:prSet/>
      <dgm:spPr/>
      <dgm:t>
        <a:bodyPr/>
        <a:lstStyle/>
        <a:p>
          <a:endParaRPr lang="zh-TW" altLang="en-US"/>
        </a:p>
      </dgm:t>
    </dgm:pt>
    <dgm:pt modelId="{E7B60746-7CE3-484C-AA41-760FBEF43B9B}" type="pres">
      <dgm:prSet presAssocID="{B78A75D6-D72F-40C6-9F67-A271D15FC2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9AAA389-577F-4169-A8B1-84095B3D1934}" type="pres">
      <dgm:prSet presAssocID="{8AC52DBC-1459-47A3-B2FE-EEA882E4FD8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F58F7DF-B6B1-478D-896C-DE454281C0D8}" type="pres">
      <dgm:prSet presAssocID="{8AC52DBC-1459-47A3-B2FE-EEA882E4FD8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97009AA-D7EC-4B1D-A03A-6AFF558716FD}" type="pres">
      <dgm:prSet presAssocID="{0ADC14FE-5A6A-4A4C-ACEE-98B02577820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4221BDC-5413-42A6-930B-28EB5364FB87}" type="presOf" srcId="{0ADC14FE-5A6A-4A4C-ACEE-98B025778205}" destId="{F97009AA-D7EC-4B1D-A03A-6AFF558716FD}" srcOrd="0" destOrd="0" presId="urn:microsoft.com/office/officeart/2005/8/layout/vList2"/>
    <dgm:cxn modelId="{E7D92029-7F7D-440C-B722-C234DA5E986D}" srcId="{B78A75D6-D72F-40C6-9F67-A271D15FC242}" destId="{0ADC14FE-5A6A-4A4C-ACEE-98B025778205}" srcOrd="1" destOrd="0" parTransId="{9C323873-D8B1-4880-AD4F-8AB0DF913B58}" sibTransId="{961D060B-3037-4D0A-9273-0C74EFF66548}"/>
    <dgm:cxn modelId="{DE758E24-D67E-49C4-B52F-830C45FF40A9}" type="presOf" srcId="{8AC52DBC-1459-47A3-B2FE-EEA882E4FD86}" destId="{D9AAA389-577F-4169-A8B1-84095B3D1934}" srcOrd="0" destOrd="0" presId="urn:microsoft.com/office/officeart/2005/8/layout/vList2"/>
    <dgm:cxn modelId="{782C221E-CEEE-4711-8BCA-F6F71A3BBA71}" srcId="{B78A75D6-D72F-40C6-9F67-A271D15FC242}" destId="{8AC52DBC-1459-47A3-B2FE-EEA882E4FD86}" srcOrd="0" destOrd="0" parTransId="{EDCE5429-14A3-4F36-9081-18A23B20512E}" sibTransId="{EEB5AC03-F3BB-4FBA-B4B7-12CD4885C1E8}"/>
    <dgm:cxn modelId="{176F7910-3E52-46EE-A1A1-BA9B487241EA}" srcId="{8AC52DBC-1459-47A3-B2FE-EEA882E4FD86}" destId="{AFFAA86D-55AD-4C32-AA28-3E10CB80289E}" srcOrd="0" destOrd="0" parTransId="{48E6E6F2-ED64-4060-853C-679A3F619A9D}" sibTransId="{7A57332E-44BB-4A3D-8F18-931755ECED23}"/>
    <dgm:cxn modelId="{99F7B368-5001-44F6-A309-47B62691B3C1}" type="presOf" srcId="{B78A75D6-D72F-40C6-9F67-A271D15FC242}" destId="{E7B60746-7CE3-484C-AA41-760FBEF43B9B}" srcOrd="0" destOrd="0" presId="urn:microsoft.com/office/officeart/2005/8/layout/vList2"/>
    <dgm:cxn modelId="{54463DDF-6F15-4BDB-B3CB-7635E5274A67}" type="presOf" srcId="{AFFAA86D-55AD-4C32-AA28-3E10CB80289E}" destId="{0F58F7DF-B6B1-478D-896C-DE454281C0D8}" srcOrd="0" destOrd="0" presId="urn:microsoft.com/office/officeart/2005/8/layout/vList2"/>
    <dgm:cxn modelId="{17F460D6-CB81-4D9C-8A18-18AC2F9E8B31}" type="presParOf" srcId="{E7B60746-7CE3-484C-AA41-760FBEF43B9B}" destId="{D9AAA389-577F-4169-A8B1-84095B3D1934}" srcOrd="0" destOrd="0" presId="urn:microsoft.com/office/officeart/2005/8/layout/vList2"/>
    <dgm:cxn modelId="{D36215E3-9700-4CDB-A2D2-39F716848CC4}" type="presParOf" srcId="{E7B60746-7CE3-484C-AA41-760FBEF43B9B}" destId="{0F58F7DF-B6B1-478D-896C-DE454281C0D8}" srcOrd="1" destOrd="0" presId="urn:microsoft.com/office/officeart/2005/8/layout/vList2"/>
    <dgm:cxn modelId="{BB0032D6-1A3D-4762-95F2-648EAA5A567B}" type="presParOf" srcId="{E7B60746-7CE3-484C-AA41-760FBEF43B9B}" destId="{F97009AA-D7EC-4B1D-A03A-6AFF558716F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23D1A8F3-FD5C-4730-91BF-6F292AFDAC8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3F73422-8A72-4C61-BFBE-9B2EE1D2D363}">
      <dgm:prSet/>
      <dgm:spPr/>
      <dgm:t>
        <a:bodyPr/>
        <a:lstStyle/>
        <a:p>
          <a:pPr rtl="0"/>
          <a:r>
            <a:rPr lang="zh-TW" dirty="0" smtClean="0"/>
            <a:t>品牌權益</a:t>
          </a:r>
          <a:endParaRPr lang="en-US" dirty="0"/>
        </a:p>
      </dgm:t>
    </dgm:pt>
    <dgm:pt modelId="{1A0F69D8-1D9C-4EFD-BEB5-C05317E609CF}" type="parTrans" cxnId="{C5EDF74D-D9D8-4099-86D6-14D613EE338C}">
      <dgm:prSet/>
      <dgm:spPr/>
      <dgm:t>
        <a:bodyPr/>
        <a:lstStyle/>
        <a:p>
          <a:endParaRPr lang="zh-TW" altLang="en-US"/>
        </a:p>
      </dgm:t>
    </dgm:pt>
    <dgm:pt modelId="{B88AC448-F22D-48A7-8443-AB21BC6328B9}" type="sibTrans" cxnId="{C5EDF74D-D9D8-4099-86D6-14D613EE338C}">
      <dgm:prSet/>
      <dgm:spPr/>
      <dgm:t>
        <a:bodyPr/>
        <a:lstStyle/>
        <a:p>
          <a:endParaRPr lang="zh-TW" altLang="en-US"/>
        </a:p>
      </dgm:t>
    </dgm:pt>
    <dgm:pt modelId="{AA8324A6-60A1-4A84-B1D7-45DDD570598D}">
      <dgm:prSet/>
      <dgm:spPr/>
      <dgm:t>
        <a:bodyPr/>
        <a:lstStyle/>
        <a:p>
          <a:pPr rtl="0"/>
          <a:r>
            <a:rPr lang="zh-TW" altLang="en-US" b="1" dirty="0" smtClean="0"/>
            <a:t>定義：</a:t>
          </a:r>
          <a:r>
            <a:rPr lang="zh-TW" dirty="0" smtClean="0"/>
            <a:t>消費者願意為該產品支付更高價格的程度。</a:t>
          </a:r>
          <a:endParaRPr lang="zh-TW" dirty="0"/>
        </a:p>
      </dgm:t>
    </dgm:pt>
    <dgm:pt modelId="{CD28DF85-F543-4F50-912F-E8578F71FF12}" type="parTrans" cxnId="{37B16211-FC14-4210-A192-DD0EB5A3A70A}">
      <dgm:prSet/>
      <dgm:spPr/>
      <dgm:t>
        <a:bodyPr/>
        <a:lstStyle/>
        <a:p>
          <a:endParaRPr lang="zh-TW" altLang="en-US"/>
        </a:p>
      </dgm:t>
    </dgm:pt>
    <dgm:pt modelId="{7590F43D-296A-466C-9805-314EEE3979C2}" type="sibTrans" cxnId="{37B16211-FC14-4210-A192-DD0EB5A3A70A}">
      <dgm:prSet/>
      <dgm:spPr/>
      <dgm:t>
        <a:bodyPr/>
        <a:lstStyle/>
        <a:p>
          <a:endParaRPr lang="zh-TW" altLang="en-US"/>
        </a:p>
      </dgm:t>
    </dgm:pt>
    <dgm:pt modelId="{B2CC49BC-C6E9-4C2A-B653-75293B0F9CDC}">
      <dgm:prSet/>
      <dgm:spPr/>
      <dgm:t>
        <a:bodyPr/>
        <a:lstStyle/>
        <a:p>
          <a:pPr rtl="0"/>
          <a:r>
            <a:rPr lang="zh-TW" dirty="0" smtClean="0"/>
            <a:t>品牌價值</a:t>
          </a:r>
          <a:endParaRPr lang="en-US" dirty="0"/>
        </a:p>
      </dgm:t>
    </dgm:pt>
    <dgm:pt modelId="{370072D5-E74E-49D1-9CFE-BF7C8E88683F}" type="parTrans" cxnId="{40781CC5-D63A-43B7-A363-6B1795E463E3}">
      <dgm:prSet/>
      <dgm:spPr/>
      <dgm:t>
        <a:bodyPr/>
        <a:lstStyle/>
        <a:p>
          <a:endParaRPr lang="zh-TW" altLang="en-US"/>
        </a:p>
      </dgm:t>
    </dgm:pt>
    <dgm:pt modelId="{30C7B3A5-FA97-475E-90A6-383D81AC87E4}" type="sibTrans" cxnId="{40781CC5-D63A-43B7-A363-6B1795E463E3}">
      <dgm:prSet/>
      <dgm:spPr/>
      <dgm:t>
        <a:bodyPr/>
        <a:lstStyle/>
        <a:p>
          <a:endParaRPr lang="zh-TW" altLang="en-US"/>
        </a:p>
      </dgm:t>
    </dgm:pt>
    <dgm:pt modelId="{F8AEE083-7D34-4815-8C1F-F793AEF6A691}">
      <dgm:prSet/>
      <dgm:spPr/>
      <dgm:t>
        <a:bodyPr/>
        <a:lstStyle/>
        <a:p>
          <a:pPr rtl="0"/>
          <a:r>
            <a:rPr lang="zh-TW" altLang="en-US" b="1" dirty="0" smtClean="0"/>
            <a:t>定義：</a:t>
          </a:r>
          <a:r>
            <a:rPr lang="zh-TW" dirty="0" smtClean="0"/>
            <a:t>評估品牌整體財務性價值的過程。</a:t>
          </a:r>
          <a:endParaRPr lang="zh-TW" dirty="0"/>
        </a:p>
      </dgm:t>
    </dgm:pt>
    <dgm:pt modelId="{E8C2D831-B3E2-4E9F-86B0-853F259311CF}" type="parTrans" cxnId="{49DC485D-E708-439C-9164-465B3159B262}">
      <dgm:prSet/>
      <dgm:spPr/>
      <dgm:t>
        <a:bodyPr/>
        <a:lstStyle/>
        <a:p>
          <a:endParaRPr lang="zh-TW" altLang="en-US"/>
        </a:p>
      </dgm:t>
    </dgm:pt>
    <dgm:pt modelId="{2000D268-25AB-427C-BE2A-D5BB50D94C0E}" type="sibTrans" cxnId="{49DC485D-E708-439C-9164-465B3159B262}">
      <dgm:prSet/>
      <dgm:spPr/>
      <dgm:t>
        <a:bodyPr/>
        <a:lstStyle/>
        <a:p>
          <a:endParaRPr lang="zh-TW" altLang="en-US"/>
        </a:p>
      </dgm:t>
    </dgm:pt>
    <dgm:pt modelId="{E7BB25B3-084D-42B6-855C-A990E02553D5}">
      <dgm:prSet/>
      <dgm:spPr/>
      <dgm:t>
        <a:bodyPr/>
        <a:lstStyle/>
        <a:p>
          <a:pPr rtl="0"/>
          <a:r>
            <a:rPr lang="zh-TW" dirty="0" smtClean="0"/>
            <a:t>例如</a:t>
          </a:r>
          <a:r>
            <a:rPr lang="zh-TW" altLang="en-US" dirty="0" smtClean="0"/>
            <a:t>：</a:t>
          </a:r>
          <a:r>
            <a:rPr lang="en-US" dirty="0" smtClean="0"/>
            <a:t>72%</a:t>
          </a:r>
          <a:r>
            <a:rPr lang="zh-TW" dirty="0" smtClean="0"/>
            <a:t>顧客宣稱它們願意對他們所選擇的品牌多付出</a:t>
          </a:r>
          <a:r>
            <a:rPr lang="en-US" dirty="0" smtClean="0"/>
            <a:t>50%</a:t>
          </a:r>
          <a:r>
            <a:rPr lang="zh-TW" dirty="0" smtClean="0"/>
            <a:t>。可口可樂的愛用者願意多付出</a:t>
          </a:r>
          <a:r>
            <a:rPr lang="en-US" dirty="0" smtClean="0"/>
            <a:t>50%</a:t>
          </a:r>
          <a:r>
            <a:rPr lang="zh-TW" dirty="0" smtClean="0"/>
            <a:t>的溢價。</a:t>
          </a:r>
          <a:endParaRPr lang="zh-TW" dirty="0"/>
        </a:p>
      </dgm:t>
    </dgm:pt>
    <dgm:pt modelId="{65226564-9420-42E0-8CE5-C63F8143DF90}" type="parTrans" cxnId="{5D28B884-A848-40F5-B7DE-B7C2C90BBA2C}">
      <dgm:prSet/>
      <dgm:spPr/>
    </dgm:pt>
    <dgm:pt modelId="{C7B74B1F-9DE0-4AC3-B7B8-81DFA8CD004B}" type="sibTrans" cxnId="{5D28B884-A848-40F5-B7DE-B7C2C90BBA2C}">
      <dgm:prSet/>
      <dgm:spPr/>
    </dgm:pt>
    <dgm:pt modelId="{8310CBCB-8096-483F-8233-EC47AD504687}">
      <dgm:prSet/>
      <dgm:spPr/>
      <dgm:t>
        <a:bodyPr/>
        <a:lstStyle/>
        <a:p>
          <a:pPr rtl="0"/>
          <a:r>
            <a:rPr lang="zh-TW" dirty="0" smtClean="0"/>
            <a:t>例如</a:t>
          </a:r>
          <a:r>
            <a:rPr lang="zh-TW" altLang="en-US" dirty="0" smtClean="0"/>
            <a:t>：</a:t>
          </a:r>
          <a:r>
            <a:rPr lang="zh-TW" dirty="0" smtClean="0"/>
            <a:t>可口可樂值</a:t>
          </a:r>
          <a:r>
            <a:rPr lang="en-US" dirty="0" smtClean="0"/>
            <a:t>690</a:t>
          </a:r>
          <a:r>
            <a:rPr lang="zh-TW" dirty="0" smtClean="0"/>
            <a:t>億美元、微軟值</a:t>
          </a:r>
          <a:r>
            <a:rPr lang="en-US" dirty="0" smtClean="0"/>
            <a:t>650</a:t>
          </a:r>
          <a:r>
            <a:rPr lang="zh-TW" dirty="0" smtClean="0"/>
            <a:t>億美元、</a:t>
          </a:r>
          <a:r>
            <a:rPr lang="en-US" dirty="0" smtClean="0"/>
            <a:t>IBM</a:t>
          </a:r>
          <a:r>
            <a:rPr lang="zh-TW" dirty="0" smtClean="0"/>
            <a:t>值</a:t>
          </a:r>
          <a:r>
            <a:rPr lang="en-US" dirty="0" smtClean="0"/>
            <a:t>530</a:t>
          </a:r>
          <a:r>
            <a:rPr lang="zh-TW" dirty="0" smtClean="0"/>
            <a:t>億美元</a:t>
          </a:r>
          <a:endParaRPr lang="zh-TW" dirty="0"/>
        </a:p>
      </dgm:t>
    </dgm:pt>
    <dgm:pt modelId="{7D763ADA-9EFC-492B-8312-711BC5AD19C4}" type="parTrans" cxnId="{6033BCC3-C2D8-4095-9D00-47A2377A0096}">
      <dgm:prSet/>
      <dgm:spPr/>
    </dgm:pt>
    <dgm:pt modelId="{36CDBC0A-1041-42FF-83B6-0BFD3FC2C967}" type="sibTrans" cxnId="{6033BCC3-C2D8-4095-9D00-47A2377A0096}">
      <dgm:prSet/>
      <dgm:spPr/>
    </dgm:pt>
    <dgm:pt modelId="{E057E6E3-E293-46CE-A230-76BE0D9F69FB}" type="pres">
      <dgm:prSet presAssocID="{23D1A8F3-FD5C-4730-91BF-6F292AFDAC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B8F1425-F587-43B4-9C3D-F2798E22D596}" type="pres">
      <dgm:prSet presAssocID="{23F73422-8A72-4C61-BFBE-9B2EE1D2D36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BC51EA-1528-418B-BA19-3A8C3CE32B22}" type="pres">
      <dgm:prSet presAssocID="{23F73422-8A72-4C61-BFBE-9B2EE1D2D36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C0C6C6A-14CC-4B87-A57E-15B4151FE573}" type="pres">
      <dgm:prSet presAssocID="{B2CC49BC-C6E9-4C2A-B653-75293B0F9CD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026DF6E-F9CF-4483-8975-9E74CBFCE192}" type="pres">
      <dgm:prSet presAssocID="{B2CC49BC-C6E9-4C2A-B653-75293B0F9CD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5E6DF4F-A25D-41D3-9AAF-04DD31A3B345}" type="presOf" srcId="{B2CC49BC-C6E9-4C2A-B653-75293B0F9CDC}" destId="{AC0C6C6A-14CC-4B87-A57E-15B4151FE573}" srcOrd="0" destOrd="0" presId="urn:microsoft.com/office/officeart/2005/8/layout/vList2"/>
    <dgm:cxn modelId="{9BEDA91F-34B4-41B5-BB26-14883200A303}" type="presOf" srcId="{F8AEE083-7D34-4815-8C1F-F793AEF6A691}" destId="{6026DF6E-F9CF-4483-8975-9E74CBFCE192}" srcOrd="0" destOrd="0" presId="urn:microsoft.com/office/officeart/2005/8/layout/vList2"/>
    <dgm:cxn modelId="{DA2354B2-45EE-49B4-86A8-2C6B0EBCE0C2}" type="presOf" srcId="{23D1A8F3-FD5C-4730-91BF-6F292AFDAC85}" destId="{E057E6E3-E293-46CE-A230-76BE0D9F69FB}" srcOrd="0" destOrd="0" presId="urn:microsoft.com/office/officeart/2005/8/layout/vList2"/>
    <dgm:cxn modelId="{37B16211-FC14-4210-A192-DD0EB5A3A70A}" srcId="{23F73422-8A72-4C61-BFBE-9B2EE1D2D363}" destId="{AA8324A6-60A1-4A84-B1D7-45DDD570598D}" srcOrd="0" destOrd="0" parTransId="{CD28DF85-F543-4F50-912F-E8578F71FF12}" sibTransId="{7590F43D-296A-466C-9805-314EEE3979C2}"/>
    <dgm:cxn modelId="{C5EDF74D-D9D8-4099-86D6-14D613EE338C}" srcId="{23D1A8F3-FD5C-4730-91BF-6F292AFDAC85}" destId="{23F73422-8A72-4C61-BFBE-9B2EE1D2D363}" srcOrd="0" destOrd="0" parTransId="{1A0F69D8-1D9C-4EFD-BEB5-C05317E609CF}" sibTransId="{B88AC448-F22D-48A7-8443-AB21BC6328B9}"/>
    <dgm:cxn modelId="{1C367AF6-7043-4AC2-814B-2E17EC1D8A75}" type="presOf" srcId="{AA8324A6-60A1-4A84-B1D7-45DDD570598D}" destId="{C5BC51EA-1528-418B-BA19-3A8C3CE32B22}" srcOrd="0" destOrd="0" presId="urn:microsoft.com/office/officeart/2005/8/layout/vList2"/>
    <dgm:cxn modelId="{5D28B884-A848-40F5-B7DE-B7C2C90BBA2C}" srcId="{23F73422-8A72-4C61-BFBE-9B2EE1D2D363}" destId="{E7BB25B3-084D-42B6-855C-A990E02553D5}" srcOrd="1" destOrd="0" parTransId="{65226564-9420-42E0-8CE5-C63F8143DF90}" sibTransId="{C7B74B1F-9DE0-4AC3-B7B8-81DFA8CD004B}"/>
    <dgm:cxn modelId="{6033BCC3-C2D8-4095-9D00-47A2377A0096}" srcId="{B2CC49BC-C6E9-4C2A-B653-75293B0F9CDC}" destId="{8310CBCB-8096-483F-8233-EC47AD504687}" srcOrd="1" destOrd="0" parTransId="{7D763ADA-9EFC-492B-8312-711BC5AD19C4}" sibTransId="{36CDBC0A-1041-42FF-83B6-0BFD3FC2C967}"/>
    <dgm:cxn modelId="{40781CC5-D63A-43B7-A363-6B1795E463E3}" srcId="{23D1A8F3-FD5C-4730-91BF-6F292AFDAC85}" destId="{B2CC49BC-C6E9-4C2A-B653-75293B0F9CDC}" srcOrd="1" destOrd="0" parTransId="{370072D5-E74E-49D1-9CFE-BF7C8E88683F}" sibTransId="{30C7B3A5-FA97-475E-90A6-383D81AC87E4}"/>
    <dgm:cxn modelId="{8682C869-DFEE-48BA-98B8-306CAE8CB6F4}" type="presOf" srcId="{8310CBCB-8096-483F-8233-EC47AD504687}" destId="{6026DF6E-F9CF-4483-8975-9E74CBFCE192}" srcOrd="0" destOrd="1" presId="urn:microsoft.com/office/officeart/2005/8/layout/vList2"/>
    <dgm:cxn modelId="{49DC485D-E708-439C-9164-465B3159B262}" srcId="{B2CC49BC-C6E9-4C2A-B653-75293B0F9CDC}" destId="{F8AEE083-7D34-4815-8C1F-F793AEF6A691}" srcOrd="0" destOrd="0" parTransId="{E8C2D831-B3E2-4E9F-86B0-853F259311CF}" sibTransId="{2000D268-25AB-427C-BE2A-D5BB50D94C0E}"/>
    <dgm:cxn modelId="{87CBB63E-0969-429F-BFCD-BCF87166FBBB}" type="presOf" srcId="{23F73422-8A72-4C61-BFBE-9B2EE1D2D363}" destId="{BB8F1425-F587-43B4-9C3D-F2798E22D596}" srcOrd="0" destOrd="0" presId="urn:microsoft.com/office/officeart/2005/8/layout/vList2"/>
    <dgm:cxn modelId="{7993D8AE-FDD2-40A9-9956-0CC513396BE0}" type="presOf" srcId="{E7BB25B3-084D-42B6-855C-A990E02553D5}" destId="{C5BC51EA-1528-418B-BA19-3A8C3CE32B22}" srcOrd="0" destOrd="1" presId="urn:microsoft.com/office/officeart/2005/8/layout/vList2"/>
    <dgm:cxn modelId="{9B36B349-BDBC-404A-A2EB-B7A7E94320AF}" type="presParOf" srcId="{E057E6E3-E293-46CE-A230-76BE0D9F69FB}" destId="{BB8F1425-F587-43B4-9C3D-F2798E22D596}" srcOrd="0" destOrd="0" presId="urn:microsoft.com/office/officeart/2005/8/layout/vList2"/>
    <dgm:cxn modelId="{5838B108-5238-4B52-8B11-4823FC711828}" type="presParOf" srcId="{E057E6E3-E293-46CE-A230-76BE0D9F69FB}" destId="{C5BC51EA-1528-418B-BA19-3A8C3CE32B22}" srcOrd="1" destOrd="0" presId="urn:microsoft.com/office/officeart/2005/8/layout/vList2"/>
    <dgm:cxn modelId="{1B96D315-C427-48DF-B32E-E2B2DB89DFA4}" type="presParOf" srcId="{E057E6E3-E293-46CE-A230-76BE0D9F69FB}" destId="{AC0C6C6A-14CC-4B87-A57E-15B4151FE573}" srcOrd="2" destOrd="0" presId="urn:microsoft.com/office/officeart/2005/8/layout/vList2"/>
    <dgm:cxn modelId="{E1B41D15-B3D6-4F0B-A94A-4A5B6A23C407}" type="presParOf" srcId="{E057E6E3-E293-46CE-A230-76BE0D9F69FB}" destId="{6026DF6E-F9CF-4483-8975-9E74CBFCE19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BA9EFDD7-AB23-47D5-A778-F06D2FD07C4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2588452-88F8-4D85-BC8A-5B593008145B}">
      <dgm:prSet/>
      <dgm:spPr/>
      <dgm:t>
        <a:bodyPr/>
        <a:lstStyle/>
        <a:p>
          <a:pPr rtl="0"/>
          <a:r>
            <a:rPr lang="zh-TW" dirty="0" smtClean="0"/>
            <a:t>品牌權益的功能：</a:t>
          </a:r>
          <a:endParaRPr lang="zh-TW" dirty="0"/>
        </a:p>
      </dgm:t>
    </dgm:pt>
    <dgm:pt modelId="{BAB9A5F0-6131-41D1-9304-0F063C8582DA}" type="parTrans" cxnId="{044CAFCA-34E2-4B5E-9CD0-535026A226CB}">
      <dgm:prSet/>
      <dgm:spPr/>
      <dgm:t>
        <a:bodyPr/>
        <a:lstStyle/>
        <a:p>
          <a:endParaRPr lang="zh-TW" altLang="en-US"/>
        </a:p>
      </dgm:t>
    </dgm:pt>
    <dgm:pt modelId="{5A42B122-11A5-4986-8E79-357C6E872EB5}" type="sibTrans" cxnId="{044CAFCA-34E2-4B5E-9CD0-535026A226CB}">
      <dgm:prSet/>
      <dgm:spPr/>
      <dgm:t>
        <a:bodyPr/>
        <a:lstStyle/>
        <a:p>
          <a:endParaRPr lang="zh-TW" altLang="en-US"/>
        </a:p>
      </dgm:t>
    </dgm:pt>
    <dgm:pt modelId="{EFEF314A-6047-4DA3-816F-78EA19C919D7}">
      <dgm:prSet/>
      <dgm:spPr/>
      <dgm:t>
        <a:bodyPr/>
        <a:lstStyle/>
        <a:p>
          <a:pPr rtl="0"/>
          <a:r>
            <a:rPr lang="en-US" altLang="zh-TW" dirty="0" smtClean="0"/>
            <a:t>1. </a:t>
          </a:r>
          <a:r>
            <a:rPr lang="zh-TW" dirty="0" smtClean="0"/>
            <a:t>可以產生高品牌知曉度與忠誠度</a:t>
          </a:r>
          <a:endParaRPr lang="zh-TW" dirty="0"/>
        </a:p>
      </dgm:t>
    </dgm:pt>
    <dgm:pt modelId="{7EE08F2E-0559-41FF-9E08-8C91702147C3}" type="parTrans" cxnId="{7231FC68-C036-427A-84EE-563B769F7230}">
      <dgm:prSet/>
      <dgm:spPr/>
      <dgm:t>
        <a:bodyPr/>
        <a:lstStyle/>
        <a:p>
          <a:endParaRPr lang="zh-TW" altLang="en-US"/>
        </a:p>
      </dgm:t>
    </dgm:pt>
    <dgm:pt modelId="{AAB241CB-0DD7-4315-A551-4E6C6C346FC4}" type="sibTrans" cxnId="{7231FC68-C036-427A-84EE-563B769F7230}">
      <dgm:prSet/>
      <dgm:spPr/>
      <dgm:t>
        <a:bodyPr/>
        <a:lstStyle/>
        <a:p>
          <a:endParaRPr lang="zh-TW" altLang="en-US"/>
        </a:p>
      </dgm:t>
    </dgm:pt>
    <dgm:pt modelId="{DF7B56CF-9EE0-4D97-8584-6E6EBCE271D9}">
      <dgm:prSet/>
      <dgm:spPr/>
      <dgm:t>
        <a:bodyPr/>
        <a:lstStyle/>
        <a:p>
          <a:pPr rtl="0"/>
          <a:r>
            <a:rPr lang="en-US" altLang="zh-TW" dirty="0" smtClean="0"/>
            <a:t>2. </a:t>
          </a:r>
          <a:r>
            <a:rPr lang="zh-TW" dirty="0" smtClean="0"/>
            <a:t>因為消費者對品牌有信賴感，所以可以更容易的推出新產品線與品牌延伸。例如，比菲多，統一、義美。</a:t>
          </a:r>
          <a:endParaRPr lang="zh-TW" dirty="0"/>
        </a:p>
      </dgm:t>
    </dgm:pt>
    <dgm:pt modelId="{EE7CE356-F126-4A76-BD8D-0FC06A285A8B}" type="parTrans" cxnId="{FEFF7684-93CC-4EF1-BC5E-448CD2FE0AC7}">
      <dgm:prSet/>
      <dgm:spPr/>
      <dgm:t>
        <a:bodyPr/>
        <a:lstStyle/>
        <a:p>
          <a:endParaRPr lang="zh-TW" altLang="en-US"/>
        </a:p>
      </dgm:t>
    </dgm:pt>
    <dgm:pt modelId="{4779A81B-F3C1-4E93-B1ED-0AB41A83BE54}" type="sibTrans" cxnId="{FEFF7684-93CC-4EF1-BC5E-448CD2FE0AC7}">
      <dgm:prSet/>
      <dgm:spPr/>
      <dgm:t>
        <a:bodyPr/>
        <a:lstStyle/>
        <a:p>
          <a:endParaRPr lang="zh-TW" altLang="en-US"/>
        </a:p>
      </dgm:t>
    </dgm:pt>
    <dgm:pt modelId="{28090853-DD74-42CB-83A2-4D4E450F9620}">
      <dgm:prSet/>
      <dgm:spPr/>
      <dgm:t>
        <a:bodyPr/>
        <a:lstStyle/>
        <a:p>
          <a:pPr rtl="0"/>
          <a:r>
            <a:rPr lang="en-US" altLang="zh-TW" dirty="0" smtClean="0"/>
            <a:t>3. </a:t>
          </a:r>
          <a:r>
            <a:rPr lang="zh-TW" dirty="0" smtClean="0"/>
            <a:t>可以提供對抗價格競爭的防禦武器，例如有機冰糖的降價。</a:t>
          </a:r>
          <a:endParaRPr lang="zh-TW" dirty="0"/>
        </a:p>
      </dgm:t>
    </dgm:pt>
    <dgm:pt modelId="{55839253-9214-4B6C-96AD-ABEA3F9781BD}" type="parTrans" cxnId="{E300EBBA-391A-4A95-9EDF-C65DCB4FD09F}">
      <dgm:prSet/>
      <dgm:spPr/>
      <dgm:t>
        <a:bodyPr/>
        <a:lstStyle/>
        <a:p>
          <a:endParaRPr lang="zh-TW" altLang="en-US"/>
        </a:p>
      </dgm:t>
    </dgm:pt>
    <dgm:pt modelId="{CCE99D06-CA94-4B07-A660-828503326979}" type="sibTrans" cxnId="{E300EBBA-391A-4A95-9EDF-C65DCB4FD09F}">
      <dgm:prSet/>
      <dgm:spPr/>
      <dgm:t>
        <a:bodyPr/>
        <a:lstStyle/>
        <a:p>
          <a:endParaRPr lang="zh-TW" altLang="en-US"/>
        </a:p>
      </dgm:t>
    </dgm:pt>
    <dgm:pt modelId="{9BFCE8DC-841B-4F19-BC1D-531F928D8092}">
      <dgm:prSet/>
      <dgm:spPr/>
      <dgm:t>
        <a:bodyPr/>
        <a:lstStyle/>
        <a:p>
          <a:pPr rtl="0"/>
          <a:r>
            <a:rPr lang="zh-TW" dirty="0" smtClean="0"/>
            <a:t>行銷的正確焦點</a:t>
          </a:r>
          <a:endParaRPr lang="en-US" dirty="0"/>
        </a:p>
      </dgm:t>
    </dgm:pt>
    <dgm:pt modelId="{C0165188-2ADA-4C23-9220-AE10CF1AF7A7}" type="parTrans" cxnId="{458571A7-2B0A-47F2-B4F4-64628C9B0F91}">
      <dgm:prSet/>
      <dgm:spPr/>
      <dgm:t>
        <a:bodyPr/>
        <a:lstStyle/>
        <a:p>
          <a:endParaRPr lang="zh-TW" altLang="en-US"/>
        </a:p>
      </dgm:t>
    </dgm:pt>
    <dgm:pt modelId="{F6D52647-9FF7-49BB-88DE-EF96F8BBB2DA}" type="sibTrans" cxnId="{458571A7-2B0A-47F2-B4F4-64628C9B0F91}">
      <dgm:prSet/>
      <dgm:spPr/>
      <dgm:t>
        <a:bodyPr/>
        <a:lstStyle/>
        <a:p>
          <a:endParaRPr lang="zh-TW" altLang="en-US"/>
        </a:p>
      </dgm:t>
    </dgm:pt>
    <dgm:pt modelId="{1829340D-3322-4884-AE2A-49CECCFF0387}">
      <dgm:prSet/>
      <dgm:spPr/>
      <dgm:t>
        <a:bodyPr/>
        <a:lstStyle/>
        <a:p>
          <a:pPr rtl="0"/>
          <a:r>
            <a:rPr lang="zh-TW" dirty="0" smtClean="0"/>
            <a:t>建立顧客權益，也就是由品牌創造出來的顧客關係價值。</a:t>
          </a:r>
          <a:endParaRPr lang="zh-TW" dirty="0"/>
        </a:p>
      </dgm:t>
    </dgm:pt>
    <dgm:pt modelId="{AF0C4D91-DC45-45A0-94A2-4D4E43ED5F13}" type="parTrans" cxnId="{0105A6FF-8C28-4750-AF8A-9939DD2E5289}">
      <dgm:prSet/>
      <dgm:spPr/>
      <dgm:t>
        <a:bodyPr/>
        <a:lstStyle/>
        <a:p>
          <a:endParaRPr lang="zh-TW" altLang="en-US"/>
        </a:p>
      </dgm:t>
    </dgm:pt>
    <dgm:pt modelId="{91E24FF1-8AC1-4184-8BA3-91F48D36BD32}" type="sibTrans" cxnId="{0105A6FF-8C28-4750-AF8A-9939DD2E5289}">
      <dgm:prSet/>
      <dgm:spPr/>
      <dgm:t>
        <a:bodyPr/>
        <a:lstStyle/>
        <a:p>
          <a:endParaRPr lang="zh-TW" altLang="en-US"/>
        </a:p>
      </dgm:t>
    </dgm:pt>
    <dgm:pt modelId="{73E24B96-C0BF-4AAD-A293-E079E50D239B}" type="pres">
      <dgm:prSet presAssocID="{BA9EFDD7-AB23-47D5-A778-F06D2FD07C4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547B699-1B1E-488C-8403-56EAB35F57FB}" type="pres">
      <dgm:prSet presAssocID="{12588452-88F8-4D85-BC8A-5B593008145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ED1277B-62AE-4B69-90BC-2AE0F1A929A0}" type="pres">
      <dgm:prSet presAssocID="{12588452-88F8-4D85-BC8A-5B593008145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08283F-6BEA-47FA-9C8E-858B2F0401FF}" type="pres">
      <dgm:prSet presAssocID="{9BFCE8DC-841B-4F19-BC1D-531F928D809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91957F5-EA81-4721-9353-DBA69F1D23E7}" type="pres">
      <dgm:prSet presAssocID="{9BFCE8DC-841B-4F19-BC1D-531F928D809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231FC68-C036-427A-84EE-563B769F7230}" srcId="{12588452-88F8-4D85-BC8A-5B593008145B}" destId="{EFEF314A-6047-4DA3-816F-78EA19C919D7}" srcOrd="0" destOrd="0" parTransId="{7EE08F2E-0559-41FF-9E08-8C91702147C3}" sibTransId="{AAB241CB-0DD7-4315-A551-4E6C6C346FC4}"/>
    <dgm:cxn modelId="{FEFF7684-93CC-4EF1-BC5E-448CD2FE0AC7}" srcId="{12588452-88F8-4D85-BC8A-5B593008145B}" destId="{DF7B56CF-9EE0-4D97-8584-6E6EBCE271D9}" srcOrd="1" destOrd="0" parTransId="{EE7CE356-F126-4A76-BD8D-0FC06A285A8B}" sibTransId="{4779A81B-F3C1-4E93-B1ED-0AB41A83BE54}"/>
    <dgm:cxn modelId="{E300EBBA-391A-4A95-9EDF-C65DCB4FD09F}" srcId="{12588452-88F8-4D85-BC8A-5B593008145B}" destId="{28090853-DD74-42CB-83A2-4D4E450F9620}" srcOrd="2" destOrd="0" parTransId="{55839253-9214-4B6C-96AD-ABEA3F9781BD}" sibTransId="{CCE99D06-CA94-4B07-A660-828503326979}"/>
    <dgm:cxn modelId="{FE7B7D78-19FD-4BA2-81D6-B1D474879FF7}" type="presOf" srcId="{9BFCE8DC-841B-4F19-BC1D-531F928D8092}" destId="{5608283F-6BEA-47FA-9C8E-858B2F0401FF}" srcOrd="0" destOrd="0" presId="urn:microsoft.com/office/officeart/2005/8/layout/vList2"/>
    <dgm:cxn modelId="{458571A7-2B0A-47F2-B4F4-64628C9B0F91}" srcId="{BA9EFDD7-AB23-47D5-A778-F06D2FD07C43}" destId="{9BFCE8DC-841B-4F19-BC1D-531F928D8092}" srcOrd="1" destOrd="0" parTransId="{C0165188-2ADA-4C23-9220-AE10CF1AF7A7}" sibTransId="{F6D52647-9FF7-49BB-88DE-EF96F8BBB2DA}"/>
    <dgm:cxn modelId="{827020BF-841A-4BD4-A712-E6BC080F3AF3}" type="presOf" srcId="{28090853-DD74-42CB-83A2-4D4E450F9620}" destId="{6ED1277B-62AE-4B69-90BC-2AE0F1A929A0}" srcOrd="0" destOrd="2" presId="urn:microsoft.com/office/officeart/2005/8/layout/vList2"/>
    <dgm:cxn modelId="{0105A6FF-8C28-4750-AF8A-9939DD2E5289}" srcId="{9BFCE8DC-841B-4F19-BC1D-531F928D8092}" destId="{1829340D-3322-4884-AE2A-49CECCFF0387}" srcOrd="0" destOrd="0" parTransId="{AF0C4D91-DC45-45A0-94A2-4D4E43ED5F13}" sibTransId="{91E24FF1-8AC1-4184-8BA3-91F48D36BD32}"/>
    <dgm:cxn modelId="{AE5F4005-CE8C-485B-98B4-D48FB39B3C18}" type="presOf" srcId="{EFEF314A-6047-4DA3-816F-78EA19C919D7}" destId="{6ED1277B-62AE-4B69-90BC-2AE0F1A929A0}" srcOrd="0" destOrd="0" presId="urn:microsoft.com/office/officeart/2005/8/layout/vList2"/>
    <dgm:cxn modelId="{B531256B-B202-4A2A-9D64-9535856241A4}" type="presOf" srcId="{12588452-88F8-4D85-BC8A-5B593008145B}" destId="{B547B699-1B1E-488C-8403-56EAB35F57FB}" srcOrd="0" destOrd="0" presId="urn:microsoft.com/office/officeart/2005/8/layout/vList2"/>
    <dgm:cxn modelId="{044CAFCA-34E2-4B5E-9CD0-535026A226CB}" srcId="{BA9EFDD7-AB23-47D5-A778-F06D2FD07C43}" destId="{12588452-88F8-4D85-BC8A-5B593008145B}" srcOrd="0" destOrd="0" parTransId="{BAB9A5F0-6131-41D1-9304-0F063C8582DA}" sibTransId="{5A42B122-11A5-4986-8E79-357C6E872EB5}"/>
    <dgm:cxn modelId="{4C36058B-CFB8-45D6-B65D-126E83FC4795}" type="presOf" srcId="{1829340D-3322-4884-AE2A-49CECCFF0387}" destId="{D91957F5-EA81-4721-9353-DBA69F1D23E7}" srcOrd="0" destOrd="0" presId="urn:microsoft.com/office/officeart/2005/8/layout/vList2"/>
    <dgm:cxn modelId="{32BAC04F-0C84-4823-B8C7-8A424969329C}" type="presOf" srcId="{BA9EFDD7-AB23-47D5-A778-F06D2FD07C43}" destId="{73E24B96-C0BF-4AAD-A293-E079E50D239B}" srcOrd="0" destOrd="0" presId="urn:microsoft.com/office/officeart/2005/8/layout/vList2"/>
    <dgm:cxn modelId="{44E4AFC4-5C93-491D-9707-2349A115C4AF}" type="presOf" srcId="{DF7B56CF-9EE0-4D97-8584-6E6EBCE271D9}" destId="{6ED1277B-62AE-4B69-90BC-2AE0F1A929A0}" srcOrd="0" destOrd="1" presId="urn:microsoft.com/office/officeart/2005/8/layout/vList2"/>
    <dgm:cxn modelId="{EDC0440F-C82F-4F76-AE8D-4C4B1D96BB15}" type="presParOf" srcId="{73E24B96-C0BF-4AAD-A293-E079E50D239B}" destId="{B547B699-1B1E-488C-8403-56EAB35F57FB}" srcOrd="0" destOrd="0" presId="urn:microsoft.com/office/officeart/2005/8/layout/vList2"/>
    <dgm:cxn modelId="{8528B735-8FB5-4BA8-A838-6AF5708964C4}" type="presParOf" srcId="{73E24B96-C0BF-4AAD-A293-E079E50D239B}" destId="{6ED1277B-62AE-4B69-90BC-2AE0F1A929A0}" srcOrd="1" destOrd="0" presId="urn:microsoft.com/office/officeart/2005/8/layout/vList2"/>
    <dgm:cxn modelId="{8A63A9B2-8ADF-4250-95DA-0950607EC24F}" type="presParOf" srcId="{73E24B96-C0BF-4AAD-A293-E079E50D239B}" destId="{5608283F-6BEA-47FA-9C8E-858B2F0401FF}" srcOrd="2" destOrd="0" presId="urn:microsoft.com/office/officeart/2005/8/layout/vList2"/>
    <dgm:cxn modelId="{E6469784-7059-46CB-B110-AD384FA91A0B}" type="presParOf" srcId="{73E24B96-C0BF-4AAD-A293-E079E50D239B}" destId="{D91957F5-EA81-4721-9353-DBA69F1D23E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5B27D8C-0C74-428D-AC4B-C6FEA25AC90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B04A9DE-D8CC-45BD-B97F-D83F674E4BC2}">
      <dgm:prSet/>
      <dgm:spPr/>
      <dgm:t>
        <a:bodyPr/>
        <a:lstStyle/>
        <a:p>
          <a:pPr rtl="0"/>
          <a:r>
            <a:rPr lang="zh-TW" dirty="0" smtClean="0"/>
            <a:t>品牌定位</a:t>
          </a:r>
          <a:endParaRPr lang="zh-TW" dirty="0"/>
        </a:p>
      </dgm:t>
    </dgm:pt>
    <dgm:pt modelId="{C7423327-5F0F-412F-BA34-BFD6EFFD4D62}" type="parTrans" cxnId="{15E33B52-AE65-46EF-B861-546969E95628}">
      <dgm:prSet/>
      <dgm:spPr/>
      <dgm:t>
        <a:bodyPr/>
        <a:lstStyle/>
        <a:p>
          <a:endParaRPr lang="zh-TW" altLang="en-US"/>
        </a:p>
      </dgm:t>
    </dgm:pt>
    <dgm:pt modelId="{8FB8044B-29E4-49A6-9C5D-D9E8DA0D6318}" type="sibTrans" cxnId="{15E33B52-AE65-46EF-B861-546969E95628}">
      <dgm:prSet/>
      <dgm:spPr/>
      <dgm:t>
        <a:bodyPr/>
        <a:lstStyle/>
        <a:p>
          <a:endParaRPr lang="zh-TW" altLang="en-US"/>
        </a:p>
      </dgm:t>
    </dgm:pt>
    <dgm:pt modelId="{7A65296E-4855-4CE1-8EA7-CF014083AB9C}">
      <dgm:prSet/>
      <dgm:spPr/>
      <dgm:t>
        <a:bodyPr/>
        <a:lstStyle/>
        <a:p>
          <a:pPr rtl="0"/>
          <a:r>
            <a:rPr lang="zh-TW" dirty="0" smtClean="0"/>
            <a:t>屬性</a:t>
          </a:r>
          <a:endParaRPr lang="zh-TW" dirty="0"/>
        </a:p>
      </dgm:t>
    </dgm:pt>
    <dgm:pt modelId="{447EFDFA-D434-449E-B7FA-A533C9813664}" type="parTrans" cxnId="{5F8250A4-1DA5-4638-84E5-A91D5E23B07E}">
      <dgm:prSet/>
      <dgm:spPr/>
      <dgm:t>
        <a:bodyPr/>
        <a:lstStyle/>
        <a:p>
          <a:endParaRPr lang="zh-TW" altLang="en-US"/>
        </a:p>
      </dgm:t>
    </dgm:pt>
    <dgm:pt modelId="{38A4D370-7674-421F-9433-1B7D80E474D5}" type="sibTrans" cxnId="{5F8250A4-1DA5-4638-84E5-A91D5E23B07E}">
      <dgm:prSet/>
      <dgm:spPr/>
      <dgm:t>
        <a:bodyPr/>
        <a:lstStyle/>
        <a:p>
          <a:endParaRPr lang="zh-TW" altLang="en-US"/>
        </a:p>
      </dgm:t>
    </dgm:pt>
    <dgm:pt modelId="{9CC70F6E-F5AB-4A2B-BABB-9ECEA0F1E01A}">
      <dgm:prSet/>
      <dgm:spPr/>
      <dgm:t>
        <a:bodyPr/>
        <a:lstStyle/>
        <a:p>
          <a:pPr rtl="0"/>
          <a:r>
            <a:rPr lang="zh-TW" dirty="0" smtClean="0"/>
            <a:t>利益</a:t>
          </a:r>
          <a:endParaRPr lang="zh-TW" dirty="0"/>
        </a:p>
      </dgm:t>
    </dgm:pt>
    <dgm:pt modelId="{C235956D-CC50-4050-96EF-8B97DE0A01BD}" type="parTrans" cxnId="{B9E43403-52B4-49E5-A725-ECD1AE4030AE}">
      <dgm:prSet/>
      <dgm:spPr/>
      <dgm:t>
        <a:bodyPr/>
        <a:lstStyle/>
        <a:p>
          <a:endParaRPr lang="zh-TW" altLang="en-US"/>
        </a:p>
      </dgm:t>
    </dgm:pt>
    <dgm:pt modelId="{9C14A885-243C-421B-BFC1-737A23F955B7}" type="sibTrans" cxnId="{B9E43403-52B4-49E5-A725-ECD1AE4030AE}">
      <dgm:prSet/>
      <dgm:spPr/>
      <dgm:t>
        <a:bodyPr/>
        <a:lstStyle/>
        <a:p>
          <a:endParaRPr lang="zh-TW" altLang="en-US"/>
        </a:p>
      </dgm:t>
    </dgm:pt>
    <dgm:pt modelId="{A5032CF6-4202-4451-BB28-7383A689B08D}">
      <dgm:prSet/>
      <dgm:spPr/>
      <dgm:t>
        <a:bodyPr/>
        <a:lstStyle/>
        <a:p>
          <a:pPr rtl="0"/>
          <a:r>
            <a:rPr lang="zh-TW" dirty="0" smtClean="0"/>
            <a:t>信念</a:t>
          </a:r>
          <a:endParaRPr lang="zh-TW" dirty="0"/>
        </a:p>
      </dgm:t>
    </dgm:pt>
    <dgm:pt modelId="{4709D3FD-5154-4CCA-BB7A-EA2FC4757E03}" type="parTrans" cxnId="{072C9040-3E27-44B4-8A43-C150EB008923}">
      <dgm:prSet/>
      <dgm:spPr/>
      <dgm:t>
        <a:bodyPr/>
        <a:lstStyle/>
        <a:p>
          <a:endParaRPr lang="zh-TW" altLang="en-US"/>
        </a:p>
      </dgm:t>
    </dgm:pt>
    <dgm:pt modelId="{9B41A016-A7AA-4845-B7FB-9C051AC744ED}" type="sibTrans" cxnId="{072C9040-3E27-44B4-8A43-C150EB008923}">
      <dgm:prSet/>
      <dgm:spPr/>
      <dgm:t>
        <a:bodyPr/>
        <a:lstStyle/>
        <a:p>
          <a:endParaRPr lang="zh-TW" altLang="en-US"/>
        </a:p>
      </dgm:t>
    </dgm:pt>
    <dgm:pt modelId="{CD265968-DB6A-419F-95FF-24033BE0AD3B}">
      <dgm:prSet/>
      <dgm:spPr/>
      <dgm:t>
        <a:bodyPr/>
        <a:lstStyle/>
        <a:p>
          <a:pPr rtl="0"/>
          <a:r>
            <a:rPr lang="zh-TW" altLang="en-US" dirty="0" smtClean="0"/>
            <a:t>選取</a:t>
          </a:r>
          <a:r>
            <a:rPr lang="zh-TW" dirty="0" smtClean="0"/>
            <a:t>品牌名稱</a:t>
          </a:r>
          <a:endParaRPr lang="zh-TW" dirty="0"/>
        </a:p>
      </dgm:t>
    </dgm:pt>
    <dgm:pt modelId="{C2A9C196-D313-456D-847C-6EB17C37ECA9}" type="parTrans" cxnId="{274F3972-3443-4D0B-9EEF-340748E29961}">
      <dgm:prSet/>
      <dgm:spPr/>
      <dgm:t>
        <a:bodyPr/>
        <a:lstStyle/>
        <a:p>
          <a:endParaRPr lang="zh-TW" altLang="en-US"/>
        </a:p>
      </dgm:t>
    </dgm:pt>
    <dgm:pt modelId="{2E61F974-709E-4D25-AE2C-15B32BBA2A53}" type="sibTrans" cxnId="{274F3972-3443-4D0B-9EEF-340748E29961}">
      <dgm:prSet/>
      <dgm:spPr/>
      <dgm:t>
        <a:bodyPr/>
        <a:lstStyle/>
        <a:p>
          <a:endParaRPr lang="zh-TW" altLang="en-US"/>
        </a:p>
      </dgm:t>
    </dgm:pt>
    <dgm:pt modelId="{A8AAA604-3A12-405C-82C2-6B5E59CF1B18}">
      <dgm:prSet/>
      <dgm:spPr/>
      <dgm:t>
        <a:bodyPr/>
        <a:lstStyle/>
        <a:p>
          <a:pPr rtl="0"/>
          <a:r>
            <a:rPr lang="zh-TW" dirty="0" smtClean="0"/>
            <a:t>選擇名稱</a:t>
          </a:r>
          <a:endParaRPr lang="zh-TW" dirty="0"/>
        </a:p>
      </dgm:t>
    </dgm:pt>
    <dgm:pt modelId="{85BC0FE8-40DD-4A51-AF5C-5EDCD93DF5C8}" type="parTrans" cxnId="{A727A382-4E7A-4169-B24F-20689C34FB3A}">
      <dgm:prSet/>
      <dgm:spPr/>
      <dgm:t>
        <a:bodyPr/>
        <a:lstStyle/>
        <a:p>
          <a:endParaRPr lang="zh-TW" altLang="en-US"/>
        </a:p>
      </dgm:t>
    </dgm:pt>
    <dgm:pt modelId="{37360977-2730-4DA9-9F39-3824A61DB780}" type="sibTrans" cxnId="{A727A382-4E7A-4169-B24F-20689C34FB3A}">
      <dgm:prSet/>
      <dgm:spPr/>
      <dgm:t>
        <a:bodyPr/>
        <a:lstStyle/>
        <a:p>
          <a:endParaRPr lang="zh-TW" altLang="en-US"/>
        </a:p>
      </dgm:t>
    </dgm:pt>
    <dgm:pt modelId="{A74DC5B2-AA15-4828-9C28-669F5D7AB970}">
      <dgm:prSet/>
      <dgm:spPr/>
      <dgm:t>
        <a:bodyPr/>
        <a:lstStyle/>
        <a:p>
          <a:pPr rtl="0"/>
          <a:r>
            <a:rPr lang="zh-TW" dirty="0" smtClean="0"/>
            <a:t>保護名稱</a:t>
          </a:r>
          <a:r>
            <a:rPr lang="en-US" dirty="0" smtClean="0"/>
            <a:t> </a:t>
          </a:r>
          <a:endParaRPr lang="zh-TW" dirty="0"/>
        </a:p>
      </dgm:t>
    </dgm:pt>
    <dgm:pt modelId="{BCB8296A-98AC-4B48-B71C-EA3A5A7701A1}" type="parTrans" cxnId="{AB606E0F-8657-4349-A83A-3E251D34C335}">
      <dgm:prSet/>
      <dgm:spPr/>
      <dgm:t>
        <a:bodyPr/>
        <a:lstStyle/>
        <a:p>
          <a:endParaRPr lang="zh-TW" altLang="en-US"/>
        </a:p>
      </dgm:t>
    </dgm:pt>
    <dgm:pt modelId="{24ADAF46-F345-4DD1-868F-A6B686C17B40}" type="sibTrans" cxnId="{AB606E0F-8657-4349-A83A-3E251D34C335}">
      <dgm:prSet/>
      <dgm:spPr/>
      <dgm:t>
        <a:bodyPr/>
        <a:lstStyle/>
        <a:p>
          <a:endParaRPr lang="zh-TW" altLang="en-US"/>
        </a:p>
      </dgm:t>
    </dgm:pt>
    <dgm:pt modelId="{5DD78275-988F-4A4D-BDBD-01C0A9BD74FE}">
      <dgm:prSet/>
      <dgm:spPr/>
      <dgm:t>
        <a:bodyPr/>
        <a:lstStyle/>
        <a:p>
          <a:pPr rtl="0"/>
          <a:r>
            <a:rPr lang="zh-TW" dirty="0" smtClean="0"/>
            <a:t>品牌提供者</a:t>
          </a:r>
          <a:endParaRPr lang="zh-TW" dirty="0"/>
        </a:p>
      </dgm:t>
    </dgm:pt>
    <dgm:pt modelId="{96C6EA61-8C68-4CC9-8873-DD7A93EA2B68}" type="parTrans" cxnId="{B78A0930-C5EC-4FA7-80A3-E69F62282A12}">
      <dgm:prSet/>
      <dgm:spPr/>
      <dgm:t>
        <a:bodyPr/>
        <a:lstStyle/>
        <a:p>
          <a:endParaRPr lang="zh-TW" altLang="en-US"/>
        </a:p>
      </dgm:t>
    </dgm:pt>
    <dgm:pt modelId="{172F5919-B51B-4D16-9C6A-058C463F1BFD}" type="sibTrans" cxnId="{B78A0930-C5EC-4FA7-80A3-E69F62282A12}">
      <dgm:prSet/>
      <dgm:spPr/>
      <dgm:t>
        <a:bodyPr/>
        <a:lstStyle/>
        <a:p>
          <a:endParaRPr lang="zh-TW" altLang="en-US"/>
        </a:p>
      </dgm:t>
    </dgm:pt>
    <dgm:pt modelId="{BB2C660D-E039-4C33-B7CF-D53CEB9E9C46}">
      <dgm:prSet/>
      <dgm:spPr/>
      <dgm:t>
        <a:bodyPr/>
        <a:lstStyle/>
        <a:p>
          <a:pPr rtl="0"/>
          <a:r>
            <a:rPr lang="zh-TW" dirty="0" smtClean="0"/>
            <a:t>製造商品牌</a:t>
          </a:r>
          <a:endParaRPr lang="zh-TW" dirty="0"/>
        </a:p>
      </dgm:t>
    </dgm:pt>
    <dgm:pt modelId="{F9BD64EB-8CCD-44CD-AE84-70E4E1F689F9}" type="parTrans" cxnId="{F8F7CB32-B7D2-48CA-B096-D456F6AF888D}">
      <dgm:prSet/>
      <dgm:spPr/>
      <dgm:t>
        <a:bodyPr/>
        <a:lstStyle/>
        <a:p>
          <a:endParaRPr lang="zh-TW" altLang="en-US"/>
        </a:p>
      </dgm:t>
    </dgm:pt>
    <dgm:pt modelId="{E415C01C-27FD-49CC-A169-862583F5546A}" type="sibTrans" cxnId="{F8F7CB32-B7D2-48CA-B096-D456F6AF888D}">
      <dgm:prSet/>
      <dgm:spPr/>
      <dgm:t>
        <a:bodyPr/>
        <a:lstStyle/>
        <a:p>
          <a:endParaRPr lang="zh-TW" altLang="en-US"/>
        </a:p>
      </dgm:t>
    </dgm:pt>
    <dgm:pt modelId="{DC5638E4-69EF-4FAD-AA4D-1C2EA92A495D}">
      <dgm:prSet/>
      <dgm:spPr/>
      <dgm:t>
        <a:bodyPr/>
        <a:lstStyle/>
        <a:p>
          <a:pPr rtl="0"/>
          <a:r>
            <a:rPr lang="zh-TW" dirty="0" smtClean="0"/>
            <a:t>授權品牌</a:t>
          </a:r>
          <a:endParaRPr lang="zh-TW" dirty="0"/>
        </a:p>
      </dgm:t>
    </dgm:pt>
    <dgm:pt modelId="{7B830C1F-90B3-4225-80EB-20C2241C98E0}" type="parTrans" cxnId="{A4138985-B990-404E-8D3B-67450C2332C2}">
      <dgm:prSet/>
      <dgm:spPr/>
      <dgm:t>
        <a:bodyPr/>
        <a:lstStyle/>
        <a:p>
          <a:endParaRPr lang="zh-TW" altLang="en-US"/>
        </a:p>
      </dgm:t>
    </dgm:pt>
    <dgm:pt modelId="{BCB24C6F-6370-4CFD-8128-33C5DD5A8DC1}" type="sibTrans" cxnId="{A4138985-B990-404E-8D3B-67450C2332C2}">
      <dgm:prSet/>
      <dgm:spPr/>
      <dgm:t>
        <a:bodyPr/>
        <a:lstStyle/>
        <a:p>
          <a:endParaRPr lang="zh-TW" altLang="en-US"/>
        </a:p>
      </dgm:t>
    </dgm:pt>
    <dgm:pt modelId="{7DC3AB3A-95C2-430D-A87D-3CE15F3F23FA}">
      <dgm:prSet/>
      <dgm:spPr/>
      <dgm:t>
        <a:bodyPr/>
        <a:lstStyle/>
        <a:p>
          <a:pPr rtl="0"/>
          <a:r>
            <a:rPr lang="zh-TW" dirty="0" smtClean="0"/>
            <a:t>自營品牌</a:t>
          </a:r>
          <a:endParaRPr lang="zh-TW" dirty="0"/>
        </a:p>
      </dgm:t>
    </dgm:pt>
    <dgm:pt modelId="{DA7E6095-36A5-466B-B277-143F55722A59}" type="parTrans" cxnId="{A52B674A-E08A-45E7-A0BD-56C1A4C01A4F}">
      <dgm:prSet/>
      <dgm:spPr/>
      <dgm:t>
        <a:bodyPr/>
        <a:lstStyle/>
        <a:p>
          <a:endParaRPr lang="zh-TW" altLang="en-US"/>
        </a:p>
      </dgm:t>
    </dgm:pt>
    <dgm:pt modelId="{9704D6EF-3168-482D-872F-9BDE03ED5025}" type="sibTrans" cxnId="{A52B674A-E08A-45E7-A0BD-56C1A4C01A4F}">
      <dgm:prSet/>
      <dgm:spPr/>
      <dgm:t>
        <a:bodyPr/>
        <a:lstStyle/>
        <a:p>
          <a:endParaRPr lang="zh-TW" altLang="en-US"/>
        </a:p>
      </dgm:t>
    </dgm:pt>
    <dgm:pt modelId="{E71286E2-94BF-4B07-BF0C-C3AF6A633DD5}">
      <dgm:prSet/>
      <dgm:spPr/>
      <dgm:t>
        <a:bodyPr/>
        <a:lstStyle/>
        <a:p>
          <a:pPr rtl="0"/>
          <a:r>
            <a:rPr lang="zh-TW" dirty="0" smtClean="0"/>
            <a:t>共同品牌</a:t>
          </a:r>
          <a:endParaRPr lang="zh-TW" dirty="0"/>
        </a:p>
      </dgm:t>
    </dgm:pt>
    <dgm:pt modelId="{71BE7F3A-8018-46E3-8454-B540D5E4E107}" type="parTrans" cxnId="{23B4A703-D727-4E22-8719-85DD7AD99B64}">
      <dgm:prSet/>
      <dgm:spPr/>
      <dgm:t>
        <a:bodyPr/>
        <a:lstStyle/>
        <a:p>
          <a:endParaRPr lang="zh-TW" altLang="en-US"/>
        </a:p>
      </dgm:t>
    </dgm:pt>
    <dgm:pt modelId="{341D0964-DF7C-4D64-99BE-918B20073E31}" type="sibTrans" cxnId="{23B4A703-D727-4E22-8719-85DD7AD99B64}">
      <dgm:prSet/>
      <dgm:spPr/>
      <dgm:t>
        <a:bodyPr/>
        <a:lstStyle/>
        <a:p>
          <a:endParaRPr lang="zh-TW" altLang="en-US"/>
        </a:p>
      </dgm:t>
    </dgm:pt>
    <dgm:pt modelId="{466DF18E-E272-46DB-B354-2BDF86705953}">
      <dgm:prSet/>
      <dgm:spPr/>
      <dgm:t>
        <a:bodyPr/>
        <a:lstStyle/>
        <a:p>
          <a:pPr rtl="0"/>
          <a:r>
            <a:rPr lang="zh-TW" dirty="0" smtClean="0"/>
            <a:t>品牌發展</a:t>
          </a:r>
          <a:endParaRPr lang="zh-TW" dirty="0"/>
        </a:p>
      </dgm:t>
    </dgm:pt>
    <dgm:pt modelId="{9ABF00DA-C037-4CAA-BB9C-6CD48F8475B7}" type="parTrans" cxnId="{67F8E9D5-D41D-46FC-9A70-FD3BBE454C48}">
      <dgm:prSet/>
      <dgm:spPr/>
      <dgm:t>
        <a:bodyPr/>
        <a:lstStyle/>
        <a:p>
          <a:endParaRPr lang="zh-TW" altLang="en-US"/>
        </a:p>
      </dgm:t>
    </dgm:pt>
    <dgm:pt modelId="{BA4F34C2-98FE-4143-8C66-92F80DDF4BCE}" type="sibTrans" cxnId="{67F8E9D5-D41D-46FC-9A70-FD3BBE454C48}">
      <dgm:prSet/>
      <dgm:spPr/>
      <dgm:t>
        <a:bodyPr/>
        <a:lstStyle/>
        <a:p>
          <a:endParaRPr lang="zh-TW" altLang="en-US"/>
        </a:p>
      </dgm:t>
    </dgm:pt>
    <dgm:pt modelId="{4148E0F8-99AE-4E2D-B6FE-02CBBB6D24DB}">
      <dgm:prSet/>
      <dgm:spPr/>
      <dgm:t>
        <a:bodyPr/>
        <a:lstStyle/>
        <a:p>
          <a:pPr rtl="0"/>
          <a:r>
            <a:rPr lang="zh-TW" dirty="0" smtClean="0"/>
            <a:t>產品線延伸</a:t>
          </a:r>
          <a:endParaRPr lang="zh-TW" dirty="0"/>
        </a:p>
      </dgm:t>
    </dgm:pt>
    <dgm:pt modelId="{091373EC-80E5-4199-9F15-A0A1C6E2053E}" type="parTrans" cxnId="{6AA7739D-C455-4BB9-A4AE-AA176360212F}">
      <dgm:prSet/>
      <dgm:spPr/>
      <dgm:t>
        <a:bodyPr/>
        <a:lstStyle/>
        <a:p>
          <a:endParaRPr lang="zh-TW" altLang="en-US"/>
        </a:p>
      </dgm:t>
    </dgm:pt>
    <dgm:pt modelId="{AD3C7056-36C7-4351-8E66-3DE258D4B7A7}" type="sibTrans" cxnId="{6AA7739D-C455-4BB9-A4AE-AA176360212F}">
      <dgm:prSet/>
      <dgm:spPr/>
      <dgm:t>
        <a:bodyPr/>
        <a:lstStyle/>
        <a:p>
          <a:endParaRPr lang="zh-TW" altLang="en-US"/>
        </a:p>
      </dgm:t>
    </dgm:pt>
    <dgm:pt modelId="{8D0604D6-8441-44E6-983F-E924ECDE3852}">
      <dgm:prSet/>
      <dgm:spPr/>
      <dgm:t>
        <a:bodyPr/>
        <a:lstStyle/>
        <a:p>
          <a:pPr rtl="0"/>
          <a:r>
            <a:rPr lang="zh-TW" dirty="0" smtClean="0"/>
            <a:t>品牌延伸</a:t>
          </a:r>
          <a:endParaRPr lang="zh-TW" dirty="0"/>
        </a:p>
      </dgm:t>
    </dgm:pt>
    <dgm:pt modelId="{4B09AD66-D8CC-4478-8697-318A847E9AC4}" type="parTrans" cxnId="{6BB54D0E-8CA8-4A4B-8418-4FA1D7D567C5}">
      <dgm:prSet/>
      <dgm:spPr/>
      <dgm:t>
        <a:bodyPr/>
        <a:lstStyle/>
        <a:p>
          <a:endParaRPr lang="zh-TW" altLang="en-US"/>
        </a:p>
      </dgm:t>
    </dgm:pt>
    <dgm:pt modelId="{AA9D805D-8C7B-45A5-B212-5F58C4C2FF28}" type="sibTrans" cxnId="{6BB54D0E-8CA8-4A4B-8418-4FA1D7D567C5}">
      <dgm:prSet/>
      <dgm:spPr/>
      <dgm:t>
        <a:bodyPr/>
        <a:lstStyle/>
        <a:p>
          <a:endParaRPr lang="zh-TW" altLang="en-US"/>
        </a:p>
      </dgm:t>
    </dgm:pt>
    <dgm:pt modelId="{22FD477E-E6B3-4A2B-B834-998E5B4CF804}">
      <dgm:prSet/>
      <dgm:spPr/>
      <dgm:t>
        <a:bodyPr/>
        <a:lstStyle/>
        <a:p>
          <a:pPr rtl="0"/>
          <a:r>
            <a:rPr lang="zh-TW" dirty="0" smtClean="0"/>
            <a:t>新品牌</a:t>
          </a:r>
          <a:endParaRPr lang="zh-TW" dirty="0"/>
        </a:p>
      </dgm:t>
    </dgm:pt>
    <dgm:pt modelId="{DC477E87-CF26-44ED-B2CD-B1BB30325826}" type="parTrans" cxnId="{53CA4506-BB2E-48F1-81D2-75866A91A0C4}">
      <dgm:prSet/>
      <dgm:spPr/>
      <dgm:t>
        <a:bodyPr/>
        <a:lstStyle/>
        <a:p>
          <a:endParaRPr lang="zh-TW" altLang="en-US"/>
        </a:p>
      </dgm:t>
    </dgm:pt>
    <dgm:pt modelId="{E0DC5DB2-279F-4D46-8682-2971D5254A97}" type="sibTrans" cxnId="{53CA4506-BB2E-48F1-81D2-75866A91A0C4}">
      <dgm:prSet/>
      <dgm:spPr/>
      <dgm:t>
        <a:bodyPr/>
        <a:lstStyle/>
        <a:p>
          <a:endParaRPr lang="zh-TW" altLang="en-US"/>
        </a:p>
      </dgm:t>
    </dgm:pt>
    <dgm:pt modelId="{46C96D57-9B65-4B1F-AE93-8B1CB15556E0}">
      <dgm:prSet/>
      <dgm:spPr/>
      <dgm:t>
        <a:bodyPr/>
        <a:lstStyle/>
        <a:p>
          <a:pPr rtl="0"/>
          <a:r>
            <a:rPr lang="zh-TW" dirty="0" smtClean="0"/>
            <a:t>多品牌</a:t>
          </a:r>
          <a:endParaRPr lang="zh-TW" dirty="0"/>
        </a:p>
      </dgm:t>
    </dgm:pt>
    <dgm:pt modelId="{DD7DBCAD-2D16-45C8-BBE1-D7A867CC6E65}" type="parTrans" cxnId="{D915D528-5F8C-48A4-9DCF-A4799D5A7D78}">
      <dgm:prSet/>
      <dgm:spPr/>
      <dgm:t>
        <a:bodyPr/>
        <a:lstStyle/>
        <a:p>
          <a:endParaRPr lang="zh-TW" altLang="en-US"/>
        </a:p>
      </dgm:t>
    </dgm:pt>
    <dgm:pt modelId="{B8717846-72C9-4FB9-970E-29191D590EF9}" type="sibTrans" cxnId="{D915D528-5F8C-48A4-9DCF-A4799D5A7D78}">
      <dgm:prSet/>
      <dgm:spPr/>
      <dgm:t>
        <a:bodyPr/>
        <a:lstStyle/>
        <a:p>
          <a:endParaRPr lang="zh-TW" altLang="en-US"/>
        </a:p>
      </dgm:t>
    </dgm:pt>
    <dgm:pt modelId="{BBA5A852-7EE9-4EDC-904A-DA72A55B3395}" type="pres">
      <dgm:prSet presAssocID="{55B27D8C-0C74-428D-AC4B-C6FEA25AC9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740E311-1BD5-4C32-854D-A91A24CEFC6D}" type="pres">
      <dgm:prSet presAssocID="{EB04A9DE-D8CC-45BD-B97F-D83F674E4BC2}" presName="composite" presStyleCnt="0"/>
      <dgm:spPr/>
    </dgm:pt>
    <dgm:pt modelId="{DC7FF7FB-A1EE-4FFF-BB3D-81B720D836CB}" type="pres">
      <dgm:prSet presAssocID="{EB04A9DE-D8CC-45BD-B97F-D83F674E4BC2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D87AAC5-E738-46C0-A348-346A27E69ADF}" type="pres">
      <dgm:prSet presAssocID="{EB04A9DE-D8CC-45BD-B97F-D83F674E4BC2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4F84788-A4DE-4AD7-8CAE-0663ED1BF1FB}" type="pres">
      <dgm:prSet presAssocID="{8FB8044B-29E4-49A6-9C5D-D9E8DA0D6318}" presName="space" presStyleCnt="0"/>
      <dgm:spPr/>
    </dgm:pt>
    <dgm:pt modelId="{B7794FEC-2FF1-4CE7-B09D-A9B58B4F3F06}" type="pres">
      <dgm:prSet presAssocID="{CD265968-DB6A-419F-95FF-24033BE0AD3B}" presName="composite" presStyleCnt="0"/>
      <dgm:spPr/>
    </dgm:pt>
    <dgm:pt modelId="{476B0CFC-60B8-4907-AA6C-9690D80E3124}" type="pres">
      <dgm:prSet presAssocID="{CD265968-DB6A-419F-95FF-24033BE0AD3B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918869D-B257-4867-904E-6ABD6B03B85E}" type="pres">
      <dgm:prSet presAssocID="{CD265968-DB6A-419F-95FF-24033BE0AD3B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71DD4CE-8A71-42FD-8A79-9575B6B190B2}" type="pres">
      <dgm:prSet presAssocID="{2E61F974-709E-4D25-AE2C-15B32BBA2A53}" presName="space" presStyleCnt="0"/>
      <dgm:spPr/>
    </dgm:pt>
    <dgm:pt modelId="{2E59A5B9-EF51-42EC-8F85-B66F8B30B257}" type="pres">
      <dgm:prSet presAssocID="{5DD78275-988F-4A4D-BDBD-01C0A9BD74FE}" presName="composite" presStyleCnt="0"/>
      <dgm:spPr/>
    </dgm:pt>
    <dgm:pt modelId="{BA95D6A7-9443-4F92-A8D7-3994BB4F79B9}" type="pres">
      <dgm:prSet presAssocID="{5DD78275-988F-4A4D-BDBD-01C0A9BD74FE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50BEAF-BAED-4E2C-B97A-3E4A3A1A41E4}" type="pres">
      <dgm:prSet presAssocID="{5DD78275-988F-4A4D-BDBD-01C0A9BD74FE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DA64AA-20C4-4BDD-9E01-45CFD8220450}" type="pres">
      <dgm:prSet presAssocID="{172F5919-B51B-4D16-9C6A-058C463F1BFD}" presName="space" presStyleCnt="0"/>
      <dgm:spPr/>
    </dgm:pt>
    <dgm:pt modelId="{D3EFFBE8-92F4-4B60-B431-591FE5F59201}" type="pres">
      <dgm:prSet presAssocID="{466DF18E-E272-46DB-B354-2BDF86705953}" presName="composite" presStyleCnt="0"/>
      <dgm:spPr/>
    </dgm:pt>
    <dgm:pt modelId="{F1D65A45-13E9-4F50-BB44-522C33578ABE}" type="pres">
      <dgm:prSet presAssocID="{466DF18E-E272-46DB-B354-2BDF86705953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6C966E6-3CBB-4A49-B431-ADF2EEAE801E}" type="pres">
      <dgm:prSet presAssocID="{466DF18E-E272-46DB-B354-2BDF86705953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6241305-FAC3-4031-B8CB-BD9EEDFB70AA}" type="presOf" srcId="{466DF18E-E272-46DB-B354-2BDF86705953}" destId="{F1D65A45-13E9-4F50-BB44-522C33578ABE}" srcOrd="0" destOrd="0" presId="urn:microsoft.com/office/officeart/2005/8/layout/hList1"/>
    <dgm:cxn modelId="{7BC89E1C-6A90-41E4-9030-DD49AAEB9B01}" type="presOf" srcId="{8D0604D6-8441-44E6-983F-E924ECDE3852}" destId="{66C966E6-3CBB-4A49-B431-ADF2EEAE801E}" srcOrd="0" destOrd="1" presId="urn:microsoft.com/office/officeart/2005/8/layout/hList1"/>
    <dgm:cxn modelId="{A52B674A-E08A-45E7-A0BD-56C1A4C01A4F}" srcId="{5DD78275-988F-4A4D-BDBD-01C0A9BD74FE}" destId="{7DC3AB3A-95C2-430D-A87D-3CE15F3F23FA}" srcOrd="2" destOrd="0" parTransId="{DA7E6095-36A5-466B-B277-143F55722A59}" sibTransId="{9704D6EF-3168-482D-872F-9BDE03ED5025}"/>
    <dgm:cxn modelId="{5A7DE149-128B-481B-9F91-9F14CE0410E7}" type="presOf" srcId="{55B27D8C-0C74-428D-AC4B-C6FEA25AC90A}" destId="{BBA5A852-7EE9-4EDC-904A-DA72A55B3395}" srcOrd="0" destOrd="0" presId="urn:microsoft.com/office/officeart/2005/8/layout/hList1"/>
    <dgm:cxn modelId="{DB0B7A83-B4AC-4BD0-96BB-B1C264FF3BC0}" type="presOf" srcId="{22FD477E-E6B3-4A2B-B834-998E5B4CF804}" destId="{66C966E6-3CBB-4A49-B431-ADF2EEAE801E}" srcOrd="0" destOrd="2" presId="urn:microsoft.com/office/officeart/2005/8/layout/hList1"/>
    <dgm:cxn modelId="{88475074-8DD8-40D7-86AE-3D5C562B77D0}" type="presOf" srcId="{A74DC5B2-AA15-4828-9C28-669F5D7AB970}" destId="{5918869D-B257-4867-904E-6ABD6B03B85E}" srcOrd="0" destOrd="1" presId="urn:microsoft.com/office/officeart/2005/8/layout/hList1"/>
    <dgm:cxn modelId="{53CA4506-BB2E-48F1-81D2-75866A91A0C4}" srcId="{466DF18E-E272-46DB-B354-2BDF86705953}" destId="{22FD477E-E6B3-4A2B-B834-998E5B4CF804}" srcOrd="2" destOrd="0" parTransId="{DC477E87-CF26-44ED-B2CD-B1BB30325826}" sibTransId="{E0DC5DB2-279F-4D46-8682-2971D5254A97}"/>
    <dgm:cxn modelId="{C23FAFDE-3C71-47EF-8B4E-1F84E98450A6}" type="presOf" srcId="{BB2C660D-E039-4C33-B7CF-D53CEB9E9C46}" destId="{A750BEAF-BAED-4E2C-B97A-3E4A3A1A41E4}" srcOrd="0" destOrd="0" presId="urn:microsoft.com/office/officeart/2005/8/layout/hList1"/>
    <dgm:cxn modelId="{B9E43403-52B4-49E5-A725-ECD1AE4030AE}" srcId="{EB04A9DE-D8CC-45BD-B97F-D83F674E4BC2}" destId="{9CC70F6E-F5AB-4A2B-BABB-9ECEA0F1E01A}" srcOrd="1" destOrd="0" parTransId="{C235956D-CC50-4050-96EF-8B97DE0A01BD}" sibTransId="{9C14A885-243C-421B-BFC1-737A23F955B7}"/>
    <dgm:cxn modelId="{274F3972-3443-4D0B-9EEF-340748E29961}" srcId="{55B27D8C-0C74-428D-AC4B-C6FEA25AC90A}" destId="{CD265968-DB6A-419F-95FF-24033BE0AD3B}" srcOrd="1" destOrd="0" parTransId="{C2A9C196-D313-456D-847C-6EB17C37ECA9}" sibTransId="{2E61F974-709E-4D25-AE2C-15B32BBA2A53}"/>
    <dgm:cxn modelId="{6FA9CBB9-44A5-4C69-A991-8D628B21DD12}" type="presOf" srcId="{4148E0F8-99AE-4E2D-B6FE-02CBBB6D24DB}" destId="{66C966E6-3CBB-4A49-B431-ADF2EEAE801E}" srcOrd="0" destOrd="0" presId="urn:microsoft.com/office/officeart/2005/8/layout/hList1"/>
    <dgm:cxn modelId="{23B4A703-D727-4E22-8719-85DD7AD99B64}" srcId="{5DD78275-988F-4A4D-BDBD-01C0A9BD74FE}" destId="{E71286E2-94BF-4B07-BF0C-C3AF6A633DD5}" srcOrd="3" destOrd="0" parTransId="{71BE7F3A-8018-46E3-8454-B540D5E4E107}" sibTransId="{341D0964-DF7C-4D64-99BE-918B20073E31}"/>
    <dgm:cxn modelId="{B78A0930-C5EC-4FA7-80A3-E69F62282A12}" srcId="{55B27D8C-0C74-428D-AC4B-C6FEA25AC90A}" destId="{5DD78275-988F-4A4D-BDBD-01C0A9BD74FE}" srcOrd="2" destOrd="0" parTransId="{96C6EA61-8C68-4CC9-8873-DD7A93EA2B68}" sibTransId="{172F5919-B51B-4D16-9C6A-058C463F1BFD}"/>
    <dgm:cxn modelId="{E9905071-7C25-4915-9D2C-4B2DFBBFE68F}" type="presOf" srcId="{DC5638E4-69EF-4FAD-AA4D-1C2EA92A495D}" destId="{A750BEAF-BAED-4E2C-B97A-3E4A3A1A41E4}" srcOrd="0" destOrd="1" presId="urn:microsoft.com/office/officeart/2005/8/layout/hList1"/>
    <dgm:cxn modelId="{6AA7739D-C455-4BB9-A4AE-AA176360212F}" srcId="{466DF18E-E272-46DB-B354-2BDF86705953}" destId="{4148E0F8-99AE-4E2D-B6FE-02CBBB6D24DB}" srcOrd="0" destOrd="0" parTransId="{091373EC-80E5-4199-9F15-A0A1C6E2053E}" sibTransId="{AD3C7056-36C7-4351-8E66-3DE258D4B7A7}"/>
    <dgm:cxn modelId="{2A8C6979-B047-4AB3-89A7-20DE3825A4A8}" type="presOf" srcId="{7A65296E-4855-4CE1-8EA7-CF014083AB9C}" destId="{CD87AAC5-E738-46C0-A348-346A27E69ADF}" srcOrd="0" destOrd="0" presId="urn:microsoft.com/office/officeart/2005/8/layout/hList1"/>
    <dgm:cxn modelId="{0554A6F0-18A8-467E-AC5C-10C91421D357}" type="presOf" srcId="{E71286E2-94BF-4B07-BF0C-C3AF6A633DD5}" destId="{A750BEAF-BAED-4E2C-B97A-3E4A3A1A41E4}" srcOrd="0" destOrd="3" presId="urn:microsoft.com/office/officeart/2005/8/layout/hList1"/>
    <dgm:cxn modelId="{AB606E0F-8657-4349-A83A-3E251D34C335}" srcId="{CD265968-DB6A-419F-95FF-24033BE0AD3B}" destId="{A74DC5B2-AA15-4828-9C28-669F5D7AB970}" srcOrd="1" destOrd="0" parTransId="{BCB8296A-98AC-4B48-B71C-EA3A5A7701A1}" sibTransId="{24ADAF46-F345-4DD1-868F-A6B686C17B40}"/>
    <dgm:cxn modelId="{60AE6384-2251-4BF0-98B5-01AB2E48EB6F}" type="presOf" srcId="{A8AAA604-3A12-405C-82C2-6B5E59CF1B18}" destId="{5918869D-B257-4867-904E-6ABD6B03B85E}" srcOrd="0" destOrd="0" presId="urn:microsoft.com/office/officeart/2005/8/layout/hList1"/>
    <dgm:cxn modelId="{A727A382-4E7A-4169-B24F-20689C34FB3A}" srcId="{CD265968-DB6A-419F-95FF-24033BE0AD3B}" destId="{A8AAA604-3A12-405C-82C2-6B5E59CF1B18}" srcOrd="0" destOrd="0" parTransId="{85BC0FE8-40DD-4A51-AF5C-5EDCD93DF5C8}" sibTransId="{37360977-2730-4DA9-9F39-3824A61DB780}"/>
    <dgm:cxn modelId="{A4138985-B990-404E-8D3B-67450C2332C2}" srcId="{5DD78275-988F-4A4D-BDBD-01C0A9BD74FE}" destId="{DC5638E4-69EF-4FAD-AA4D-1C2EA92A495D}" srcOrd="1" destOrd="0" parTransId="{7B830C1F-90B3-4225-80EB-20C2241C98E0}" sibTransId="{BCB24C6F-6370-4CFD-8128-33C5DD5A8DC1}"/>
    <dgm:cxn modelId="{15E33B52-AE65-46EF-B861-546969E95628}" srcId="{55B27D8C-0C74-428D-AC4B-C6FEA25AC90A}" destId="{EB04A9DE-D8CC-45BD-B97F-D83F674E4BC2}" srcOrd="0" destOrd="0" parTransId="{C7423327-5F0F-412F-BA34-BFD6EFFD4D62}" sibTransId="{8FB8044B-29E4-49A6-9C5D-D9E8DA0D6318}"/>
    <dgm:cxn modelId="{F8F7CB32-B7D2-48CA-B096-D456F6AF888D}" srcId="{5DD78275-988F-4A4D-BDBD-01C0A9BD74FE}" destId="{BB2C660D-E039-4C33-B7CF-D53CEB9E9C46}" srcOrd="0" destOrd="0" parTransId="{F9BD64EB-8CCD-44CD-AE84-70E4E1F689F9}" sibTransId="{E415C01C-27FD-49CC-A169-862583F5546A}"/>
    <dgm:cxn modelId="{13C8DCB0-5B56-4651-A742-76C67C2E2938}" type="presOf" srcId="{7DC3AB3A-95C2-430D-A87D-3CE15F3F23FA}" destId="{A750BEAF-BAED-4E2C-B97A-3E4A3A1A41E4}" srcOrd="0" destOrd="2" presId="urn:microsoft.com/office/officeart/2005/8/layout/hList1"/>
    <dgm:cxn modelId="{072C9040-3E27-44B4-8A43-C150EB008923}" srcId="{EB04A9DE-D8CC-45BD-B97F-D83F674E4BC2}" destId="{A5032CF6-4202-4451-BB28-7383A689B08D}" srcOrd="2" destOrd="0" parTransId="{4709D3FD-5154-4CCA-BB7A-EA2FC4757E03}" sibTransId="{9B41A016-A7AA-4845-B7FB-9C051AC744ED}"/>
    <dgm:cxn modelId="{CCDDD840-DD6C-44EC-BDF5-D7EB448C153E}" type="presOf" srcId="{A5032CF6-4202-4451-BB28-7383A689B08D}" destId="{CD87AAC5-E738-46C0-A348-346A27E69ADF}" srcOrd="0" destOrd="2" presId="urn:microsoft.com/office/officeart/2005/8/layout/hList1"/>
    <dgm:cxn modelId="{CD92712D-DA65-4404-994A-1D04C2923BE9}" type="presOf" srcId="{EB04A9DE-D8CC-45BD-B97F-D83F674E4BC2}" destId="{DC7FF7FB-A1EE-4FFF-BB3D-81B720D836CB}" srcOrd="0" destOrd="0" presId="urn:microsoft.com/office/officeart/2005/8/layout/hList1"/>
    <dgm:cxn modelId="{D915D528-5F8C-48A4-9DCF-A4799D5A7D78}" srcId="{466DF18E-E272-46DB-B354-2BDF86705953}" destId="{46C96D57-9B65-4B1F-AE93-8B1CB15556E0}" srcOrd="3" destOrd="0" parTransId="{DD7DBCAD-2D16-45C8-BBE1-D7A867CC6E65}" sibTransId="{B8717846-72C9-4FB9-970E-29191D590EF9}"/>
    <dgm:cxn modelId="{4401C91C-89D3-431A-954F-C8A0005DEAF1}" type="presOf" srcId="{9CC70F6E-F5AB-4A2B-BABB-9ECEA0F1E01A}" destId="{CD87AAC5-E738-46C0-A348-346A27E69ADF}" srcOrd="0" destOrd="1" presId="urn:microsoft.com/office/officeart/2005/8/layout/hList1"/>
    <dgm:cxn modelId="{67F8E9D5-D41D-46FC-9A70-FD3BBE454C48}" srcId="{55B27D8C-0C74-428D-AC4B-C6FEA25AC90A}" destId="{466DF18E-E272-46DB-B354-2BDF86705953}" srcOrd="3" destOrd="0" parTransId="{9ABF00DA-C037-4CAA-BB9C-6CD48F8475B7}" sibTransId="{BA4F34C2-98FE-4143-8C66-92F80DDF4BCE}"/>
    <dgm:cxn modelId="{4770C844-4776-476D-AA8D-55863564B50C}" type="presOf" srcId="{5DD78275-988F-4A4D-BDBD-01C0A9BD74FE}" destId="{BA95D6A7-9443-4F92-A8D7-3994BB4F79B9}" srcOrd="0" destOrd="0" presId="urn:microsoft.com/office/officeart/2005/8/layout/hList1"/>
    <dgm:cxn modelId="{5F8250A4-1DA5-4638-84E5-A91D5E23B07E}" srcId="{EB04A9DE-D8CC-45BD-B97F-D83F674E4BC2}" destId="{7A65296E-4855-4CE1-8EA7-CF014083AB9C}" srcOrd="0" destOrd="0" parTransId="{447EFDFA-D434-449E-B7FA-A533C9813664}" sibTransId="{38A4D370-7674-421F-9433-1B7D80E474D5}"/>
    <dgm:cxn modelId="{6BB54D0E-8CA8-4A4B-8418-4FA1D7D567C5}" srcId="{466DF18E-E272-46DB-B354-2BDF86705953}" destId="{8D0604D6-8441-44E6-983F-E924ECDE3852}" srcOrd="1" destOrd="0" parTransId="{4B09AD66-D8CC-4478-8697-318A847E9AC4}" sibTransId="{AA9D805D-8C7B-45A5-B212-5F58C4C2FF28}"/>
    <dgm:cxn modelId="{D1D8B374-74CC-431A-80C1-CAF88D5E3571}" type="presOf" srcId="{46C96D57-9B65-4B1F-AE93-8B1CB15556E0}" destId="{66C966E6-3CBB-4A49-B431-ADF2EEAE801E}" srcOrd="0" destOrd="3" presId="urn:microsoft.com/office/officeart/2005/8/layout/hList1"/>
    <dgm:cxn modelId="{8AC971A3-192A-4788-AEB7-A3B75E146FC1}" type="presOf" srcId="{CD265968-DB6A-419F-95FF-24033BE0AD3B}" destId="{476B0CFC-60B8-4907-AA6C-9690D80E3124}" srcOrd="0" destOrd="0" presId="urn:microsoft.com/office/officeart/2005/8/layout/hList1"/>
    <dgm:cxn modelId="{88259687-E225-44E2-9829-DDB702F66ADD}" type="presParOf" srcId="{BBA5A852-7EE9-4EDC-904A-DA72A55B3395}" destId="{F740E311-1BD5-4C32-854D-A91A24CEFC6D}" srcOrd="0" destOrd="0" presId="urn:microsoft.com/office/officeart/2005/8/layout/hList1"/>
    <dgm:cxn modelId="{D9D70F7C-E8B9-46F9-A32D-F8E02E28FD10}" type="presParOf" srcId="{F740E311-1BD5-4C32-854D-A91A24CEFC6D}" destId="{DC7FF7FB-A1EE-4FFF-BB3D-81B720D836CB}" srcOrd="0" destOrd="0" presId="urn:microsoft.com/office/officeart/2005/8/layout/hList1"/>
    <dgm:cxn modelId="{8822E1AD-A17D-41B3-AEAF-2020649B73F0}" type="presParOf" srcId="{F740E311-1BD5-4C32-854D-A91A24CEFC6D}" destId="{CD87AAC5-E738-46C0-A348-346A27E69ADF}" srcOrd="1" destOrd="0" presId="urn:microsoft.com/office/officeart/2005/8/layout/hList1"/>
    <dgm:cxn modelId="{A5EC571B-5B4C-4442-A3E6-4FB8E4BAC8FC}" type="presParOf" srcId="{BBA5A852-7EE9-4EDC-904A-DA72A55B3395}" destId="{54F84788-A4DE-4AD7-8CAE-0663ED1BF1FB}" srcOrd="1" destOrd="0" presId="urn:microsoft.com/office/officeart/2005/8/layout/hList1"/>
    <dgm:cxn modelId="{8848DF7C-F80B-486E-AE9F-D7B90D6CAB88}" type="presParOf" srcId="{BBA5A852-7EE9-4EDC-904A-DA72A55B3395}" destId="{B7794FEC-2FF1-4CE7-B09D-A9B58B4F3F06}" srcOrd="2" destOrd="0" presId="urn:microsoft.com/office/officeart/2005/8/layout/hList1"/>
    <dgm:cxn modelId="{66CC3631-8AF9-4665-B457-33A40C4347B3}" type="presParOf" srcId="{B7794FEC-2FF1-4CE7-B09D-A9B58B4F3F06}" destId="{476B0CFC-60B8-4907-AA6C-9690D80E3124}" srcOrd="0" destOrd="0" presId="urn:microsoft.com/office/officeart/2005/8/layout/hList1"/>
    <dgm:cxn modelId="{210C8767-BBF4-4BE1-9748-4B134052E66F}" type="presParOf" srcId="{B7794FEC-2FF1-4CE7-B09D-A9B58B4F3F06}" destId="{5918869D-B257-4867-904E-6ABD6B03B85E}" srcOrd="1" destOrd="0" presId="urn:microsoft.com/office/officeart/2005/8/layout/hList1"/>
    <dgm:cxn modelId="{255A8015-89EA-41BC-A398-B1F804612C92}" type="presParOf" srcId="{BBA5A852-7EE9-4EDC-904A-DA72A55B3395}" destId="{F71DD4CE-8A71-42FD-8A79-9575B6B190B2}" srcOrd="3" destOrd="0" presId="urn:microsoft.com/office/officeart/2005/8/layout/hList1"/>
    <dgm:cxn modelId="{A5B39507-88B0-4921-8A09-9763AC6A9B0C}" type="presParOf" srcId="{BBA5A852-7EE9-4EDC-904A-DA72A55B3395}" destId="{2E59A5B9-EF51-42EC-8F85-B66F8B30B257}" srcOrd="4" destOrd="0" presId="urn:microsoft.com/office/officeart/2005/8/layout/hList1"/>
    <dgm:cxn modelId="{CDCFC04D-3A49-4298-A1EA-93E54390A577}" type="presParOf" srcId="{2E59A5B9-EF51-42EC-8F85-B66F8B30B257}" destId="{BA95D6A7-9443-4F92-A8D7-3994BB4F79B9}" srcOrd="0" destOrd="0" presId="urn:microsoft.com/office/officeart/2005/8/layout/hList1"/>
    <dgm:cxn modelId="{83F185CE-C6CB-4647-AD31-62B164534F8F}" type="presParOf" srcId="{2E59A5B9-EF51-42EC-8F85-B66F8B30B257}" destId="{A750BEAF-BAED-4E2C-B97A-3E4A3A1A41E4}" srcOrd="1" destOrd="0" presId="urn:microsoft.com/office/officeart/2005/8/layout/hList1"/>
    <dgm:cxn modelId="{82C2EDFD-C5B9-40FE-9D8E-FE9C67DB3BFA}" type="presParOf" srcId="{BBA5A852-7EE9-4EDC-904A-DA72A55B3395}" destId="{C3DA64AA-20C4-4BDD-9E01-45CFD8220450}" srcOrd="5" destOrd="0" presId="urn:microsoft.com/office/officeart/2005/8/layout/hList1"/>
    <dgm:cxn modelId="{A05138D8-363F-45E4-922A-181C527E0CAA}" type="presParOf" srcId="{BBA5A852-7EE9-4EDC-904A-DA72A55B3395}" destId="{D3EFFBE8-92F4-4B60-B431-591FE5F59201}" srcOrd="6" destOrd="0" presId="urn:microsoft.com/office/officeart/2005/8/layout/hList1"/>
    <dgm:cxn modelId="{5261FC81-844F-4C4B-9957-EB48FE73F486}" type="presParOf" srcId="{D3EFFBE8-92F4-4B60-B431-591FE5F59201}" destId="{F1D65A45-13E9-4F50-BB44-522C33578ABE}" srcOrd="0" destOrd="0" presId="urn:microsoft.com/office/officeart/2005/8/layout/hList1"/>
    <dgm:cxn modelId="{03C2BB38-3B56-4F61-BC25-E38ABD37833C}" type="presParOf" srcId="{D3EFFBE8-92F4-4B60-B431-591FE5F59201}" destId="{66C966E6-3CBB-4A49-B431-ADF2EEAE801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9597AA5E-B450-465F-9D2C-16751E63E9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54CF3FF-EEB0-4EEB-9428-13E85B20B621}">
      <dgm:prSet custT="1"/>
      <dgm:spPr/>
      <dgm:t>
        <a:bodyPr/>
        <a:lstStyle/>
        <a:p>
          <a:pPr rtl="0"/>
          <a:r>
            <a:rPr lang="en-US" sz="2000" dirty="0" smtClean="0"/>
            <a:t>1</a:t>
          </a:r>
          <a:r>
            <a:rPr lang="en-US" sz="2400" dirty="0" smtClean="0"/>
            <a:t>.  </a:t>
          </a:r>
          <a:r>
            <a:rPr lang="en-US" altLang="zh-TW" sz="2400" dirty="0" smtClean="0"/>
            <a:t> </a:t>
          </a:r>
          <a:r>
            <a:rPr lang="zh-TW" sz="2400" dirty="0" smtClean="0"/>
            <a:t>品牌定位的層次有三：屬性、利益、信念</a:t>
          </a:r>
          <a:endParaRPr lang="zh-TW" sz="2400" dirty="0"/>
        </a:p>
      </dgm:t>
    </dgm:pt>
    <dgm:pt modelId="{BE252CDF-FBE3-4483-8BA5-91ED1F4A25A9}" type="parTrans" cxnId="{A59B2D7D-319C-4AE1-824E-F1C77EF77B8E}">
      <dgm:prSet/>
      <dgm:spPr/>
      <dgm:t>
        <a:bodyPr/>
        <a:lstStyle/>
        <a:p>
          <a:endParaRPr lang="zh-TW" altLang="en-US" sz="2000"/>
        </a:p>
      </dgm:t>
    </dgm:pt>
    <dgm:pt modelId="{3370A03C-5093-4DDA-9FC1-7A0C4E96D4F4}" type="sibTrans" cxnId="{A59B2D7D-319C-4AE1-824E-F1C77EF77B8E}">
      <dgm:prSet/>
      <dgm:spPr/>
      <dgm:t>
        <a:bodyPr/>
        <a:lstStyle/>
        <a:p>
          <a:endParaRPr lang="zh-TW" altLang="en-US" sz="2000"/>
        </a:p>
      </dgm:t>
    </dgm:pt>
    <dgm:pt modelId="{CE12C1FA-C5AB-401A-AF06-3B4D122277D1}">
      <dgm:prSet custT="1"/>
      <dgm:spPr/>
      <dgm:t>
        <a:bodyPr/>
        <a:lstStyle/>
        <a:p>
          <a:pPr rtl="0"/>
          <a:r>
            <a:rPr lang="en-US" altLang="zh-TW" sz="2000" dirty="0" smtClean="0"/>
            <a:t>A. </a:t>
          </a:r>
          <a:r>
            <a:rPr lang="zh-TW" altLang="en-US" sz="2000" dirty="0" smtClean="0"/>
            <a:t>以產品屬性定位：例如多芬：清潔用品，但是</a:t>
          </a:r>
          <a:endParaRPr lang="zh-TW" altLang="en-US" sz="2000" dirty="0"/>
        </a:p>
      </dgm:t>
    </dgm:pt>
    <dgm:pt modelId="{68541589-3A37-4373-B2AB-B27EDD528EF0}" type="parTrans" cxnId="{A8FF9307-4895-4F96-A77F-14F9F76465AC}">
      <dgm:prSet/>
      <dgm:spPr/>
      <dgm:t>
        <a:bodyPr/>
        <a:lstStyle/>
        <a:p>
          <a:endParaRPr lang="zh-TW" altLang="en-US" sz="2000"/>
        </a:p>
      </dgm:t>
    </dgm:pt>
    <dgm:pt modelId="{5F1BB3F9-6779-4255-BE15-CE5CBD3D3547}" type="sibTrans" cxnId="{A8FF9307-4895-4F96-A77F-14F9F76465AC}">
      <dgm:prSet/>
      <dgm:spPr/>
      <dgm:t>
        <a:bodyPr/>
        <a:lstStyle/>
        <a:p>
          <a:endParaRPr lang="zh-TW" altLang="en-US" sz="2000"/>
        </a:p>
      </dgm:t>
    </dgm:pt>
    <dgm:pt modelId="{F9158014-C56D-4CF9-A4C4-17C28D4157E1}">
      <dgm:prSet custT="1"/>
      <dgm:spPr/>
      <dgm:t>
        <a:bodyPr/>
        <a:lstStyle/>
        <a:p>
          <a:pPr rtl="0"/>
          <a:r>
            <a:rPr lang="en-US" altLang="zh-TW" sz="2000" dirty="0" smtClean="0"/>
            <a:t>B. </a:t>
          </a:r>
          <a:r>
            <a:rPr lang="zh-TW" altLang="en-US" sz="2000" dirty="0" smtClean="0"/>
            <a:t>以產品利益定位：例如多芬雖是清潔乳液，但更是滋潤肌膚的保養品。</a:t>
          </a:r>
          <a:endParaRPr lang="zh-TW" altLang="en-US" sz="2000" dirty="0"/>
        </a:p>
      </dgm:t>
    </dgm:pt>
    <dgm:pt modelId="{F9DC4C84-07AD-4DAB-818B-4C214836C2BE}" type="parTrans" cxnId="{A2E336BF-C2C9-436C-A7EF-5EB9136390B6}">
      <dgm:prSet/>
      <dgm:spPr/>
      <dgm:t>
        <a:bodyPr/>
        <a:lstStyle/>
        <a:p>
          <a:endParaRPr lang="zh-TW" altLang="en-US" sz="2000"/>
        </a:p>
      </dgm:t>
    </dgm:pt>
    <dgm:pt modelId="{99051135-C913-448F-9535-B5508400D0A8}" type="sibTrans" cxnId="{A2E336BF-C2C9-436C-A7EF-5EB9136390B6}">
      <dgm:prSet/>
      <dgm:spPr/>
      <dgm:t>
        <a:bodyPr/>
        <a:lstStyle/>
        <a:p>
          <a:endParaRPr lang="zh-TW" altLang="en-US" sz="2000"/>
        </a:p>
      </dgm:t>
    </dgm:pt>
    <dgm:pt modelId="{E71CD2FE-10BF-44E9-ACCE-4CDE381F5AC9}">
      <dgm:prSet custT="1"/>
      <dgm:spPr/>
      <dgm:t>
        <a:bodyPr/>
        <a:lstStyle/>
        <a:p>
          <a:pPr rtl="0"/>
          <a:r>
            <a:rPr lang="en-US" altLang="zh-TW" sz="2000" dirty="0" smtClean="0"/>
            <a:t>C. </a:t>
          </a:r>
          <a:r>
            <a:rPr lang="zh-TW" altLang="en-US" sz="2000" dirty="0" smtClean="0"/>
            <a:t>以信念與價值定位：例如多芬不只是清潔用品，滋潤肌膚，更可以讓</a:t>
          </a:r>
          <a:r>
            <a:rPr lang="en-US" altLang="zh-TW" sz="2000" dirty="0" smtClean="0"/>
            <a:t/>
          </a:r>
          <a:br>
            <a:rPr lang="en-US" altLang="zh-TW" sz="2000" dirty="0" smtClean="0"/>
          </a:br>
          <a:r>
            <a:rPr lang="en-US" altLang="zh-TW" sz="2000" dirty="0" smtClean="0"/>
            <a:t>    </a:t>
          </a:r>
          <a:r>
            <a:rPr lang="zh-TW" altLang="en-US" sz="2000" dirty="0" smtClean="0"/>
            <a:t>你有魅力。</a:t>
          </a:r>
          <a:r>
            <a:rPr lang="en-US" altLang="zh-TW" sz="2000" dirty="0" smtClean="0"/>
            <a:t>VOLVO </a:t>
          </a:r>
          <a:r>
            <a:rPr lang="zh-TW" altLang="en-US" sz="2000" dirty="0" smtClean="0"/>
            <a:t>安全； </a:t>
          </a:r>
          <a:r>
            <a:rPr lang="en-US" altLang="zh-TW" sz="2000" dirty="0" smtClean="0"/>
            <a:t>NIKE just do it</a:t>
          </a:r>
          <a:r>
            <a:rPr lang="zh-TW" altLang="en-US" sz="2000" dirty="0" smtClean="0"/>
            <a:t>；只有遠傳沒有距離；大眾</a:t>
          </a:r>
          <a:endParaRPr lang="zh-TW" altLang="en-US" sz="2000" dirty="0"/>
        </a:p>
      </dgm:t>
    </dgm:pt>
    <dgm:pt modelId="{E23FECBD-F189-4131-B44F-F2A17A2C5647}" type="parTrans" cxnId="{86AE55D4-50AE-4C7B-AA37-591BD5502553}">
      <dgm:prSet/>
      <dgm:spPr/>
      <dgm:t>
        <a:bodyPr/>
        <a:lstStyle/>
        <a:p>
          <a:endParaRPr lang="zh-TW" altLang="en-US" sz="2000"/>
        </a:p>
      </dgm:t>
    </dgm:pt>
    <dgm:pt modelId="{B06D765E-37F0-40E9-AB46-882090A6B8A3}" type="sibTrans" cxnId="{86AE55D4-50AE-4C7B-AA37-591BD5502553}">
      <dgm:prSet/>
      <dgm:spPr/>
      <dgm:t>
        <a:bodyPr/>
        <a:lstStyle/>
        <a:p>
          <a:endParaRPr lang="zh-TW" altLang="en-US" sz="2000"/>
        </a:p>
      </dgm:t>
    </dgm:pt>
    <dgm:pt modelId="{6D70731F-A1BE-4CD4-B50E-8352D964BDA6}">
      <dgm:prSet custT="1"/>
      <dgm:spPr/>
      <dgm:t>
        <a:bodyPr/>
        <a:lstStyle/>
        <a:p>
          <a:pPr rtl="0"/>
          <a:r>
            <a:rPr lang="zh-TW" sz="2000" dirty="0" smtClean="0"/>
            <a:t>問題：那一個層次最低，為什麼</a:t>
          </a:r>
          <a:r>
            <a:rPr lang="en-US" sz="2000" dirty="0" smtClean="0"/>
            <a:t>?</a:t>
          </a:r>
          <a:endParaRPr lang="zh-TW" sz="2000" dirty="0"/>
        </a:p>
      </dgm:t>
    </dgm:pt>
    <dgm:pt modelId="{5C025DF5-3B04-4C5C-9E44-2DE1B7F21287}" type="parTrans" cxnId="{20C4D2F4-0F60-4772-B8D4-D883B4E978CB}">
      <dgm:prSet/>
      <dgm:spPr/>
      <dgm:t>
        <a:bodyPr/>
        <a:lstStyle/>
        <a:p>
          <a:endParaRPr lang="zh-TW" altLang="en-US" sz="2000"/>
        </a:p>
      </dgm:t>
    </dgm:pt>
    <dgm:pt modelId="{4AD34067-4CBD-4260-A7CD-7AD6913C2E97}" type="sibTrans" cxnId="{20C4D2F4-0F60-4772-B8D4-D883B4E978CB}">
      <dgm:prSet/>
      <dgm:spPr/>
      <dgm:t>
        <a:bodyPr/>
        <a:lstStyle/>
        <a:p>
          <a:endParaRPr lang="zh-TW" altLang="en-US" sz="2000"/>
        </a:p>
      </dgm:t>
    </dgm:pt>
    <dgm:pt modelId="{E6255C90-A619-46F6-A522-A1BD7E5E9282}">
      <dgm:prSet custT="1"/>
      <dgm:spPr/>
      <dgm:t>
        <a:bodyPr/>
        <a:lstStyle/>
        <a:p>
          <a:pPr rtl="0"/>
          <a:r>
            <a:rPr lang="en-US" altLang="zh-TW" sz="1800" dirty="0" smtClean="0"/>
            <a:t>1. </a:t>
          </a:r>
          <a:r>
            <a:rPr lang="zh-TW" sz="1800" dirty="0" smtClean="0"/>
            <a:t>競爭者容易模仿</a:t>
          </a:r>
          <a:r>
            <a:rPr lang="zh-TW" altLang="en-US" sz="1800" dirty="0" smtClean="0"/>
            <a:t>   </a:t>
          </a:r>
          <a:r>
            <a:rPr lang="en-US" altLang="zh-TW" sz="1800" dirty="0" smtClean="0"/>
            <a:t>2. </a:t>
          </a:r>
          <a:r>
            <a:rPr lang="zh-TW" sz="1800" dirty="0" smtClean="0"/>
            <a:t>顧客不在意屬性，更注意這些屬性能為他們做甚麼</a:t>
          </a:r>
          <a:r>
            <a:rPr lang="en-US" sz="1800" dirty="0" smtClean="0"/>
            <a:t>?</a:t>
          </a:r>
          <a:endParaRPr lang="zh-TW" sz="1800" dirty="0"/>
        </a:p>
      </dgm:t>
    </dgm:pt>
    <dgm:pt modelId="{2F38915E-BE62-43E5-A7E2-DECDB99BEB75}" type="parTrans" cxnId="{F6FEF320-286F-49E2-BAFA-5E27DE044DD9}">
      <dgm:prSet/>
      <dgm:spPr/>
      <dgm:t>
        <a:bodyPr/>
        <a:lstStyle/>
        <a:p>
          <a:endParaRPr lang="zh-TW" altLang="en-US" sz="2000"/>
        </a:p>
      </dgm:t>
    </dgm:pt>
    <dgm:pt modelId="{024F8F18-CF48-499B-88F2-15F1060A6DF5}" type="sibTrans" cxnId="{F6FEF320-286F-49E2-BAFA-5E27DE044DD9}">
      <dgm:prSet/>
      <dgm:spPr/>
      <dgm:t>
        <a:bodyPr/>
        <a:lstStyle/>
        <a:p>
          <a:endParaRPr lang="zh-TW" altLang="en-US" sz="2000"/>
        </a:p>
      </dgm:t>
    </dgm:pt>
    <dgm:pt modelId="{F1AB0A1F-96AD-4E5F-B954-446B6B18D427}" type="pres">
      <dgm:prSet presAssocID="{9597AA5E-B450-465F-9D2C-16751E63E9D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92B50AE-5096-47E0-89CE-9F6C9C48EDA8}" type="pres">
      <dgm:prSet presAssocID="{454CF3FF-EEB0-4EEB-9428-13E85B20B621}" presName="parentText" presStyleLbl="node1" presStyleIdx="0" presStyleCnt="5" custLinFactY="-2671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ED2219-8DB8-4B36-A97D-33811AF12278}" type="pres">
      <dgm:prSet presAssocID="{3370A03C-5093-4DDA-9FC1-7A0C4E96D4F4}" presName="spacer" presStyleCnt="0"/>
      <dgm:spPr/>
    </dgm:pt>
    <dgm:pt modelId="{723E638A-1CA6-48ED-8456-F6E65C50008E}" type="pres">
      <dgm:prSet presAssocID="{CE12C1FA-C5AB-401A-AF06-3B4D122277D1}" presName="parentText" presStyleLbl="node1" presStyleIdx="1" presStyleCnt="5" custLinFactNeighborY="-2790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C42C0D5-3CD6-4B86-BD82-5FC3F2805706}" type="pres">
      <dgm:prSet presAssocID="{CE12C1FA-C5AB-401A-AF06-3B4D122277D1}" presName="childText" presStyleLbl="revTx" presStyleIdx="0" presStyleCnt="1" custLinFactNeighborY="-703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73B3CC-CDE7-4EBE-A108-DD28AA799DA0}" type="pres">
      <dgm:prSet presAssocID="{F9158014-C56D-4CF9-A4C4-17C28D4157E1}" presName="parentText" presStyleLbl="node1" presStyleIdx="2" presStyleCnt="5" custLinFactY="226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5158186-2455-490E-AED2-06A575CF8D13}" type="pres">
      <dgm:prSet presAssocID="{99051135-C913-448F-9535-B5508400D0A8}" presName="spacer" presStyleCnt="0"/>
      <dgm:spPr/>
    </dgm:pt>
    <dgm:pt modelId="{381A61A3-F2D1-4852-AD9F-02A2CBD51ECF}" type="pres">
      <dgm:prSet presAssocID="{E71CD2FE-10BF-44E9-ACCE-4CDE381F5AC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154A05E-DE92-4678-952A-3B7132DD068E}" type="pres">
      <dgm:prSet presAssocID="{B06D765E-37F0-40E9-AB46-882090A6B8A3}" presName="spacer" presStyleCnt="0"/>
      <dgm:spPr/>
    </dgm:pt>
    <dgm:pt modelId="{EB779611-B5BF-4672-AA61-493E9306DA6E}" type="pres">
      <dgm:prSet presAssocID="{6D70731F-A1BE-4CD4-B50E-8352D964BDA6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035F509-EB49-4C01-A165-FE293FF9F4DC}" type="presOf" srcId="{9597AA5E-B450-465F-9D2C-16751E63E9D1}" destId="{F1AB0A1F-96AD-4E5F-B954-446B6B18D427}" srcOrd="0" destOrd="0" presId="urn:microsoft.com/office/officeart/2005/8/layout/vList2"/>
    <dgm:cxn modelId="{67A604D7-B5DF-4E86-BD6D-CB90F4C5151B}" type="presOf" srcId="{F9158014-C56D-4CF9-A4C4-17C28D4157E1}" destId="{BA73B3CC-CDE7-4EBE-A108-DD28AA799DA0}" srcOrd="0" destOrd="0" presId="urn:microsoft.com/office/officeart/2005/8/layout/vList2"/>
    <dgm:cxn modelId="{A67BFB5F-BA28-4C46-BD73-E4CCC76A34A5}" type="presOf" srcId="{E6255C90-A619-46F6-A522-A1BD7E5E9282}" destId="{AC42C0D5-3CD6-4B86-BD82-5FC3F2805706}" srcOrd="0" destOrd="0" presId="urn:microsoft.com/office/officeart/2005/8/layout/vList2"/>
    <dgm:cxn modelId="{20C4D2F4-0F60-4772-B8D4-D883B4E978CB}" srcId="{9597AA5E-B450-465F-9D2C-16751E63E9D1}" destId="{6D70731F-A1BE-4CD4-B50E-8352D964BDA6}" srcOrd="4" destOrd="0" parTransId="{5C025DF5-3B04-4C5C-9E44-2DE1B7F21287}" sibTransId="{4AD34067-4CBD-4260-A7CD-7AD6913C2E97}"/>
    <dgm:cxn modelId="{86AE55D4-50AE-4C7B-AA37-591BD5502553}" srcId="{9597AA5E-B450-465F-9D2C-16751E63E9D1}" destId="{E71CD2FE-10BF-44E9-ACCE-4CDE381F5AC9}" srcOrd="3" destOrd="0" parTransId="{E23FECBD-F189-4131-B44F-F2A17A2C5647}" sibTransId="{B06D765E-37F0-40E9-AB46-882090A6B8A3}"/>
    <dgm:cxn modelId="{BF6537AB-BB0A-4A45-9D3C-A89345676B27}" type="presOf" srcId="{6D70731F-A1BE-4CD4-B50E-8352D964BDA6}" destId="{EB779611-B5BF-4672-AA61-493E9306DA6E}" srcOrd="0" destOrd="0" presId="urn:microsoft.com/office/officeart/2005/8/layout/vList2"/>
    <dgm:cxn modelId="{F6FEF320-286F-49E2-BAFA-5E27DE044DD9}" srcId="{CE12C1FA-C5AB-401A-AF06-3B4D122277D1}" destId="{E6255C90-A619-46F6-A522-A1BD7E5E9282}" srcOrd="0" destOrd="0" parTransId="{2F38915E-BE62-43E5-A7E2-DECDB99BEB75}" sibTransId="{024F8F18-CF48-499B-88F2-15F1060A6DF5}"/>
    <dgm:cxn modelId="{0356EEAA-864F-4521-925A-5B088DE3BBFC}" type="presOf" srcId="{454CF3FF-EEB0-4EEB-9428-13E85B20B621}" destId="{392B50AE-5096-47E0-89CE-9F6C9C48EDA8}" srcOrd="0" destOrd="0" presId="urn:microsoft.com/office/officeart/2005/8/layout/vList2"/>
    <dgm:cxn modelId="{A59B2D7D-319C-4AE1-824E-F1C77EF77B8E}" srcId="{9597AA5E-B450-465F-9D2C-16751E63E9D1}" destId="{454CF3FF-EEB0-4EEB-9428-13E85B20B621}" srcOrd="0" destOrd="0" parTransId="{BE252CDF-FBE3-4483-8BA5-91ED1F4A25A9}" sibTransId="{3370A03C-5093-4DDA-9FC1-7A0C4E96D4F4}"/>
    <dgm:cxn modelId="{39AAE835-0A99-4BD9-BC3F-2DCA780F1D4B}" type="presOf" srcId="{CE12C1FA-C5AB-401A-AF06-3B4D122277D1}" destId="{723E638A-1CA6-48ED-8456-F6E65C50008E}" srcOrd="0" destOrd="0" presId="urn:microsoft.com/office/officeart/2005/8/layout/vList2"/>
    <dgm:cxn modelId="{A8FF9307-4895-4F96-A77F-14F9F76465AC}" srcId="{9597AA5E-B450-465F-9D2C-16751E63E9D1}" destId="{CE12C1FA-C5AB-401A-AF06-3B4D122277D1}" srcOrd="1" destOrd="0" parTransId="{68541589-3A37-4373-B2AB-B27EDD528EF0}" sibTransId="{5F1BB3F9-6779-4255-BE15-CE5CBD3D3547}"/>
    <dgm:cxn modelId="{7FD9D202-2C7E-4593-BE5D-DD0DD6450E2D}" type="presOf" srcId="{E71CD2FE-10BF-44E9-ACCE-4CDE381F5AC9}" destId="{381A61A3-F2D1-4852-AD9F-02A2CBD51ECF}" srcOrd="0" destOrd="0" presId="urn:microsoft.com/office/officeart/2005/8/layout/vList2"/>
    <dgm:cxn modelId="{A2E336BF-C2C9-436C-A7EF-5EB9136390B6}" srcId="{9597AA5E-B450-465F-9D2C-16751E63E9D1}" destId="{F9158014-C56D-4CF9-A4C4-17C28D4157E1}" srcOrd="2" destOrd="0" parTransId="{F9DC4C84-07AD-4DAB-818B-4C214836C2BE}" sibTransId="{99051135-C913-448F-9535-B5508400D0A8}"/>
    <dgm:cxn modelId="{77BA516F-4CB8-42FA-8788-B780372DB50C}" type="presParOf" srcId="{F1AB0A1F-96AD-4E5F-B954-446B6B18D427}" destId="{392B50AE-5096-47E0-89CE-9F6C9C48EDA8}" srcOrd="0" destOrd="0" presId="urn:microsoft.com/office/officeart/2005/8/layout/vList2"/>
    <dgm:cxn modelId="{9089F3C7-7CAE-477B-A473-DA046890F4E6}" type="presParOf" srcId="{F1AB0A1F-96AD-4E5F-B954-446B6B18D427}" destId="{20ED2219-8DB8-4B36-A97D-33811AF12278}" srcOrd="1" destOrd="0" presId="urn:microsoft.com/office/officeart/2005/8/layout/vList2"/>
    <dgm:cxn modelId="{514250E3-EB07-4E72-8B69-5A38E6D94B66}" type="presParOf" srcId="{F1AB0A1F-96AD-4E5F-B954-446B6B18D427}" destId="{723E638A-1CA6-48ED-8456-F6E65C50008E}" srcOrd="2" destOrd="0" presId="urn:microsoft.com/office/officeart/2005/8/layout/vList2"/>
    <dgm:cxn modelId="{BF72A5F2-759A-48F5-B705-F60DE726C1C7}" type="presParOf" srcId="{F1AB0A1F-96AD-4E5F-B954-446B6B18D427}" destId="{AC42C0D5-3CD6-4B86-BD82-5FC3F2805706}" srcOrd="3" destOrd="0" presId="urn:microsoft.com/office/officeart/2005/8/layout/vList2"/>
    <dgm:cxn modelId="{C2CB7A39-A0AD-42D6-AC39-E209088E9CC4}" type="presParOf" srcId="{F1AB0A1F-96AD-4E5F-B954-446B6B18D427}" destId="{BA73B3CC-CDE7-4EBE-A108-DD28AA799DA0}" srcOrd="4" destOrd="0" presId="urn:microsoft.com/office/officeart/2005/8/layout/vList2"/>
    <dgm:cxn modelId="{E8C99DD4-2B47-4BE6-B7DF-8F250EA06465}" type="presParOf" srcId="{F1AB0A1F-96AD-4E5F-B954-446B6B18D427}" destId="{45158186-2455-490E-AED2-06A575CF8D13}" srcOrd="5" destOrd="0" presId="urn:microsoft.com/office/officeart/2005/8/layout/vList2"/>
    <dgm:cxn modelId="{E1D7726F-73D0-40A1-984D-2C9BAA2E92A7}" type="presParOf" srcId="{F1AB0A1F-96AD-4E5F-B954-446B6B18D427}" destId="{381A61A3-F2D1-4852-AD9F-02A2CBD51ECF}" srcOrd="6" destOrd="0" presId="urn:microsoft.com/office/officeart/2005/8/layout/vList2"/>
    <dgm:cxn modelId="{3E037C8E-4EA1-4D3E-AB7E-8DCB2076B017}" type="presParOf" srcId="{F1AB0A1F-96AD-4E5F-B954-446B6B18D427}" destId="{2154A05E-DE92-4678-952A-3B7132DD068E}" srcOrd="7" destOrd="0" presId="urn:microsoft.com/office/officeart/2005/8/layout/vList2"/>
    <dgm:cxn modelId="{09FAAC34-1246-4B41-B9DF-C3E5AA4F407F}" type="presParOf" srcId="{F1AB0A1F-96AD-4E5F-B954-446B6B18D427}" destId="{EB779611-B5BF-4672-AA61-493E9306DA6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2A33A39B-53F3-4A5F-BE3E-63E09CC5B64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B1215D3-ECC2-4C27-8A7A-582CF8803669}">
      <dgm:prSet custT="1"/>
      <dgm:spPr/>
      <dgm:t>
        <a:bodyPr/>
        <a:lstStyle/>
        <a:p>
          <a:pPr rtl="0"/>
          <a:r>
            <a:rPr lang="en-US" altLang="zh-TW" sz="2400" dirty="0" smtClean="0"/>
            <a:t>2.  </a:t>
          </a:r>
          <a:r>
            <a:rPr lang="zh-TW" altLang="en-US" sz="2400" dirty="0" smtClean="0"/>
            <a:t>品牌定位的行銷意涵：</a:t>
          </a:r>
          <a:endParaRPr lang="zh-TW" altLang="en-US" sz="2400" dirty="0"/>
        </a:p>
      </dgm:t>
    </dgm:pt>
    <dgm:pt modelId="{3F32D77A-2F2B-40F6-9D7D-3660D159CC19}" type="parTrans" cxnId="{D534C127-3923-4919-A02C-976AFFA31AD9}">
      <dgm:prSet/>
      <dgm:spPr/>
      <dgm:t>
        <a:bodyPr/>
        <a:lstStyle/>
        <a:p>
          <a:endParaRPr lang="zh-TW" altLang="en-US"/>
        </a:p>
      </dgm:t>
    </dgm:pt>
    <dgm:pt modelId="{077A1057-8EBB-4DDF-94C2-E4BDB28FE659}" type="sibTrans" cxnId="{D534C127-3923-4919-A02C-976AFFA31AD9}">
      <dgm:prSet/>
      <dgm:spPr/>
      <dgm:t>
        <a:bodyPr/>
        <a:lstStyle/>
        <a:p>
          <a:endParaRPr lang="zh-TW" altLang="en-US"/>
        </a:p>
      </dgm:t>
    </dgm:pt>
    <dgm:pt modelId="{332D20A4-0EF3-45A0-B811-9755B2143A83}">
      <dgm:prSet custT="1"/>
      <dgm:spPr/>
      <dgm:t>
        <a:bodyPr/>
        <a:lstStyle/>
        <a:p>
          <a:pPr rtl="0"/>
          <a:r>
            <a:rPr lang="zh-TW" sz="2000" dirty="0" smtClean="0"/>
            <a:t>成功的品牌必須占據顧客的內心深處，觸及他的情感。</a:t>
          </a:r>
          <a:endParaRPr lang="en-US" sz="2000" dirty="0"/>
        </a:p>
      </dgm:t>
    </dgm:pt>
    <dgm:pt modelId="{BA32E661-2540-4942-A024-E67C324CFF77}" type="parTrans" cxnId="{5FF6934F-F3D9-4132-9FB3-97FB0E78E313}">
      <dgm:prSet/>
      <dgm:spPr/>
      <dgm:t>
        <a:bodyPr/>
        <a:lstStyle/>
        <a:p>
          <a:endParaRPr lang="zh-TW" altLang="en-US"/>
        </a:p>
      </dgm:t>
    </dgm:pt>
    <dgm:pt modelId="{23326F44-8150-4DF7-B004-742BB22FEC3E}" type="sibTrans" cxnId="{5FF6934F-F3D9-4132-9FB3-97FB0E78E313}">
      <dgm:prSet/>
      <dgm:spPr/>
      <dgm:t>
        <a:bodyPr/>
        <a:lstStyle/>
        <a:p>
          <a:endParaRPr lang="zh-TW" altLang="en-US"/>
        </a:p>
      </dgm:t>
    </dgm:pt>
    <dgm:pt modelId="{E1C3E4F4-F07E-4C79-99D2-6CE0F12AC26F}">
      <dgm:prSet/>
      <dgm:spPr/>
      <dgm:t>
        <a:bodyPr/>
        <a:lstStyle/>
        <a:p>
          <a:pPr rtl="0"/>
          <a:r>
            <a:rPr lang="zh-TW" dirty="0" smtClean="0"/>
            <a:t>例如</a:t>
          </a:r>
          <a:r>
            <a:rPr lang="en-US" dirty="0" err="1" smtClean="0"/>
            <a:t>Luxigen</a:t>
          </a:r>
          <a:r>
            <a:rPr lang="zh-TW" dirty="0" smtClean="0"/>
            <a:t>。保德信廣告。泰國的廣告。</a:t>
          </a:r>
          <a:endParaRPr lang="en-US" dirty="0"/>
        </a:p>
      </dgm:t>
    </dgm:pt>
    <dgm:pt modelId="{F59ED0BA-4282-40F2-B812-74EF95961089}" type="parTrans" cxnId="{47C0F4D3-1894-4AAD-B8E9-870CD43E7EA2}">
      <dgm:prSet/>
      <dgm:spPr/>
      <dgm:t>
        <a:bodyPr/>
        <a:lstStyle/>
        <a:p>
          <a:endParaRPr lang="zh-TW" altLang="en-US"/>
        </a:p>
      </dgm:t>
    </dgm:pt>
    <dgm:pt modelId="{84DC5041-D401-471A-90C8-FB0D96397A1A}" type="sibTrans" cxnId="{47C0F4D3-1894-4AAD-B8E9-870CD43E7EA2}">
      <dgm:prSet/>
      <dgm:spPr/>
      <dgm:t>
        <a:bodyPr/>
        <a:lstStyle/>
        <a:p>
          <a:endParaRPr lang="zh-TW" altLang="en-US"/>
        </a:p>
      </dgm:t>
    </dgm:pt>
    <dgm:pt modelId="{C16276AC-D6F5-4182-94DA-515E8D958611}">
      <dgm:prSet custT="1"/>
      <dgm:spPr/>
      <dgm:t>
        <a:bodyPr/>
        <a:lstStyle/>
        <a:p>
          <a:pPr rtl="0"/>
          <a:r>
            <a:rPr lang="zh-TW" altLang="en-US" sz="2000" dirty="0" smtClean="0"/>
            <a:t>圍繞在產品四周的驚奇、熱情以及興奮，比產品的有形屬性，更容易讓消費者感動。</a:t>
          </a:r>
          <a:endParaRPr lang="zh-TW" altLang="en-US" sz="2000" dirty="0"/>
        </a:p>
      </dgm:t>
    </dgm:pt>
    <dgm:pt modelId="{20EEA71F-EE3E-44A7-8794-535B8D2E4C82}" type="parTrans" cxnId="{14086AF3-368E-43B5-BA3C-9D0B90D6E5AF}">
      <dgm:prSet/>
      <dgm:spPr/>
      <dgm:t>
        <a:bodyPr/>
        <a:lstStyle/>
        <a:p>
          <a:endParaRPr lang="zh-TW" altLang="en-US"/>
        </a:p>
      </dgm:t>
    </dgm:pt>
    <dgm:pt modelId="{091BE8B9-83C1-435D-BFC1-780E18AC3A33}" type="sibTrans" cxnId="{14086AF3-368E-43B5-BA3C-9D0B90D6E5AF}">
      <dgm:prSet/>
      <dgm:spPr/>
      <dgm:t>
        <a:bodyPr/>
        <a:lstStyle/>
        <a:p>
          <a:endParaRPr lang="zh-TW" altLang="en-US"/>
        </a:p>
      </dgm:t>
    </dgm:pt>
    <dgm:pt modelId="{A029D1EB-86BA-402C-81C2-9966A3967263}">
      <dgm:prSet custT="1"/>
      <dgm:spPr/>
      <dgm:t>
        <a:bodyPr/>
        <a:lstStyle/>
        <a:p>
          <a:pPr rtl="0"/>
          <a:r>
            <a:rPr lang="zh-TW" sz="2000" dirty="0" smtClean="0"/>
            <a:t>品牌是公司對消費者承諾產品或服務如何傳送價值與滿意的契約，這個品牌契約必須是簡單而且誠實的</a:t>
          </a:r>
          <a:endParaRPr lang="en-US" sz="2000" dirty="0"/>
        </a:p>
      </dgm:t>
    </dgm:pt>
    <dgm:pt modelId="{54306CD1-C095-40A1-8EDB-D75C0DC8737D}" type="parTrans" cxnId="{FBC3A259-A03E-4FFC-B70E-1436A742DC7F}">
      <dgm:prSet/>
      <dgm:spPr/>
      <dgm:t>
        <a:bodyPr/>
        <a:lstStyle/>
        <a:p>
          <a:endParaRPr lang="zh-TW" altLang="en-US"/>
        </a:p>
      </dgm:t>
    </dgm:pt>
    <dgm:pt modelId="{B5FC8C63-B6ED-447B-A418-346F90BC87D3}" type="sibTrans" cxnId="{FBC3A259-A03E-4FFC-B70E-1436A742DC7F}">
      <dgm:prSet/>
      <dgm:spPr/>
      <dgm:t>
        <a:bodyPr/>
        <a:lstStyle/>
        <a:p>
          <a:endParaRPr lang="zh-TW" altLang="en-US"/>
        </a:p>
      </dgm:t>
    </dgm:pt>
    <dgm:pt modelId="{53FD68CE-7EE8-42E7-BCDE-FA12D07670BF}">
      <dgm:prSet/>
      <dgm:spPr/>
      <dgm:t>
        <a:bodyPr/>
        <a:lstStyle/>
        <a:p>
          <a:pPr rtl="0"/>
          <a:r>
            <a:rPr lang="zh-TW" dirty="0" smtClean="0"/>
            <a:t>例如統一：三好一公道、美國</a:t>
          </a:r>
          <a:r>
            <a:rPr lang="en-US" dirty="0" smtClean="0"/>
            <a:t>,MOTEL 6 </a:t>
          </a:r>
          <a:r>
            <a:rPr lang="zh-TW" dirty="0" smtClean="0"/>
            <a:t>提供乾淨的房間、低價位與優良的服務，但沒有昂貴的家具與較大的浴缸。</a:t>
          </a:r>
          <a:endParaRPr lang="zh-TW" dirty="0"/>
        </a:p>
      </dgm:t>
    </dgm:pt>
    <dgm:pt modelId="{912767E0-A979-4646-8306-BC1B24F30E55}" type="parTrans" cxnId="{DEF494B3-477A-46C3-A556-CFA172FA9F23}">
      <dgm:prSet/>
      <dgm:spPr/>
      <dgm:t>
        <a:bodyPr/>
        <a:lstStyle/>
        <a:p>
          <a:endParaRPr lang="zh-TW" altLang="en-US"/>
        </a:p>
      </dgm:t>
    </dgm:pt>
    <dgm:pt modelId="{5BCB756F-7799-4CD2-8756-FF8405D747AD}" type="sibTrans" cxnId="{DEF494B3-477A-46C3-A556-CFA172FA9F23}">
      <dgm:prSet/>
      <dgm:spPr/>
      <dgm:t>
        <a:bodyPr/>
        <a:lstStyle/>
        <a:p>
          <a:endParaRPr lang="zh-TW" altLang="en-US"/>
        </a:p>
      </dgm:t>
    </dgm:pt>
    <dgm:pt modelId="{1E8EAF26-ECC0-4B9A-B5C4-035F66F79987}" type="pres">
      <dgm:prSet presAssocID="{2A33A39B-53F3-4A5F-BE3E-63E09CC5B64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6460218-5223-43F2-9C04-DEB7689621EE}" type="pres">
      <dgm:prSet presAssocID="{EB1215D3-ECC2-4C27-8A7A-582CF880366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9E8FD1D-2F08-4691-8BF3-A95A620987CB}" type="pres">
      <dgm:prSet presAssocID="{077A1057-8EBB-4DDF-94C2-E4BDB28FE659}" presName="spacer" presStyleCnt="0"/>
      <dgm:spPr/>
    </dgm:pt>
    <dgm:pt modelId="{F396DD7B-E988-43E2-9AF0-FC142187E66B}" type="pres">
      <dgm:prSet presAssocID="{332D20A4-0EF3-45A0-B811-9755B2143A8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8D6AE52-0ABE-4B2E-B38F-BDC959B6566E}" type="pres">
      <dgm:prSet presAssocID="{332D20A4-0EF3-45A0-B811-9755B2143A8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EAD809-5E79-4CCA-8F9A-CBC3C228C463}" type="pres">
      <dgm:prSet presAssocID="{C16276AC-D6F5-4182-94DA-515E8D95861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E53DB16-619D-4980-AC6B-BF468854A42E}" type="pres">
      <dgm:prSet presAssocID="{091BE8B9-83C1-435D-BFC1-780E18AC3A33}" presName="spacer" presStyleCnt="0"/>
      <dgm:spPr/>
    </dgm:pt>
    <dgm:pt modelId="{0746BB0D-41C6-4FE7-9CAB-86916CD909BC}" type="pres">
      <dgm:prSet presAssocID="{A029D1EB-86BA-402C-81C2-9966A396726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6485CE3-B4FC-4F54-80D7-FD5F35378BDB}" type="pres">
      <dgm:prSet presAssocID="{A029D1EB-86BA-402C-81C2-9966A396726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534C127-3923-4919-A02C-976AFFA31AD9}" srcId="{2A33A39B-53F3-4A5F-BE3E-63E09CC5B644}" destId="{EB1215D3-ECC2-4C27-8A7A-582CF8803669}" srcOrd="0" destOrd="0" parTransId="{3F32D77A-2F2B-40F6-9D7D-3660D159CC19}" sibTransId="{077A1057-8EBB-4DDF-94C2-E4BDB28FE659}"/>
    <dgm:cxn modelId="{47C0F4D3-1894-4AAD-B8E9-870CD43E7EA2}" srcId="{332D20A4-0EF3-45A0-B811-9755B2143A83}" destId="{E1C3E4F4-F07E-4C79-99D2-6CE0F12AC26F}" srcOrd="0" destOrd="0" parTransId="{F59ED0BA-4282-40F2-B812-74EF95961089}" sibTransId="{84DC5041-D401-471A-90C8-FB0D96397A1A}"/>
    <dgm:cxn modelId="{5FF6934F-F3D9-4132-9FB3-97FB0E78E313}" srcId="{2A33A39B-53F3-4A5F-BE3E-63E09CC5B644}" destId="{332D20A4-0EF3-45A0-B811-9755B2143A83}" srcOrd="1" destOrd="0" parTransId="{BA32E661-2540-4942-A024-E67C324CFF77}" sibTransId="{23326F44-8150-4DF7-B004-742BB22FEC3E}"/>
    <dgm:cxn modelId="{1BDB72E1-AF9F-4049-BECF-37F24C9BFFA6}" type="presOf" srcId="{E1C3E4F4-F07E-4C79-99D2-6CE0F12AC26F}" destId="{B8D6AE52-0ABE-4B2E-B38F-BDC959B6566E}" srcOrd="0" destOrd="0" presId="urn:microsoft.com/office/officeart/2005/8/layout/vList2"/>
    <dgm:cxn modelId="{86104BB5-250A-4DF6-8A44-323EEFBA826E}" type="presOf" srcId="{2A33A39B-53F3-4A5F-BE3E-63E09CC5B644}" destId="{1E8EAF26-ECC0-4B9A-B5C4-035F66F79987}" srcOrd="0" destOrd="0" presId="urn:microsoft.com/office/officeart/2005/8/layout/vList2"/>
    <dgm:cxn modelId="{9FACA8CA-F68D-4C44-867F-5B64221E5E2F}" type="presOf" srcId="{53FD68CE-7EE8-42E7-BCDE-FA12D07670BF}" destId="{96485CE3-B4FC-4F54-80D7-FD5F35378BDB}" srcOrd="0" destOrd="0" presId="urn:microsoft.com/office/officeart/2005/8/layout/vList2"/>
    <dgm:cxn modelId="{504C973D-6911-40AD-82A2-2E0BA2C911C0}" type="presOf" srcId="{C16276AC-D6F5-4182-94DA-515E8D958611}" destId="{43EAD809-5E79-4CCA-8F9A-CBC3C228C463}" srcOrd="0" destOrd="0" presId="urn:microsoft.com/office/officeart/2005/8/layout/vList2"/>
    <dgm:cxn modelId="{5501AA8D-BC09-4505-A421-DC65FCF796DF}" type="presOf" srcId="{EB1215D3-ECC2-4C27-8A7A-582CF8803669}" destId="{C6460218-5223-43F2-9C04-DEB7689621EE}" srcOrd="0" destOrd="0" presId="urn:microsoft.com/office/officeart/2005/8/layout/vList2"/>
    <dgm:cxn modelId="{DEF494B3-477A-46C3-A556-CFA172FA9F23}" srcId="{A029D1EB-86BA-402C-81C2-9966A3967263}" destId="{53FD68CE-7EE8-42E7-BCDE-FA12D07670BF}" srcOrd="0" destOrd="0" parTransId="{912767E0-A979-4646-8306-BC1B24F30E55}" sibTransId="{5BCB756F-7799-4CD2-8756-FF8405D747AD}"/>
    <dgm:cxn modelId="{14086AF3-368E-43B5-BA3C-9D0B90D6E5AF}" srcId="{2A33A39B-53F3-4A5F-BE3E-63E09CC5B644}" destId="{C16276AC-D6F5-4182-94DA-515E8D958611}" srcOrd="2" destOrd="0" parTransId="{20EEA71F-EE3E-44A7-8794-535B8D2E4C82}" sibTransId="{091BE8B9-83C1-435D-BFC1-780E18AC3A33}"/>
    <dgm:cxn modelId="{C7E650E2-C7E2-482B-876C-5B9E53EAAD24}" type="presOf" srcId="{332D20A4-0EF3-45A0-B811-9755B2143A83}" destId="{F396DD7B-E988-43E2-9AF0-FC142187E66B}" srcOrd="0" destOrd="0" presId="urn:microsoft.com/office/officeart/2005/8/layout/vList2"/>
    <dgm:cxn modelId="{1B3D637D-CAD3-488B-BA3E-2EAB6F5C54BE}" type="presOf" srcId="{A029D1EB-86BA-402C-81C2-9966A3967263}" destId="{0746BB0D-41C6-4FE7-9CAB-86916CD909BC}" srcOrd="0" destOrd="0" presId="urn:microsoft.com/office/officeart/2005/8/layout/vList2"/>
    <dgm:cxn modelId="{FBC3A259-A03E-4FFC-B70E-1436A742DC7F}" srcId="{2A33A39B-53F3-4A5F-BE3E-63E09CC5B644}" destId="{A029D1EB-86BA-402C-81C2-9966A3967263}" srcOrd="3" destOrd="0" parTransId="{54306CD1-C095-40A1-8EDB-D75C0DC8737D}" sibTransId="{B5FC8C63-B6ED-447B-A418-346F90BC87D3}"/>
    <dgm:cxn modelId="{5817DC07-0822-4646-A3BC-26593B026F9E}" type="presParOf" srcId="{1E8EAF26-ECC0-4B9A-B5C4-035F66F79987}" destId="{C6460218-5223-43F2-9C04-DEB7689621EE}" srcOrd="0" destOrd="0" presId="urn:microsoft.com/office/officeart/2005/8/layout/vList2"/>
    <dgm:cxn modelId="{B0BB0A31-EE07-4D98-9742-D80D6480EBDA}" type="presParOf" srcId="{1E8EAF26-ECC0-4B9A-B5C4-035F66F79987}" destId="{69E8FD1D-2F08-4691-8BF3-A95A620987CB}" srcOrd="1" destOrd="0" presId="urn:microsoft.com/office/officeart/2005/8/layout/vList2"/>
    <dgm:cxn modelId="{A92ED46A-FA3F-41FB-AB10-D3F132934BA8}" type="presParOf" srcId="{1E8EAF26-ECC0-4B9A-B5C4-035F66F79987}" destId="{F396DD7B-E988-43E2-9AF0-FC142187E66B}" srcOrd="2" destOrd="0" presId="urn:microsoft.com/office/officeart/2005/8/layout/vList2"/>
    <dgm:cxn modelId="{8530D468-7D75-4A47-A4C6-FD4B3C58F2A2}" type="presParOf" srcId="{1E8EAF26-ECC0-4B9A-B5C4-035F66F79987}" destId="{B8D6AE52-0ABE-4B2E-B38F-BDC959B6566E}" srcOrd="3" destOrd="0" presId="urn:microsoft.com/office/officeart/2005/8/layout/vList2"/>
    <dgm:cxn modelId="{9CC6EC8B-5B33-4AFF-8F9F-EE429A704E3C}" type="presParOf" srcId="{1E8EAF26-ECC0-4B9A-B5C4-035F66F79987}" destId="{43EAD809-5E79-4CCA-8F9A-CBC3C228C463}" srcOrd="4" destOrd="0" presId="urn:microsoft.com/office/officeart/2005/8/layout/vList2"/>
    <dgm:cxn modelId="{B7E97B54-2D25-48B6-9343-A111AABB7E95}" type="presParOf" srcId="{1E8EAF26-ECC0-4B9A-B5C4-035F66F79987}" destId="{BE53DB16-619D-4980-AC6B-BF468854A42E}" srcOrd="5" destOrd="0" presId="urn:microsoft.com/office/officeart/2005/8/layout/vList2"/>
    <dgm:cxn modelId="{FF8BA147-84CD-426D-B315-5B754950B449}" type="presParOf" srcId="{1E8EAF26-ECC0-4B9A-B5C4-035F66F79987}" destId="{0746BB0D-41C6-4FE7-9CAB-86916CD909BC}" srcOrd="6" destOrd="0" presId="urn:microsoft.com/office/officeart/2005/8/layout/vList2"/>
    <dgm:cxn modelId="{9E243483-71A5-41DA-B04B-BE824398AAAD}" type="presParOf" srcId="{1E8EAF26-ECC0-4B9A-B5C4-035F66F79987}" destId="{96485CE3-B4FC-4F54-80D7-FD5F35378BDB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1BD6BD87-DE7B-442A-B1A5-FC42B861A6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9FF12F65-0F47-4211-8339-291A0AE423C2}">
      <dgm:prSet/>
      <dgm:spPr/>
      <dgm:t>
        <a:bodyPr/>
        <a:lstStyle/>
        <a:p>
          <a:pPr rtl="0"/>
          <a:r>
            <a:rPr lang="zh-TW" dirty="0" smtClean="0"/>
            <a:t>理想品牌名稱的條件</a:t>
          </a:r>
          <a:endParaRPr lang="zh-TW" dirty="0"/>
        </a:p>
      </dgm:t>
    </dgm:pt>
    <dgm:pt modelId="{E262D4B6-6203-434C-893E-E3332B45679E}" type="parTrans" cxnId="{746B18D2-3B40-4070-90A9-D765CFB59218}">
      <dgm:prSet/>
      <dgm:spPr/>
      <dgm:t>
        <a:bodyPr/>
        <a:lstStyle/>
        <a:p>
          <a:endParaRPr lang="zh-TW" altLang="en-US"/>
        </a:p>
      </dgm:t>
    </dgm:pt>
    <dgm:pt modelId="{C0CA5918-56D3-4E61-851E-AD29B0A429D9}" type="sibTrans" cxnId="{746B18D2-3B40-4070-90A9-D765CFB59218}">
      <dgm:prSet/>
      <dgm:spPr/>
      <dgm:t>
        <a:bodyPr/>
        <a:lstStyle/>
        <a:p>
          <a:endParaRPr lang="zh-TW" altLang="en-US"/>
        </a:p>
      </dgm:t>
    </dgm:pt>
    <dgm:pt modelId="{13609425-AC22-4F04-B859-FFE19B459F72}">
      <dgm:prSet/>
      <dgm:spPr/>
      <dgm:t>
        <a:bodyPr/>
        <a:lstStyle/>
        <a:p>
          <a:pPr rtl="0"/>
          <a:r>
            <a:rPr lang="en-US" altLang="zh-TW" dirty="0" smtClean="0"/>
            <a:t>1. </a:t>
          </a:r>
          <a:r>
            <a:rPr lang="zh-TW" dirty="0" smtClean="0"/>
            <a:t>該名稱應能顯示出產品的利益與品質</a:t>
          </a:r>
          <a:r>
            <a:rPr lang="zh-TW" altLang="en-US" dirty="0" smtClean="0"/>
            <a:t>。</a:t>
          </a:r>
          <a:r>
            <a:rPr lang="en-US" altLang="zh-TW" dirty="0" smtClean="0"/>
            <a:t/>
          </a:r>
          <a:br>
            <a:rPr lang="en-US" altLang="zh-TW" dirty="0" smtClean="0"/>
          </a:br>
          <a:r>
            <a:rPr lang="zh-TW" dirty="0" smtClean="0"/>
            <a:t>例如</a:t>
          </a:r>
          <a:r>
            <a:rPr lang="zh-TW" altLang="en-US" dirty="0" smtClean="0"/>
            <a:t>：</a:t>
          </a:r>
          <a:r>
            <a:rPr lang="zh-TW" dirty="0" smtClean="0"/>
            <a:t>味全、味王、追風、左岸、比菲多、植物之優、吸的凍、</a:t>
          </a:r>
          <a:r>
            <a:rPr lang="en-US" dirty="0" smtClean="0"/>
            <a:t>Beauty Shop</a:t>
          </a:r>
          <a:r>
            <a:rPr lang="zh-TW" dirty="0" smtClean="0"/>
            <a:t>、</a:t>
          </a:r>
          <a:r>
            <a:rPr lang="en-US" dirty="0" smtClean="0"/>
            <a:t>OFF</a:t>
          </a:r>
          <a:r>
            <a:rPr lang="zh-TW" dirty="0" smtClean="0"/>
            <a:t>歐護噴霧殺蟲劑</a:t>
          </a:r>
          <a:endParaRPr lang="zh-TW" dirty="0"/>
        </a:p>
      </dgm:t>
    </dgm:pt>
    <dgm:pt modelId="{27876026-D0AE-4ACC-B5DE-6F552DEF3716}" type="parTrans" cxnId="{3F1A18CE-3AB6-42EA-BC87-69107FF12A4E}">
      <dgm:prSet/>
      <dgm:spPr/>
      <dgm:t>
        <a:bodyPr/>
        <a:lstStyle/>
        <a:p>
          <a:endParaRPr lang="zh-TW" altLang="en-US"/>
        </a:p>
      </dgm:t>
    </dgm:pt>
    <dgm:pt modelId="{CF0B3677-58EC-4B4C-9D70-3A191BEC60AA}" type="sibTrans" cxnId="{3F1A18CE-3AB6-42EA-BC87-69107FF12A4E}">
      <dgm:prSet/>
      <dgm:spPr/>
      <dgm:t>
        <a:bodyPr/>
        <a:lstStyle/>
        <a:p>
          <a:endParaRPr lang="zh-TW" altLang="en-US"/>
        </a:p>
      </dgm:t>
    </dgm:pt>
    <dgm:pt modelId="{2BDB22FE-F147-47A6-B2EC-7F7B691FCF75}">
      <dgm:prSet/>
      <dgm:spPr/>
      <dgm:t>
        <a:bodyPr/>
        <a:lstStyle/>
        <a:p>
          <a:pPr rtl="0"/>
          <a:r>
            <a:rPr lang="en-US" altLang="zh-TW" dirty="0" smtClean="0"/>
            <a:t>2. </a:t>
          </a:r>
          <a:r>
            <a:rPr lang="zh-TW" dirty="0" smtClean="0"/>
            <a:t>名稱應該好念、容易認識、好記。例如</a:t>
          </a:r>
          <a:r>
            <a:rPr lang="en-US" dirty="0" smtClean="0"/>
            <a:t>Acer</a:t>
          </a:r>
          <a:endParaRPr lang="zh-TW" dirty="0"/>
        </a:p>
      </dgm:t>
    </dgm:pt>
    <dgm:pt modelId="{F7773055-AF2F-418B-9E25-3989EB8E9E28}" type="parTrans" cxnId="{76F95903-C12C-4B6B-82A1-7CC3CEBEB8E8}">
      <dgm:prSet/>
      <dgm:spPr/>
      <dgm:t>
        <a:bodyPr/>
        <a:lstStyle/>
        <a:p>
          <a:endParaRPr lang="zh-TW" altLang="en-US"/>
        </a:p>
      </dgm:t>
    </dgm:pt>
    <dgm:pt modelId="{1102A978-4638-4463-AB27-69C80E134C12}" type="sibTrans" cxnId="{76F95903-C12C-4B6B-82A1-7CC3CEBEB8E8}">
      <dgm:prSet/>
      <dgm:spPr/>
      <dgm:t>
        <a:bodyPr/>
        <a:lstStyle/>
        <a:p>
          <a:endParaRPr lang="zh-TW" altLang="en-US"/>
        </a:p>
      </dgm:t>
    </dgm:pt>
    <dgm:pt modelId="{802C7C21-65E6-43D5-BF8C-E5A74C469780}">
      <dgm:prSet/>
      <dgm:spPr/>
      <dgm:t>
        <a:bodyPr/>
        <a:lstStyle/>
        <a:p>
          <a:pPr rtl="0"/>
          <a:r>
            <a:rPr lang="en-US" altLang="zh-TW" dirty="0" smtClean="0"/>
            <a:t>3. </a:t>
          </a:r>
          <a:r>
            <a:rPr lang="zh-TW" dirty="0" smtClean="0"/>
            <a:t>品牌名稱應該具有獨特性。例如貝納頌</a:t>
          </a:r>
          <a:endParaRPr lang="zh-TW" dirty="0"/>
        </a:p>
      </dgm:t>
    </dgm:pt>
    <dgm:pt modelId="{5A69765A-FC35-4263-AB90-D9FD87C3BD64}" type="parTrans" cxnId="{C95DC248-DC72-4AC1-88FB-D158ED06DD30}">
      <dgm:prSet/>
      <dgm:spPr/>
      <dgm:t>
        <a:bodyPr/>
        <a:lstStyle/>
        <a:p>
          <a:endParaRPr lang="zh-TW" altLang="en-US"/>
        </a:p>
      </dgm:t>
    </dgm:pt>
    <dgm:pt modelId="{A1A28533-C61F-4F88-A3B0-93A555BD9C2D}" type="sibTrans" cxnId="{C95DC248-DC72-4AC1-88FB-D158ED06DD30}">
      <dgm:prSet/>
      <dgm:spPr/>
      <dgm:t>
        <a:bodyPr/>
        <a:lstStyle/>
        <a:p>
          <a:endParaRPr lang="zh-TW" altLang="en-US"/>
        </a:p>
      </dgm:t>
    </dgm:pt>
    <dgm:pt modelId="{6C85237F-67E1-422F-8901-25EF771CDAEA}">
      <dgm:prSet/>
      <dgm:spPr/>
      <dgm:t>
        <a:bodyPr/>
        <a:lstStyle/>
        <a:p>
          <a:pPr rtl="0"/>
          <a:r>
            <a:rPr lang="en-US" altLang="zh-TW" dirty="0" smtClean="0"/>
            <a:t>4. </a:t>
          </a:r>
          <a:r>
            <a:rPr lang="zh-TW" dirty="0" smtClean="0"/>
            <a:t>品牌名稱可以延伸，進入新的產品類別，例如</a:t>
          </a:r>
          <a:r>
            <a:rPr lang="zh-TW" altLang="en-US" dirty="0" smtClean="0"/>
            <a:t>：</a:t>
          </a:r>
          <a:r>
            <a:rPr lang="zh-TW" dirty="0" smtClean="0"/>
            <a:t>養樂多</a:t>
          </a:r>
          <a:r>
            <a:rPr lang="en-US" dirty="0" err="1" smtClean="0"/>
            <a:t>v.s.NIKE</a:t>
          </a:r>
          <a:r>
            <a:rPr lang="zh-TW" dirty="0" smtClean="0"/>
            <a:t>。</a:t>
          </a:r>
          <a:endParaRPr lang="zh-TW" dirty="0"/>
        </a:p>
      </dgm:t>
    </dgm:pt>
    <dgm:pt modelId="{F2DBB8D0-5C82-46D4-A9F2-B5A3D0EB4315}" type="parTrans" cxnId="{448CB706-6DDA-4D23-822F-0C9D654647D0}">
      <dgm:prSet/>
      <dgm:spPr/>
      <dgm:t>
        <a:bodyPr/>
        <a:lstStyle/>
        <a:p>
          <a:endParaRPr lang="zh-TW" altLang="en-US"/>
        </a:p>
      </dgm:t>
    </dgm:pt>
    <dgm:pt modelId="{F8032B2D-88A3-468D-8911-C2E676591B62}" type="sibTrans" cxnId="{448CB706-6DDA-4D23-822F-0C9D654647D0}">
      <dgm:prSet/>
      <dgm:spPr/>
      <dgm:t>
        <a:bodyPr/>
        <a:lstStyle/>
        <a:p>
          <a:endParaRPr lang="zh-TW" altLang="en-US"/>
        </a:p>
      </dgm:t>
    </dgm:pt>
    <dgm:pt modelId="{A9D9D255-0FA9-4F2B-870C-ACECD77F4E44}">
      <dgm:prSet/>
      <dgm:spPr/>
      <dgm:t>
        <a:bodyPr/>
        <a:lstStyle/>
        <a:p>
          <a:pPr rtl="0"/>
          <a:r>
            <a:rPr lang="en-US" altLang="zh-TW" dirty="0" smtClean="0"/>
            <a:t>5. </a:t>
          </a:r>
          <a:r>
            <a:rPr lang="zh-TW" dirty="0" smtClean="0"/>
            <a:t>名稱容易轉換為外國語，例如</a:t>
          </a:r>
          <a:r>
            <a:rPr lang="en-US" dirty="0" err="1" smtClean="0"/>
            <a:t>Exxo</a:t>
          </a:r>
          <a:r>
            <a:rPr lang="zh-TW" altLang="en-US" dirty="0" smtClean="0"/>
            <a:t>，</a:t>
          </a:r>
          <a:r>
            <a:rPr lang="en-US" altLang="zh-TW" dirty="0" smtClean="0"/>
            <a:t>85</a:t>
          </a:r>
          <a:r>
            <a:rPr lang="zh-TW" altLang="en-US" dirty="0" smtClean="0"/>
            <a:t>度</a:t>
          </a:r>
          <a:r>
            <a:rPr lang="en-US" altLang="zh-TW" dirty="0" smtClean="0"/>
            <a:t>C</a:t>
          </a:r>
          <a:endParaRPr lang="zh-TW" dirty="0"/>
        </a:p>
      </dgm:t>
    </dgm:pt>
    <dgm:pt modelId="{E208DB1D-EC7A-45E8-9863-19962E1D525C}" type="parTrans" cxnId="{845AB71B-7870-4AE2-AC88-DF2C16231223}">
      <dgm:prSet/>
      <dgm:spPr/>
      <dgm:t>
        <a:bodyPr/>
        <a:lstStyle/>
        <a:p>
          <a:endParaRPr lang="zh-TW" altLang="en-US"/>
        </a:p>
      </dgm:t>
    </dgm:pt>
    <dgm:pt modelId="{C4CEAA32-53FE-42D1-98E8-C621BA08795D}" type="sibTrans" cxnId="{845AB71B-7870-4AE2-AC88-DF2C16231223}">
      <dgm:prSet/>
      <dgm:spPr/>
      <dgm:t>
        <a:bodyPr/>
        <a:lstStyle/>
        <a:p>
          <a:endParaRPr lang="zh-TW" altLang="en-US"/>
        </a:p>
      </dgm:t>
    </dgm:pt>
    <dgm:pt modelId="{B51399A1-DFD4-4C12-831C-64E89E93B537}">
      <dgm:prSet/>
      <dgm:spPr/>
      <dgm:t>
        <a:bodyPr/>
        <a:lstStyle/>
        <a:p>
          <a:pPr rtl="0"/>
          <a:r>
            <a:rPr lang="en-US" altLang="zh-TW" dirty="0" smtClean="0"/>
            <a:t>6. </a:t>
          </a:r>
          <a:r>
            <a:rPr lang="zh-TW" dirty="0" smtClean="0"/>
            <a:t>應該註冊登記以接受法律的保護。例如：優美家具</a:t>
          </a:r>
          <a:endParaRPr lang="zh-TW" dirty="0"/>
        </a:p>
      </dgm:t>
    </dgm:pt>
    <dgm:pt modelId="{DA0E5741-550C-46E9-9802-32C9D265EA12}" type="parTrans" cxnId="{8F6C5E6E-161B-48F3-B48F-C16FB67A786A}">
      <dgm:prSet/>
      <dgm:spPr/>
      <dgm:t>
        <a:bodyPr/>
        <a:lstStyle/>
        <a:p>
          <a:endParaRPr lang="zh-TW" altLang="en-US"/>
        </a:p>
      </dgm:t>
    </dgm:pt>
    <dgm:pt modelId="{754069D2-AC9D-4CE3-AF8F-45F7782978D7}" type="sibTrans" cxnId="{8F6C5E6E-161B-48F3-B48F-C16FB67A786A}">
      <dgm:prSet/>
      <dgm:spPr/>
      <dgm:t>
        <a:bodyPr/>
        <a:lstStyle/>
        <a:p>
          <a:endParaRPr lang="zh-TW" altLang="en-US"/>
        </a:p>
      </dgm:t>
    </dgm:pt>
    <dgm:pt modelId="{B9466CCF-CC95-4D6E-A198-B5595C5CB287}">
      <dgm:prSet custT="1"/>
      <dgm:spPr/>
      <dgm:t>
        <a:bodyPr/>
        <a:lstStyle/>
        <a:p>
          <a:pPr rtl="0"/>
          <a:r>
            <a:rPr lang="zh-TW" altLang="en-US" sz="2200" dirty="0" smtClean="0"/>
            <a:t>問題：比較一下下列各項品牌，誰的品牌比較優質：</a:t>
          </a:r>
          <a:r>
            <a:rPr lang="en-US" altLang="zh-TW" sz="2200" dirty="0" smtClean="0"/>
            <a:t/>
          </a:r>
          <a:br>
            <a:rPr lang="en-US" altLang="zh-TW" sz="2200" dirty="0" smtClean="0"/>
          </a:br>
          <a:r>
            <a:rPr lang="zh-TW" altLang="en-US" sz="2200" dirty="0" smtClean="0"/>
            <a:t>            喫茶小舖、五十嵐、清新福全、茶的魔手、紅太陽</a:t>
          </a:r>
          <a:endParaRPr lang="zh-TW" altLang="en-US" sz="2200" dirty="0"/>
        </a:p>
      </dgm:t>
    </dgm:pt>
    <dgm:pt modelId="{B98C5A56-DFF0-4230-BCFC-7E141FEDCFCC}" type="parTrans" cxnId="{46B53823-8CC3-4690-8EEE-33D82C1BD543}">
      <dgm:prSet/>
      <dgm:spPr/>
      <dgm:t>
        <a:bodyPr/>
        <a:lstStyle/>
        <a:p>
          <a:endParaRPr lang="zh-TW" altLang="en-US"/>
        </a:p>
      </dgm:t>
    </dgm:pt>
    <dgm:pt modelId="{6CF104D6-445A-4E77-A494-DAA74B0632B0}" type="sibTrans" cxnId="{46B53823-8CC3-4690-8EEE-33D82C1BD543}">
      <dgm:prSet/>
      <dgm:spPr/>
      <dgm:t>
        <a:bodyPr/>
        <a:lstStyle/>
        <a:p>
          <a:endParaRPr lang="zh-TW" altLang="en-US"/>
        </a:p>
      </dgm:t>
    </dgm:pt>
    <dgm:pt modelId="{A7989322-CDC6-41AC-B71A-CF374DE00C2E}" type="pres">
      <dgm:prSet presAssocID="{1BD6BD87-DE7B-442A-B1A5-FC42B861A60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02B48DE-CA1E-46CC-8F98-D860D948572D}" type="pres">
      <dgm:prSet presAssocID="{9FF12F65-0F47-4211-8339-291A0AE423C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6B691BB-5021-4570-B5F8-C355E6109BC0}" type="pres">
      <dgm:prSet presAssocID="{9FF12F65-0F47-4211-8339-291A0AE423C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1F7572-584D-4583-85A3-1C20E9CDD3B4}" type="pres">
      <dgm:prSet presAssocID="{B9466CCF-CC95-4D6E-A198-B5595C5CB28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48CB706-6DDA-4D23-822F-0C9D654647D0}" srcId="{9FF12F65-0F47-4211-8339-291A0AE423C2}" destId="{6C85237F-67E1-422F-8901-25EF771CDAEA}" srcOrd="3" destOrd="0" parTransId="{F2DBB8D0-5C82-46D4-A9F2-B5A3D0EB4315}" sibTransId="{F8032B2D-88A3-468D-8911-C2E676591B62}"/>
    <dgm:cxn modelId="{46B53823-8CC3-4690-8EEE-33D82C1BD543}" srcId="{1BD6BD87-DE7B-442A-B1A5-FC42B861A603}" destId="{B9466CCF-CC95-4D6E-A198-B5595C5CB287}" srcOrd="1" destOrd="0" parTransId="{B98C5A56-DFF0-4230-BCFC-7E141FEDCFCC}" sibTransId="{6CF104D6-445A-4E77-A494-DAA74B0632B0}"/>
    <dgm:cxn modelId="{746B18D2-3B40-4070-90A9-D765CFB59218}" srcId="{1BD6BD87-DE7B-442A-B1A5-FC42B861A603}" destId="{9FF12F65-0F47-4211-8339-291A0AE423C2}" srcOrd="0" destOrd="0" parTransId="{E262D4B6-6203-434C-893E-E3332B45679E}" sibTransId="{C0CA5918-56D3-4E61-851E-AD29B0A429D9}"/>
    <dgm:cxn modelId="{76F95903-C12C-4B6B-82A1-7CC3CEBEB8E8}" srcId="{9FF12F65-0F47-4211-8339-291A0AE423C2}" destId="{2BDB22FE-F147-47A6-B2EC-7F7B691FCF75}" srcOrd="1" destOrd="0" parTransId="{F7773055-AF2F-418B-9E25-3989EB8E9E28}" sibTransId="{1102A978-4638-4463-AB27-69C80E134C12}"/>
    <dgm:cxn modelId="{0B99F948-403A-4FA3-AEAC-D47F9F59ED21}" type="presOf" srcId="{802C7C21-65E6-43D5-BF8C-E5A74C469780}" destId="{16B691BB-5021-4570-B5F8-C355E6109BC0}" srcOrd="0" destOrd="2" presId="urn:microsoft.com/office/officeart/2005/8/layout/vList2"/>
    <dgm:cxn modelId="{0677023F-D708-45F7-A85B-FB6E0F4F56B1}" type="presOf" srcId="{B9466CCF-CC95-4D6E-A198-B5595C5CB287}" destId="{511F7572-584D-4583-85A3-1C20E9CDD3B4}" srcOrd="0" destOrd="0" presId="urn:microsoft.com/office/officeart/2005/8/layout/vList2"/>
    <dgm:cxn modelId="{3F1A18CE-3AB6-42EA-BC87-69107FF12A4E}" srcId="{9FF12F65-0F47-4211-8339-291A0AE423C2}" destId="{13609425-AC22-4F04-B859-FFE19B459F72}" srcOrd="0" destOrd="0" parTransId="{27876026-D0AE-4ACC-B5DE-6F552DEF3716}" sibTransId="{CF0B3677-58EC-4B4C-9D70-3A191BEC60AA}"/>
    <dgm:cxn modelId="{99DD614E-C630-4B83-97E9-3CD51B32C28E}" type="presOf" srcId="{13609425-AC22-4F04-B859-FFE19B459F72}" destId="{16B691BB-5021-4570-B5F8-C355E6109BC0}" srcOrd="0" destOrd="0" presId="urn:microsoft.com/office/officeart/2005/8/layout/vList2"/>
    <dgm:cxn modelId="{8F6C5E6E-161B-48F3-B48F-C16FB67A786A}" srcId="{9FF12F65-0F47-4211-8339-291A0AE423C2}" destId="{B51399A1-DFD4-4C12-831C-64E89E93B537}" srcOrd="5" destOrd="0" parTransId="{DA0E5741-550C-46E9-9802-32C9D265EA12}" sibTransId="{754069D2-AC9D-4CE3-AF8F-45F7782978D7}"/>
    <dgm:cxn modelId="{2FDEEC22-E0BA-4D83-BDDB-27414F5AEC03}" type="presOf" srcId="{A9D9D255-0FA9-4F2B-870C-ACECD77F4E44}" destId="{16B691BB-5021-4570-B5F8-C355E6109BC0}" srcOrd="0" destOrd="4" presId="urn:microsoft.com/office/officeart/2005/8/layout/vList2"/>
    <dgm:cxn modelId="{2BEA69D1-9055-4F4F-BD06-F93221E28E64}" type="presOf" srcId="{9FF12F65-0F47-4211-8339-291A0AE423C2}" destId="{202B48DE-CA1E-46CC-8F98-D860D948572D}" srcOrd="0" destOrd="0" presId="urn:microsoft.com/office/officeart/2005/8/layout/vList2"/>
    <dgm:cxn modelId="{B70B3231-164A-4FC5-B55A-C7BF52379E87}" type="presOf" srcId="{1BD6BD87-DE7B-442A-B1A5-FC42B861A603}" destId="{A7989322-CDC6-41AC-B71A-CF374DE00C2E}" srcOrd="0" destOrd="0" presId="urn:microsoft.com/office/officeart/2005/8/layout/vList2"/>
    <dgm:cxn modelId="{F809CF76-492D-44B8-8451-7898D4367F9C}" type="presOf" srcId="{6C85237F-67E1-422F-8901-25EF771CDAEA}" destId="{16B691BB-5021-4570-B5F8-C355E6109BC0}" srcOrd="0" destOrd="3" presId="urn:microsoft.com/office/officeart/2005/8/layout/vList2"/>
    <dgm:cxn modelId="{C95DC248-DC72-4AC1-88FB-D158ED06DD30}" srcId="{9FF12F65-0F47-4211-8339-291A0AE423C2}" destId="{802C7C21-65E6-43D5-BF8C-E5A74C469780}" srcOrd="2" destOrd="0" parTransId="{5A69765A-FC35-4263-AB90-D9FD87C3BD64}" sibTransId="{A1A28533-C61F-4F88-A3B0-93A555BD9C2D}"/>
    <dgm:cxn modelId="{845AB71B-7870-4AE2-AC88-DF2C16231223}" srcId="{9FF12F65-0F47-4211-8339-291A0AE423C2}" destId="{A9D9D255-0FA9-4F2B-870C-ACECD77F4E44}" srcOrd="4" destOrd="0" parTransId="{E208DB1D-EC7A-45E8-9863-19962E1D525C}" sibTransId="{C4CEAA32-53FE-42D1-98E8-C621BA08795D}"/>
    <dgm:cxn modelId="{D36EF918-9687-4E24-9BFC-E4209CD714AD}" type="presOf" srcId="{B51399A1-DFD4-4C12-831C-64E89E93B537}" destId="{16B691BB-5021-4570-B5F8-C355E6109BC0}" srcOrd="0" destOrd="5" presId="urn:microsoft.com/office/officeart/2005/8/layout/vList2"/>
    <dgm:cxn modelId="{E3424536-DDFB-4D33-BAAD-644DC54E8167}" type="presOf" srcId="{2BDB22FE-F147-47A6-B2EC-7F7B691FCF75}" destId="{16B691BB-5021-4570-B5F8-C355E6109BC0}" srcOrd="0" destOrd="1" presId="urn:microsoft.com/office/officeart/2005/8/layout/vList2"/>
    <dgm:cxn modelId="{8A95D064-E555-4EF9-ACB2-63F10EF91B13}" type="presParOf" srcId="{A7989322-CDC6-41AC-B71A-CF374DE00C2E}" destId="{202B48DE-CA1E-46CC-8F98-D860D948572D}" srcOrd="0" destOrd="0" presId="urn:microsoft.com/office/officeart/2005/8/layout/vList2"/>
    <dgm:cxn modelId="{A680DD47-F5B9-48E3-A183-4C75605D092E}" type="presParOf" srcId="{A7989322-CDC6-41AC-B71A-CF374DE00C2E}" destId="{16B691BB-5021-4570-B5F8-C355E6109BC0}" srcOrd="1" destOrd="0" presId="urn:microsoft.com/office/officeart/2005/8/layout/vList2"/>
    <dgm:cxn modelId="{B4717DFD-63BE-4154-B3A2-DEC2C8A61160}" type="presParOf" srcId="{A7989322-CDC6-41AC-B71A-CF374DE00C2E}" destId="{511F7572-584D-4583-85A3-1C20E9CDD3B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1C43733-B330-4E4F-A4B0-F49B3D4C4E4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B0681B3-C949-4AE1-91DD-BCEACDCCB1B1}">
      <dgm:prSet custT="1"/>
      <dgm:spPr/>
      <dgm:t>
        <a:bodyPr/>
        <a:lstStyle/>
        <a:p>
          <a:pPr rtl="0"/>
          <a:r>
            <a:rPr lang="en-US" altLang="zh-TW" sz="2000" dirty="0" smtClean="0"/>
            <a:t>1.  </a:t>
          </a:r>
          <a:r>
            <a:rPr lang="zh-TW" sz="2000" dirty="0" smtClean="0"/>
            <a:t>製造商品牌</a:t>
          </a:r>
          <a:r>
            <a:rPr lang="en-US" altLang="zh-TW" sz="2000" dirty="0" smtClean="0"/>
            <a:t> </a:t>
          </a:r>
          <a:r>
            <a:rPr lang="en-US" sz="2000" dirty="0" smtClean="0"/>
            <a:t>(</a:t>
          </a:r>
          <a:r>
            <a:rPr lang="zh-TW" sz="2000" dirty="0" smtClean="0"/>
            <a:t>全國性品牌</a:t>
          </a:r>
          <a:r>
            <a:rPr lang="en-US" sz="2000" dirty="0" smtClean="0"/>
            <a:t>)   </a:t>
          </a:r>
          <a:r>
            <a:rPr lang="zh-TW" altLang="en-US" sz="2000" dirty="0" smtClean="0"/>
            <a:t>  </a:t>
          </a:r>
          <a:r>
            <a:rPr lang="zh-TW" sz="2000" dirty="0" smtClean="0"/>
            <a:t>例如</a:t>
          </a:r>
          <a:r>
            <a:rPr lang="en-US" sz="2000" dirty="0" smtClean="0"/>
            <a:t> Acer</a:t>
          </a:r>
          <a:r>
            <a:rPr lang="zh-TW" sz="2000" dirty="0" smtClean="0"/>
            <a:t>、 </a:t>
          </a:r>
          <a:r>
            <a:rPr lang="en-US" sz="2000" dirty="0" smtClean="0"/>
            <a:t>IBM</a:t>
          </a:r>
          <a:r>
            <a:rPr lang="zh-TW" sz="2000" dirty="0" smtClean="0"/>
            <a:t>、味全</a:t>
          </a:r>
          <a:endParaRPr lang="zh-TW" sz="2000" dirty="0"/>
        </a:p>
      </dgm:t>
    </dgm:pt>
    <dgm:pt modelId="{C1B6A79A-0DF4-45E1-A3F8-D9D5CA08F971}" type="parTrans" cxnId="{29D20568-8D57-4936-BB36-FD8AF3E8940F}">
      <dgm:prSet/>
      <dgm:spPr/>
      <dgm:t>
        <a:bodyPr/>
        <a:lstStyle/>
        <a:p>
          <a:endParaRPr lang="zh-TW" altLang="en-US" sz="2000"/>
        </a:p>
      </dgm:t>
    </dgm:pt>
    <dgm:pt modelId="{78C15D54-BDFE-4D9E-9D65-4B643FF75E74}" type="sibTrans" cxnId="{29D20568-8D57-4936-BB36-FD8AF3E8940F}">
      <dgm:prSet/>
      <dgm:spPr/>
      <dgm:t>
        <a:bodyPr/>
        <a:lstStyle/>
        <a:p>
          <a:endParaRPr lang="zh-TW" altLang="en-US" sz="2000"/>
        </a:p>
      </dgm:t>
    </dgm:pt>
    <dgm:pt modelId="{5B2CD638-3066-42F8-A361-03338C6F5EFF}">
      <dgm:prSet custT="1"/>
      <dgm:spPr/>
      <dgm:t>
        <a:bodyPr/>
        <a:lstStyle/>
        <a:p>
          <a:pPr rtl="0"/>
          <a:r>
            <a:rPr lang="en-US" altLang="zh-TW" sz="2000" dirty="0" smtClean="0"/>
            <a:t>2. </a:t>
          </a:r>
          <a:r>
            <a:rPr lang="zh-TW" sz="2000" dirty="0" smtClean="0"/>
            <a:t>中間商品牌</a:t>
          </a:r>
          <a:r>
            <a:rPr lang="en-US" altLang="zh-TW" sz="2000" dirty="0" smtClean="0"/>
            <a:t> </a:t>
          </a:r>
          <a:r>
            <a:rPr lang="en-US" sz="2000" dirty="0" smtClean="0"/>
            <a:t>(</a:t>
          </a:r>
          <a:r>
            <a:rPr lang="zh-TW" sz="2000" dirty="0" smtClean="0"/>
            <a:t>商店品牌、配銷商品牌</a:t>
          </a:r>
          <a:r>
            <a:rPr lang="en-US" sz="2000" dirty="0" smtClean="0"/>
            <a:t>)</a:t>
          </a:r>
          <a:r>
            <a:rPr lang="zh-TW" altLang="en-US" sz="2000" dirty="0" smtClean="0"/>
            <a:t>     </a:t>
          </a:r>
          <a:r>
            <a:rPr lang="zh-TW" sz="2000" dirty="0" smtClean="0"/>
            <a:t>例如：</a:t>
          </a:r>
          <a:r>
            <a:rPr lang="en-US" altLang="zh-TW" sz="2000" dirty="0" smtClean="0"/>
            <a:t/>
          </a:r>
          <a:br>
            <a:rPr lang="en-US" altLang="zh-TW" sz="2000" dirty="0" smtClean="0"/>
          </a:br>
          <a:r>
            <a:rPr lang="zh-TW" altLang="en-US" sz="2000" smtClean="0"/>
            <a:t>     </a:t>
          </a:r>
          <a:r>
            <a:rPr lang="en-US" sz="2000" smtClean="0"/>
            <a:t>7-11</a:t>
          </a:r>
          <a:r>
            <a:rPr lang="zh-TW" sz="2000" dirty="0" smtClean="0"/>
            <a:t>、</a:t>
          </a:r>
          <a:r>
            <a:rPr lang="en-US" altLang="zh-TW" sz="2000" dirty="0" smtClean="0"/>
            <a:t>    </a:t>
          </a:r>
          <a:r>
            <a:rPr lang="zh-TW" sz="2000" dirty="0" smtClean="0"/>
            <a:t>家樂福</a:t>
          </a:r>
          <a:r>
            <a:rPr lang="en-US" altLang="zh-TW" sz="2000" dirty="0" smtClean="0"/>
            <a:t/>
          </a:r>
          <a:br>
            <a:rPr lang="en-US" altLang="zh-TW" sz="2000" dirty="0" smtClean="0"/>
          </a:br>
          <a:r>
            <a:rPr lang="en-US" altLang="zh-TW" sz="2000" dirty="0" smtClean="0">
              <a:hlinkClick xmlns:r="http://schemas.openxmlformats.org/officeDocument/2006/relationships" r:id="rId1"/>
            </a:rPr>
            <a:t>http://www.carrefour.com.tw/about/about0104.asp</a:t>
          </a:r>
          <a:endParaRPr lang="zh-TW" sz="2000" dirty="0"/>
        </a:p>
      </dgm:t>
    </dgm:pt>
    <dgm:pt modelId="{BF461DE3-9F0F-4C33-A664-34EAA53C72FB}" type="parTrans" cxnId="{D4139D39-5EA8-4FF6-A3D0-60ACCF91660C}">
      <dgm:prSet/>
      <dgm:spPr/>
      <dgm:t>
        <a:bodyPr/>
        <a:lstStyle/>
        <a:p>
          <a:endParaRPr lang="zh-TW" altLang="en-US" sz="2000"/>
        </a:p>
      </dgm:t>
    </dgm:pt>
    <dgm:pt modelId="{AD136C8E-4447-46B2-BEDA-A75A3A5ABBDA}" type="sibTrans" cxnId="{D4139D39-5EA8-4FF6-A3D0-60ACCF91660C}">
      <dgm:prSet/>
      <dgm:spPr/>
      <dgm:t>
        <a:bodyPr/>
        <a:lstStyle/>
        <a:p>
          <a:endParaRPr lang="zh-TW" altLang="en-US" sz="2000"/>
        </a:p>
      </dgm:t>
    </dgm:pt>
    <dgm:pt modelId="{FBDF14C2-AEDE-4EE0-A246-CA0ABAC43A33}">
      <dgm:prSet custT="1"/>
      <dgm:spPr/>
      <dgm:t>
        <a:bodyPr/>
        <a:lstStyle/>
        <a:p>
          <a:pPr rtl="0"/>
          <a:r>
            <a:rPr lang="en-US" altLang="zh-TW" sz="2000" dirty="0" smtClean="0"/>
            <a:t>3. </a:t>
          </a:r>
          <a:r>
            <a:rPr lang="zh-TW" sz="2000" dirty="0" smtClean="0"/>
            <a:t>授權品牌</a:t>
          </a:r>
          <a:r>
            <a:rPr lang="en-US" sz="2000" dirty="0" smtClean="0"/>
            <a:t>  </a:t>
          </a:r>
          <a:r>
            <a:rPr lang="zh-TW" altLang="en-US" sz="2000" dirty="0" smtClean="0"/>
            <a:t>    </a:t>
          </a:r>
          <a:r>
            <a:rPr lang="zh-TW" sz="2000" dirty="0" smtClean="0"/>
            <a:t>例如 可口可樂、史努比、哈利波特</a:t>
          </a:r>
          <a:endParaRPr lang="zh-TW" sz="2000" dirty="0"/>
        </a:p>
      </dgm:t>
    </dgm:pt>
    <dgm:pt modelId="{781F619C-F670-4843-97D9-4BDE513FE399}" type="parTrans" cxnId="{B6F2E7D2-346D-46E4-A752-9EDC634398FE}">
      <dgm:prSet/>
      <dgm:spPr/>
      <dgm:t>
        <a:bodyPr/>
        <a:lstStyle/>
        <a:p>
          <a:endParaRPr lang="zh-TW" altLang="en-US" sz="2000"/>
        </a:p>
      </dgm:t>
    </dgm:pt>
    <dgm:pt modelId="{E4706AF8-E8F1-4FFA-9021-5BF3EF2A2420}" type="sibTrans" cxnId="{B6F2E7D2-346D-46E4-A752-9EDC634398FE}">
      <dgm:prSet/>
      <dgm:spPr/>
      <dgm:t>
        <a:bodyPr/>
        <a:lstStyle/>
        <a:p>
          <a:endParaRPr lang="zh-TW" altLang="en-US" sz="2000"/>
        </a:p>
      </dgm:t>
    </dgm:pt>
    <dgm:pt modelId="{6213EDFE-2BFA-41E2-94B9-C4AFD83458AE}">
      <dgm:prSet custT="1"/>
      <dgm:spPr/>
      <dgm:t>
        <a:bodyPr/>
        <a:lstStyle/>
        <a:p>
          <a:pPr rtl="0"/>
          <a:r>
            <a:rPr lang="en-US" altLang="zh-TW" sz="2000" dirty="0" smtClean="0"/>
            <a:t>4  </a:t>
          </a:r>
          <a:r>
            <a:rPr lang="zh-TW" sz="2000" dirty="0" smtClean="0"/>
            <a:t>共同品牌</a:t>
          </a:r>
          <a:r>
            <a:rPr lang="en-US" sz="2000" dirty="0" smtClean="0"/>
            <a:t>  </a:t>
          </a:r>
          <a:r>
            <a:rPr lang="zh-TW" altLang="en-US" sz="2000" dirty="0" smtClean="0"/>
            <a:t>  </a:t>
          </a:r>
          <a:r>
            <a:rPr lang="en-US" sz="2000" dirty="0" smtClean="0"/>
            <a:t> </a:t>
          </a:r>
          <a:endParaRPr lang="zh-TW" sz="2000" dirty="0"/>
        </a:p>
      </dgm:t>
    </dgm:pt>
    <dgm:pt modelId="{033546AC-1842-4A3B-BA51-82411285E7B3}" type="parTrans" cxnId="{B5F91F7E-D9D2-4497-8218-F5D4DADB38A7}">
      <dgm:prSet/>
      <dgm:spPr/>
      <dgm:t>
        <a:bodyPr/>
        <a:lstStyle/>
        <a:p>
          <a:endParaRPr lang="zh-TW" altLang="en-US" sz="2000"/>
        </a:p>
      </dgm:t>
    </dgm:pt>
    <dgm:pt modelId="{243A26A4-E56C-43A0-B112-3DC64E7E6A5F}" type="sibTrans" cxnId="{B5F91F7E-D9D2-4497-8218-F5D4DADB38A7}">
      <dgm:prSet/>
      <dgm:spPr/>
      <dgm:t>
        <a:bodyPr/>
        <a:lstStyle/>
        <a:p>
          <a:endParaRPr lang="zh-TW" altLang="en-US" sz="2000"/>
        </a:p>
      </dgm:t>
    </dgm:pt>
    <dgm:pt modelId="{152617CB-2B79-49A7-BF7C-D3446F7B1094}" type="pres">
      <dgm:prSet presAssocID="{51C43733-B330-4E4F-A4B0-F49B3D4C4E4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F7221CA-B3F0-4961-83C1-902AB7CA904B}" type="pres">
      <dgm:prSet presAssocID="{AB0681B3-C949-4AE1-91DD-BCEACDCCB1B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0898DAC-7385-4A02-BA71-791AA41D711D}" type="pres">
      <dgm:prSet presAssocID="{78C15D54-BDFE-4D9E-9D65-4B643FF75E74}" presName="spacer" presStyleCnt="0"/>
      <dgm:spPr/>
    </dgm:pt>
    <dgm:pt modelId="{BB40C9D8-2271-4453-AB13-A0B4C6AEBAF5}" type="pres">
      <dgm:prSet presAssocID="{5B2CD638-3066-42F8-A361-03338C6F5EF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DAEF557-A0AE-4CE7-A594-2CA7BA9310AE}" type="pres">
      <dgm:prSet presAssocID="{AD136C8E-4447-46B2-BEDA-A75A3A5ABBDA}" presName="spacer" presStyleCnt="0"/>
      <dgm:spPr/>
    </dgm:pt>
    <dgm:pt modelId="{15C9DC90-F839-4F6A-A20C-0573FF460137}" type="pres">
      <dgm:prSet presAssocID="{FBDF14C2-AEDE-4EE0-A246-CA0ABAC43A3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3CEFA61-F93F-4B77-8CE6-5D68FBB3309B}" type="pres">
      <dgm:prSet presAssocID="{E4706AF8-E8F1-4FFA-9021-5BF3EF2A2420}" presName="spacer" presStyleCnt="0"/>
      <dgm:spPr/>
    </dgm:pt>
    <dgm:pt modelId="{13BA14E5-4B73-49F8-B17D-3ECE02C15017}" type="pres">
      <dgm:prSet presAssocID="{6213EDFE-2BFA-41E2-94B9-C4AFD83458A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9D20568-8D57-4936-BB36-FD8AF3E8940F}" srcId="{51C43733-B330-4E4F-A4B0-F49B3D4C4E48}" destId="{AB0681B3-C949-4AE1-91DD-BCEACDCCB1B1}" srcOrd="0" destOrd="0" parTransId="{C1B6A79A-0DF4-45E1-A3F8-D9D5CA08F971}" sibTransId="{78C15D54-BDFE-4D9E-9D65-4B643FF75E74}"/>
    <dgm:cxn modelId="{ABD82CF7-01A0-436E-80BA-41811B6CC61D}" type="presOf" srcId="{51C43733-B330-4E4F-A4B0-F49B3D4C4E48}" destId="{152617CB-2B79-49A7-BF7C-D3446F7B1094}" srcOrd="0" destOrd="0" presId="urn:microsoft.com/office/officeart/2005/8/layout/vList2"/>
    <dgm:cxn modelId="{EC485FC3-2B06-4B26-9424-AD3DB3F0E666}" type="presOf" srcId="{5B2CD638-3066-42F8-A361-03338C6F5EFF}" destId="{BB40C9D8-2271-4453-AB13-A0B4C6AEBAF5}" srcOrd="0" destOrd="0" presId="urn:microsoft.com/office/officeart/2005/8/layout/vList2"/>
    <dgm:cxn modelId="{87B9C4F7-A762-4761-BB6A-2E475CF7372D}" type="presOf" srcId="{AB0681B3-C949-4AE1-91DD-BCEACDCCB1B1}" destId="{6F7221CA-B3F0-4961-83C1-902AB7CA904B}" srcOrd="0" destOrd="0" presId="urn:microsoft.com/office/officeart/2005/8/layout/vList2"/>
    <dgm:cxn modelId="{D4139D39-5EA8-4FF6-A3D0-60ACCF91660C}" srcId="{51C43733-B330-4E4F-A4B0-F49B3D4C4E48}" destId="{5B2CD638-3066-42F8-A361-03338C6F5EFF}" srcOrd="1" destOrd="0" parTransId="{BF461DE3-9F0F-4C33-A664-34EAA53C72FB}" sibTransId="{AD136C8E-4447-46B2-BEDA-A75A3A5ABBDA}"/>
    <dgm:cxn modelId="{B5F91F7E-D9D2-4497-8218-F5D4DADB38A7}" srcId="{51C43733-B330-4E4F-A4B0-F49B3D4C4E48}" destId="{6213EDFE-2BFA-41E2-94B9-C4AFD83458AE}" srcOrd="3" destOrd="0" parTransId="{033546AC-1842-4A3B-BA51-82411285E7B3}" sibTransId="{243A26A4-E56C-43A0-B112-3DC64E7E6A5F}"/>
    <dgm:cxn modelId="{152CD534-A7D2-4D19-8455-77F932CD474B}" type="presOf" srcId="{6213EDFE-2BFA-41E2-94B9-C4AFD83458AE}" destId="{13BA14E5-4B73-49F8-B17D-3ECE02C15017}" srcOrd="0" destOrd="0" presId="urn:microsoft.com/office/officeart/2005/8/layout/vList2"/>
    <dgm:cxn modelId="{B6F2E7D2-346D-46E4-A752-9EDC634398FE}" srcId="{51C43733-B330-4E4F-A4B0-F49B3D4C4E48}" destId="{FBDF14C2-AEDE-4EE0-A246-CA0ABAC43A33}" srcOrd="2" destOrd="0" parTransId="{781F619C-F670-4843-97D9-4BDE513FE399}" sibTransId="{E4706AF8-E8F1-4FFA-9021-5BF3EF2A2420}"/>
    <dgm:cxn modelId="{FF2ACF9B-8275-4B59-A4FC-80F97C1BDA49}" type="presOf" srcId="{FBDF14C2-AEDE-4EE0-A246-CA0ABAC43A33}" destId="{15C9DC90-F839-4F6A-A20C-0573FF460137}" srcOrd="0" destOrd="0" presId="urn:microsoft.com/office/officeart/2005/8/layout/vList2"/>
    <dgm:cxn modelId="{1CAD31EF-C77C-4E9F-AFF4-6154EEE8D644}" type="presParOf" srcId="{152617CB-2B79-49A7-BF7C-D3446F7B1094}" destId="{6F7221CA-B3F0-4961-83C1-902AB7CA904B}" srcOrd="0" destOrd="0" presId="urn:microsoft.com/office/officeart/2005/8/layout/vList2"/>
    <dgm:cxn modelId="{48C2AC6D-3E91-4722-B449-9C44D0FFE771}" type="presParOf" srcId="{152617CB-2B79-49A7-BF7C-D3446F7B1094}" destId="{50898DAC-7385-4A02-BA71-791AA41D711D}" srcOrd="1" destOrd="0" presId="urn:microsoft.com/office/officeart/2005/8/layout/vList2"/>
    <dgm:cxn modelId="{6AC32AB2-6E60-4A78-A8C8-4FF19316B382}" type="presParOf" srcId="{152617CB-2B79-49A7-BF7C-D3446F7B1094}" destId="{BB40C9D8-2271-4453-AB13-A0B4C6AEBAF5}" srcOrd="2" destOrd="0" presId="urn:microsoft.com/office/officeart/2005/8/layout/vList2"/>
    <dgm:cxn modelId="{CC3CFEF0-0FEC-4EC1-A235-8345497FD6F5}" type="presParOf" srcId="{152617CB-2B79-49A7-BF7C-D3446F7B1094}" destId="{4DAEF557-A0AE-4CE7-A594-2CA7BA9310AE}" srcOrd="3" destOrd="0" presId="urn:microsoft.com/office/officeart/2005/8/layout/vList2"/>
    <dgm:cxn modelId="{71AA2FB9-3667-4014-80DB-A20181F0635E}" type="presParOf" srcId="{152617CB-2B79-49A7-BF7C-D3446F7B1094}" destId="{15C9DC90-F839-4F6A-A20C-0573FF460137}" srcOrd="4" destOrd="0" presId="urn:microsoft.com/office/officeart/2005/8/layout/vList2"/>
    <dgm:cxn modelId="{3FC195B6-03A4-4ECD-B55B-0C360BCB3BC8}" type="presParOf" srcId="{152617CB-2B79-49A7-BF7C-D3446F7B1094}" destId="{33CEFA61-F93F-4B77-8CE6-5D68FBB3309B}" srcOrd="5" destOrd="0" presId="urn:microsoft.com/office/officeart/2005/8/layout/vList2"/>
    <dgm:cxn modelId="{0598C57D-04B8-4558-B595-967C284E2883}" type="presParOf" srcId="{152617CB-2B79-49A7-BF7C-D3446F7B1094}" destId="{13BA14E5-4B73-49F8-B17D-3ECE02C1501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A9E6FB30-35F7-44EB-AF65-6946E1E042A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9E2C195-6CFD-4932-8B84-55E76F663ADF}">
      <dgm:prSet/>
      <dgm:spPr/>
      <dgm:t>
        <a:bodyPr/>
        <a:lstStyle/>
        <a:p>
          <a:pPr rtl="0"/>
          <a:r>
            <a:rPr lang="zh-TW" dirty="0" smtClean="0"/>
            <a:t>品牌授權的方式有三</a:t>
          </a:r>
          <a:endParaRPr lang="zh-TW" dirty="0"/>
        </a:p>
      </dgm:t>
    </dgm:pt>
    <dgm:pt modelId="{B23FB3B4-9B35-488B-B1CB-7999EABB0399}" type="parTrans" cxnId="{FBD9F3A5-DA73-48A0-A732-8A8BA7BDABBA}">
      <dgm:prSet/>
      <dgm:spPr/>
      <dgm:t>
        <a:bodyPr/>
        <a:lstStyle/>
        <a:p>
          <a:endParaRPr lang="zh-TW" altLang="en-US"/>
        </a:p>
      </dgm:t>
    </dgm:pt>
    <dgm:pt modelId="{8DB5F934-E9C1-4E09-A9CA-5AE38F667E23}" type="sibTrans" cxnId="{FBD9F3A5-DA73-48A0-A732-8A8BA7BDABBA}">
      <dgm:prSet/>
      <dgm:spPr/>
      <dgm:t>
        <a:bodyPr/>
        <a:lstStyle/>
        <a:p>
          <a:endParaRPr lang="zh-TW" altLang="en-US"/>
        </a:p>
      </dgm:t>
    </dgm:pt>
    <dgm:pt modelId="{1B7F1A30-76DE-4311-B8E1-43E1B80811E0}">
      <dgm:prSet/>
      <dgm:spPr/>
      <dgm:t>
        <a:bodyPr/>
        <a:lstStyle/>
        <a:p>
          <a:pPr rtl="0"/>
          <a:r>
            <a:rPr lang="zh-TW" dirty="0" smtClean="0"/>
            <a:t>其他製造商的名稱或符號</a:t>
          </a:r>
          <a:r>
            <a:rPr lang="en-US" dirty="0" smtClean="0"/>
            <a:t/>
          </a:r>
          <a:br>
            <a:rPr lang="en-US" dirty="0" smtClean="0"/>
          </a:br>
          <a:r>
            <a:rPr lang="zh-TW" altLang="en-US" dirty="0" smtClean="0"/>
            <a:t>    </a:t>
          </a:r>
          <a:r>
            <a:rPr lang="zh-TW" dirty="0" smtClean="0"/>
            <a:t>例如</a:t>
          </a:r>
          <a:r>
            <a:rPr lang="zh-TW" altLang="en-US" dirty="0" smtClean="0"/>
            <a:t>：</a:t>
          </a:r>
          <a:r>
            <a:rPr lang="zh-TW" dirty="0" smtClean="0"/>
            <a:t>皮爾卡登、</a:t>
          </a:r>
          <a:r>
            <a:rPr lang="en-US" dirty="0" err="1" smtClean="0"/>
            <a:t>Armany</a:t>
          </a:r>
          <a:r>
            <a:rPr lang="zh-TW" dirty="0" smtClean="0"/>
            <a:t>、可口可樂</a:t>
          </a:r>
          <a:endParaRPr lang="zh-TW" dirty="0"/>
        </a:p>
      </dgm:t>
    </dgm:pt>
    <dgm:pt modelId="{931AC2C0-3056-44AB-A983-CC1376BA2503}" type="parTrans" cxnId="{CCB03416-DD35-4B70-8027-EB41EBD68B23}">
      <dgm:prSet/>
      <dgm:spPr/>
      <dgm:t>
        <a:bodyPr/>
        <a:lstStyle/>
        <a:p>
          <a:endParaRPr lang="zh-TW" altLang="en-US"/>
        </a:p>
      </dgm:t>
    </dgm:pt>
    <dgm:pt modelId="{4D29111D-D54D-41CF-8EE2-3FEB8BE00149}" type="sibTrans" cxnId="{CCB03416-DD35-4B70-8027-EB41EBD68B23}">
      <dgm:prSet/>
      <dgm:spPr/>
      <dgm:t>
        <a:bodyPr/>
        <a:lstStyle/>
        <a:p>
          <a:endParaRPr lang="zh-TW" altLang="en-US"/>
        </a:p>
      </dgm:t>
    </dgm:pt>
    <dgm:pt modelId="{AA564F55-1ED3-4E64-A15D-27D9EC37F1A1}">
      <dgm:prSet/>
      <dgm:spPr/>
      <dgm:t>
        <a:bodyPr/>
        <a:lstStyle/>
        <a:p>
          <a:pPr rtl="0"/>
          <a:r>
            <a:rPr lang="zh-TW" dirty="0" smtClean="0"/>
            <a:t>知名人物的名字</a:t>
          </a:r>
          <a:r>
            <a:rPr lang="en-US" dirty="0" smtClean="0"/>
            <a:t/>
          </a:r>
          <a:br>
            <a:rPr lang="en-US" dirty="0" smtClean="0"/>
          </a:br>
          <a:r>
            <a:rPr lang="zh-TW" altLang="en-US" dirty="0" smtClean="0"/>
            <a:t>    </a:t>
          </a:r>
          <a:r>
            <a:rPr lang="zh-TW" dirty="0" smtClean="0"/>
            <a:t>例如</a:t>
          </a:r>
          <a:r>
            <a:rPr lang="zh-TW" altLang="en-US" dirty="0" smtClean="0"/>
            <a:t>：</a:t>
          </a:r>
          <a:r>
            <a:rPr lang="zh-TW" dirty="0" smtClean="0"/>
            <a:t>喬丹、史努比、小熊</a:t>
          </a:r>
          <a:endParaRPr lang="zh-TW" dirty="0"/>
        </a:p>
      </dgm:t>
    </dgm:pt>
    <dgm:pt modelId="{565E43CB-73D2-4D27-BBD4-889ECB25A7AC}" type="parTrans" cxnId="{6A2821E6-661A-4DBA-A8B5-474180BB3619}">
      <dgm:prSet/>
      <dgm:spPr/>
      <dgm:t>
        <a:bodyPr/>
        <a:lstStyle/>
        <a:p>
          <a:endParaRPr lang="zh-TW" altLang="en-US"/>
        </a:p>
      </dgm:t>
    </dgm:pt>
    <dgm:pt modelId="{BA1C5C05-4DC1-4A57-90A8-DE53966A892F}" type="sibTrans" cxnId="{6A2821E6-661A-4DBA-A8B5-474180BB3619}">
      <dgm:prSet/>
      <dgm:spPr/>
      <dgm:t>
        <a:bodyPr/>
        <a:lstStyle/>
        <a:p>
          <a:endParaRPr lang="zh-TW" altLang="en-US"/>
        </a:p>
      </dgm:t>
    </dgm:pt>
    <dgm:pt modelId="{6D3C53E4-5DEC-497D-9F9B-C8FE2A072D3F}">
      <dgm:prSet/>
      <dgm:spPr/>
      <dgm:t>
        <a:bodyPr/>
        <a:lstStyle/>
        <a:p>
          <a:pPr rtl="0"/>
          <a:r>
            <a:rPr lang="zh-TW" dirty="0" smtClean="0"/>
            <a:t>電影和暢銷書中的人物</a:t>
          </a:r>
          <a:r>
            <a:rPr lang="en-US" dirty="0" smtClean="0"/>
            <a:t/>
          </a:r>
          <a:br>
            <a:rPr lang="en-US" dirty="0" smtClean="0"/>
          </a:br>
          <a:r>
            <a:rPr lang="zh-TW" altLang="en-US" dirty="0" smtClean="0"/>
            <a:t>    </a:t>
          </a:r>
          <a:r>
            <a:rPr lang="zh-TW" dirty="0" smtClean="0"/>
            <a:t>例如</a:t>
          </a:r>
          <a:r>
            <a:rPr lang="zh-TW" altLang="en-US" dirty="0" smtClean="0"/>
            <a:t>：</a:t>
          </a:r>
          <a:r>
            <a:rPr lang="zh-TW" dirty="0" smtClean="0"/>
            <a:t>哈利波特、哆啦</a:t>
          </a:r>
          <a:r>
            <a:rPr lang="en-US" dirty="0" smtClean="0"/>
            <a:t>A</a:t>
          </a:r>
          <a:r>
            <a:rPr lang="zh-TW" dirty="0" smtClean="0"/>
            <a:t>夢、小熊維尼。</a:t>
          </a:r>
          <a:endParaRPr lang="zh-TW" dirty="0"/>
        </a:p>
      </dgm:t>
    </dgm:pt>
    <dgm:pt modelId="{B6AE133C-8476-4DA8-A31A-5E8E4EBBBAE1}" type="parTrans" cxnId="{AAD9055E-EE5E-4024-A34B-61F6A4438636}">
      <dgm:prSet/>
      <dgm:spPr/>
      <dgm:t>
        <a:bodyPr/>
        <a:lstStyle/>
        <a:p>
          <a:endParaRPr lang="zh-TW" altLang="en-US"/>
        </a:p>
      </dgm:t>
    </dgm:pt>
    <dgm:pt modelId="{A0F593AF-219C-41D8-87CC-67D2AFC22107}" type="sibTrans" cxnId="{AAD9055E-EE5E-4024-A34B-61F6A4438636}">
      <dgm:prSet/>
      <dgm:spPr/>
      <dgm:t>
        <a:bodyPr/>
        <a:lstStyle/>
        <a:p>
          <a:endParaRPr lang="zh-TW" altLang="en-US"/>
        </a:p>
      </dgm:t>
    </dgm:pt>
    <dgm:pt modelId="{F0AA445F-37BC-4200-B986-0DD415E1F5C7}" type="pres">
      <dgm:prSet presAssocID="{A9E6FB30-35F7-44EB-AF65-6946E1E042A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E104EB6-7403-4CEF-A679-994104765DAC}" type="pres">
      <dgm:prSet presAssocID="{B9E2C195-6CFD-4932-8B84-55E76F663AD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E29B6E0-F625-4F99-9428-4AF357FDB5F7}" type="pres">
      <dgm:prSet presAssocID="{B9E2C195-6CFD-4932-8B84-55E76F663AD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3FC3AD5-EE94-490A-B38D-232F1A5FBDBB}" type="presOf" srcId="{AA564F55-1ED3-4E64-A15D-27D9EC37F1A1}" destId="{7E29B6E0-F625-4F99-9428-4AF357FDB5F7}" srcOrd="0" destOrd="1" presId="urn:microsoft.com/office/officeart/2005/8/layout/vList2"/>
    <dgm:cxn modelId="{CCB03416-DD35-4B70-8027-EB41EBD68B23}" srcId="{B9E2C195-6CFD-4932-8B84-55E76F663ADF}" destId="{1B7F1A30-76DE-4311-B8E1-43E1B80811E0}" srcOrd="0" destOrd="0" parTransId="{931AC2C0-3056-44AB-A983-CC1376BA2503}" sibTransId="{4D29111D-D54D-41CF-8EE2-3FEB8BE00149}"/>
    <dgm:cxn modelId="{6AE99EA3-939A-4821-A141-F3293B091E11}" type="presOf" srcId="{1B7F1A30-76DE-4311-B8E1-43E1B80811E0}" destId="{7E29B6E0-F625-4F99-9428-4AF357FDB5F7}" srcOrd="0" destOrd="0" presId="urn:microsoft.com/office/officeart/2005/8/layout/vList2"/>
    <dgm:cxn modelId="{165933BA-5C78-4F42-9768-3A29F1DC9393}" type="presOf" srcId="{6D3C53E4-5DEC-497D-9F9B-C8FE2A072D3F}" destId="{7E29B6E0-F625-4F99-9428-4AF357FDB5F7}" srcOrd="0" destOrd="2" presId="urn:microsoft.com/office/officeart/2005/8/layout/vList2"/>
    <dgm:cxn modelId="{34623422-D250-49A9-B2D5-F270F0D96A10}" type="presOf" srcId="{A9E6FB30-35F7-44EB-AF65-6946E1E042A0}" destId="{F0AA445F-37BC-4200-B986-0DD415E1F5C7}" srcOrd="0" destOrd="0" presId="urn:microsoft.com/office/officeart/2005/8/layout/vList2"/>
    <dgm:cxn modelId="{B5009549-76A1-4025-BBBE-355785670A4B}" type="presOf" srcId="{B9E2C195-6CFD-4932-8B84-55E76F663ADF}" destId="{1E104EB6-7403-4CEF-A679-994104765DAC}" srcOrd="0" destOrd="0" presId="urn:microsoft.com/office/officeart/2005/8/layout/vList2"/>
    <dgm:cxn modelId="{AAD9055E-EE5E-4024-A34B-61F6A4438636}" srcId="{B9E2C195-6CFD-4932-8B84-55E76F663ADF}" destId="{6D3C53E4-5DEC-497D-9F9B-C8FE2A072D3F}" srcOrd="2" destOrd="0" parTransId="{B6AE133C-8476-4DA8-A31A-5E8E4EBBBAE1}" sibTransId="{A0F593AF-219C-41D8-87CC-67D2AFC22107}"/>
    <dgm:cxn modelId="{6A2821E6-661A-4DBA-A8B5-474180BB3619}" srcId="{B9E2C195-6CFD-4932-8B84-55E76F663ADF}" destId="{AA564F55-1ED3-4E64-A15D-27D9EC37F1A1}" srcOrd="1" destOrd="0" parTransId="{565E43CB-73D2-4D27-BBD4-889ECB25A7AC}" sibTransId="{BA1C5C05-4DC1-4A57-90A8-DE53966A892F}"/>
    <dgm:cxn modelId="{FBD9F3A5-DA73-48A0-A732-8A8BA7BDABBA}" srcId="{A9E6FB30-35F7-44EB-AF65-6946E1E042A0}" destId="{B9E2C195-6CFD-4932-8B84-55E76F663ADF}" srcOrd="0" destOrd="0" parTransId="{B23FB3B4-9B35-488B-B1CB-7999EABB0399}" sibTransId="{8DB5F934-E9C1-4E09-A9CA-5AE38F667E23}"/>
    <dgm:cxn modelId="{4D688ECE-0C3F-48CC-8C0D-A80E46097AD5}" type="presParOf" srcId="{F0AA445F-37BC-4200-B986-0DD415E1F5C7}" destId="{1E104EB6-7403-4CEF-A679-994104765DAC}" srcOrd="0" destOrd="0" presId="urn:microsoft.com/office/officeart/2005/8/layout/vList2"/>
    <dgm:cxn modelId="{AE1B5F2D-D546-4276-8285-4F5CC64A8045}" type="presParOf" srcId="{F0AA445F-37BC-4200-B986-0DD415E1F5C7}" destId="{7E29B6E0-F625-4F99-9428-4AF357FDB5F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ABAD03-4E38-4F9C-8876-9FF94FC8300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FE6C7F7-3C68-4F71-AC1A-8E695ABE9521}">
      <dgm:prSet/>
      <dgm:spPr/>
      <dgm:t>
        <a:bodyPr/>
        <a:lstStyle/>
        <a:p>
          <a:pPr rtl="0"/>
          <a:r>
            <a:rPr lang="zh-TW" b="0" i="0" baseline="0" dirty="0" smtClean="0"/>
            <a:t>核心利益：甚麼是顧客真正要買的東西</a:t>
          </a:r>
          <a:r>
            <a:rPr lang="en-US" b="0" i="0" baseline="0" dirty="0" smtClean="0"/>
            <a:t>?</a:t>
          </a:r>
          <a:endParaRPr lang="zh-TW" dirty="0"/>
        </a:p>
      </dgm:t>
    </dgm:pt>
    <dgm:pt modelId="{A47CED97-525D-4DFD-871A-0E45ACFB3EB3}" type="parTrans" cxnId="{47726520-19E9-42C7-8395-617B87D320CB}">
      <dgm:prSet/>
      <dgm:spPr/>
      <dgm:t>
        <a:bodyPr/>
        <a:lstStyle/>
        <a:p>
          <a:endParaRPr lang="zh-TW" altLang="en-US"/>
        </a:p>
      </dgm:t>
    </dgm:pt>
    <dgm:pt modelId="{01DDCA43-8E3C-40EE-9ADF-12ABE08B3FA8}" type="sibTrans" cxnId="{47726520-19E9-42C7-8395-617B87D320CB}">
      <dgm:prSet/>
      <dgm:spPr/>
      <dgm:t>
        <a:bodyPr/>
        <a:lstStyle/>
        <a:p>
          <a:endParaRPr lang="zh-TW" altLang="en-US"/>
        </a:p>
      </dgm:t>
    </dgm:pt>
    <dgm:pt modelId="{412400B6-F3BE-4F5E-8EA2-D4018A1C92EC}">
      <dgm:prSet/>
      <dgm:spPr/>
      <dgm:t>
        <a:bodyPr/>
        <a:lstStyle/>
        <a:p>
          <a:pPr rtl="0"/>
          <a:r>
            <a:rPr lang="zh-TW" b="0" i="0" baseline="0" dirty="0" smtClean="0"/>
            <a:t>婦女買唇膏是為了唇膏嗎</a:t>
          </a:r>
          <a:r>
            <a:rPr lang="en-US" altLang="zh-TW" b="0" i="0" baseline="0" dirty="0" smtClean="0"/>
            <a:t>?</a:t>
          </a:r>
          <a:endParaRPr lang="zh-TW" b="0" i="0" baseline="0" dirty="0"/>
        </a:p>
      </dgm:t>
    </dgm:pt>
    <dgm:pt modelId="{68D8BFF5-FB1C-4787-925D-67DE21AD6D56}" type="parTrans" cxnId="{1FA72E8F-BA29-42CB-AD0D-6D49075F591B}">
      <dgm:prSet/>
      <dgm:spPr/>
      <dgm:t>
        <a:bodyPr/>
        <a:lstStyle/>
        <a:p>
          <a:endParaRPr lang="zh-TW" altLang="en-US"/>
        </a:p>
      </dgm:t>
    </dgm:pt>
    <dgm:pt modelId="{25370CA5-1D9E-4AF9-80EE-92015E213833}" type="sibTrans" cxnId="{1FA72E8F-BA29-42CB-AD0D-6D49075F591B}">
      <dgm:prSet/>
      <dgm:spPr/>
      <dgm:t>
        <a:bodyPr/>
        <a:lstStyle/>
        <a:p>
          <a:endParaRPr lang="zh-TW" altLang="en-US"/>
        </a:p>
      </dgm:t>
    </dgm:pt>
    <dgm:pt modelId="{D650526C-5BFB-420E-A438-F73243020F5F}">
      <dgm:prSet/>
      <dgm:spPr/>
      <dgm:t>
        <a:bodyPr/>
        <a:lstStyle/>
        <a:p>
          <a:pPr rtl="0"/>
          <a:r>
            <a:rPr lang="zh-TW" b="0" i="0" baseline="0" dirty="0" smtClean="0"/>
            <a:t>有形產品：特色、設計、品質、水準、品牌名稱、包裝</a:t>
          </a:r>
          <a:endParaRPr lang="en-US" b="0" i="0" baseline="0" dirty="0"/>
        </a:p>
      </dgm:t>
    </dgm:pt>
    <dgm:pt modelId="{9F574921-B1C0-4722-BAF9-6DCC21D4BAF6}" type="parTrans" cxnId="{BFF20572-1557-43EA-96B5-98E6FBF73BC3}">
      <dgm:prSet/>
      <dgm:spPr/>
      <dgm:t>
        <a:bodyPr/>
        <a:lstStyle/>
        <a:p>
          <a:endParaRPr lang="zh-TW" altLang="en-US"/>
        </a:p>
      </dgm:t>
    </dgm:pt>
    <dgm:pt modelId="{A6C581C0-71A9-4D23-AF7F-44EAA487677B}" type="sibTrans" cxnId="{BFF20572-1557-43EA-96B5-98E6FBF73BC3}">
      <dgm:prSet/>
      <dgm:spPr/>
      <dgm:t>
        <a:bodyPr/>
        <a:lstStyle/>
        <a:p>
          <a:endParaRPr lang="zh-TW" altLang="en-US"/>
        </a:p>
      </dgm:t>
    </dgm:pt>
    <dgm:pt modelId="{8A3240A4-4E85-4E18-A673-F89E8268180E}">
      <dgm:prSet/>
      <dgm:spPr/>
      <dgm:t>
        <a:bodyPr/>
        <a:lstStyle/>
        <a:p>
          <a:pPr rtl="0"/>
          <a:r>
            <a:rPr lang="zh-TW" b="0" i="0" baseline="0" dirty="0" smtClean="0"/>
            <a:t>例如新力，便利、高品質、的捕捉重要的鏡頭。</a:t>
          </a:r>
          <a:endParaRPr lang="zh-TW" b="0" i="0" baseline="0" dirty="0"/>
        </a:p>
      </dgm:t>
    </dgm:pt>
    <dgm:pt modelId="{C95D63D2-A436-428E-8F33-EEC527243EC3}" type="parTrans" cxnId="{1B864221-36EA-4B25-AE49-3F0C3D070328}">
      <dgm:prSet/>
      <dgm:spPr/>
      <dgm:t>
        <a:bodyPr/>
        <a:lstStyle/>
        <a:p>
          <a:endParaRPr lang="zh-TW" altLang="en-US"/>
        </a:p>
      </dgm:t>
    </dgm:pt>
    <dgm:pt modelId="{6DFA98DF-7995-47B2-A6D5-3845B0AFECA5}" type="sibTrans" cxnId="{1B864221-36EA-4B25-AE49-3F0C3D070328}">
      <dgm:prSet/>
      <dgm:spPr/>
      <dgm:t>
        <a:bodyPr/>
        <a:lstStyle/>
        <a:p>
          <a:endParaRPr lang="zh-TW" altLang="en-US"/>
        </a:p>
      </dgm:t>
    </dgm:pt>
    <dgm:pt modelId="{E7CB3AC4-0AAF-4EBD-ABDC-D95F84AA6C96}">
      <dgm:prSet/>
      <dgm:spPr/>
      <dgm:t>
        <a:bodyPr/>
        <a:lstStyle/>
        <a:p>
          <a:pPr rtl="0"/>
          <a:r>
            <a:rPr lang="zh-TW" b="0" i="0" baseline="0" dirty="0" smtClean="0"/>
            <a:t>附贈產品：</a:t>
          </a:r>
          <a:endParaRPr lang="en-US" b="0" i="0" baseline="0" dirty="0"/>
        </a:p>
      </dgm:t>
    </dgm:pt>
    <dgm:pt modelId="{6C9DE7E5-2480-4E3D-94A4-6557043E878D}" type="parTrans" cxnId="{42FE9064-B66E-46B5-A8D8-36CA40B266B8}">
      <dgm:prSet/>
      <dgm:spPr/>
      <dgm:t>
        <a:bodyPr/>
        <a:lstStyle/>
        <a:p>
          <a:endParaRPr lang="zh-TW" altLang="en-US"/>
        </a:p>
      </dgm:t>
    </dgm:pt>
    <dgm:pt modelId="{7BF96721-4C9E-4F34-A56B-FF143F3D0700}" type="sibTrans" cxnId="{42FE9064-B66E-46B5-A8D8-36CA40B266B8}">
      <dgm:prSet/>
      <dgm:spPr/>
      <dgm:t>
        <a:bodyPr/>
        <a:lstStyle/>
        <a:p>
          <a:endParaRPr lang="zh-TW" altLang="en-US"/>
        </a:p>
      </dgm:t>
    </dgm:pt>
    <dgm:pt modelId="{356324A1-07EB-4733-A69E-D11F07D9D582}">
      <dgm:prSet/>
      <dgm:spPr/>
      <dgm:t>
        <a:bodyPr/>
        <a:lstStyle/>
        <a:p>
          <a:pPr rtl="0"/>
          <a:r>
            <a:rPr lang="zh-TW" b="0" i="0" baseline="0" dirty="0" smtClean="0"/>
            <a:t>例如新力不只是提供攝影機，還要協助顧客解決拍攝上的困難。零件保證書、使用說明書、快速維修服務、任何問題的免費諮詢。</a:t>
          </a:r>
          <a:endParaRPr lang="zh-TW" b="0" i="0" baseline="0" dirty="0"/>
        </a:p>
      </dgm:t>
    </dgm:pt>
    <dgm:pt modelId="{6D5A78E0-C681-4CB7-81B3-642E49E59B90}" type="parTrans" cxnId="{8EDD3A92-8F1B-45D4-8BA6-31E7CB85F1CB}">
      <dgm:prSet/>
      <dgm:spPr/>
      <dgm:t>
        <a:bodyPr/>
        <a:lstStyle/>
        <a:p>
          <a:endParaRPr lang="zh-TW" altLang="en-US"/>
        </a:p>
      </dgm:t>
    </dgm:pt>
    <dgm:pt modelId="{DB50D304-84CB-4AC1-8A1A-84E67D60A737}" type="sibTrans" cxnId="{8EDD3A92-8F1B-45D4-8BA6-31E7CB85F1CB}">
      <dgm:prSet/>
      <dgm:spPr/>
      <dgm:t>
        <a:bodyPr/>
        <a:lstStyle/>
        <a:p>
          <a:endParaRPr lang="zh-TW" altLang="en-US"/>
        </a:p>
      </dgm:t>
    </dgm:pt>
    <dgm:pt modelId="{96FB7B33-2CE8-4E97-961B-4EF27196E3F7}">
      <dgm:prSet/>
      <dgm:spPr/>
      <dgm:t>
        <a:bodyPr/>
        <a:lstStyle/>
        <a:p>
          <a:pPr rtl="0"/>
          <a:r>
            <a:rPr lang="zh-TW" b="0" i="0" baseline="0" dirty="0" smtClean="0"/>
            <a:t>露華濃：我們在工廠製造化妝品，在商店販賣希望。</a:t>
          </a:r>
          <a:endParaRPr lang="zh-TW" b="0" i="0" baseline="0" dirty="0"/>
        </a:p>
      </dgm:t>
    </dgm:pt>
    <dgm:pt modelId="{375AAE12-0313-4D31-BDC4-81157FB44F1E}" type="parTrans" cxnId="{A787F5C1-AA0A-4DC4-AA4A-DF4C6878FFE8}">
      <dgm:prSet/>
      <dgm:spPr/>
      <dgm:t>
        <a:bodyPr/>
        <a:lstStyle/>
        <a:p>
          <a:endParaRPr lang="zh-TW" altLang="en-US"/>
        </a:p>
      </dgm:t>
    </dgm:pt>
    <dgm:pt modelId="{34E88D81-DD6F-4C1C-AE2D-9655D887DBEC}" type="sibTrans" cxnId="{A787F5C1-AA0A-4DC4-AA4A-DF4C6878FFE8}">
      <dgm:prSet/>
      <dgm:spPr/>
      <dgm:t>
        <a:bodyPr/>
        <a:lstStyle/>
        <a:p>
          <a:endParaRPr lang="zh-TW" altLang="en-US"/>
        </a:p>
      </dgm:t>
    </dgm:pt>
    <dgm:pt modelId="{A85400E5-9D44-4FF2-9F62-4D8A6DAD98AA}">
      <dgm:prSet/>
      <dgm:spPr/>
      <dgm:t>
        <a:bodyPr/>
        <a:lstStyle/>
        <a:p>
          <a:pPr rtl="0"/>
          <a:r>
            <a:rPr lang="zh-TW" b="0" i="0" baseline="0" dirty="0" smtClean="0"/>
            <a:t>嘉信理財：我們不只是銷售金融理財服務，更致力於達成對顧客‘發財夢想”的承諾</a:t>
          </a:r>
          <a:endParaRPr lang="zh-TW" b="0" i="0" baseline="0" dirty="0"/>
        </a:p>
      </dgm:t>
    </dgm:pt>
    <dgm:pt modelId="{D0C6FBD8-0336-4271-AC3B-29A531CB3818}" type="parTrans" cxnId="{802E2815-627C-44A9-946A-020B10DCE47C}">
      <dgm:prSet/>
      <dgm:spPr/>
      <dgm:t>
        <a:bodyPr/>
        <a:lstStyle/>
        <a:p>
          <a:endParaRPr lang="zh-TW" altLang="en-US"/>
        </a:p>
      </dgm:t>
    </dgm:pt>
    <dgm:pt modelId="{1EB7A309-6665-44ED-912C-41716DB86A95}" type="sibTrans" cxnId="{802E2815-627C-44A9-946A-020B10DCE47C}">
      <dgm:prSet/>
      <dgm:spPr/>
      <dgm:t>
        <a:bodyPr/>
        <a:lstStyle/>
        <a:p>
          <a:endParaRPr lang="zh-TW" altLang="en-US"/>
        </a:p>
      </dgm:t>
    </dgm:pt>
    <dgm:pt modelId="{033A2C1F-9E64-4EC0-B2B3-B0B2946A1E9E}" type="pres">
      <dgm:prSet presAssocID="{C4ABAD03-4E38-4F9C-8876-9FF94FC830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8A3097F-8BE2-4CC6-A3EE-A6BD17C8C8F8}" type="pres">
      <dgm:prSet presAssocID="{EFE6C7F7-3C68-4F71-AC1A-8E695ABE952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CC75733-7FDA-49B3-B306-41EAB92F5B88}" type="pres">
      <dgm:prSet presAssocID="{EFE6C7F7-3C68-4F71-AC1A-8E695ABE9521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D294513-A953-4273-82C9-3BB0D9BADC88}" type="pres">
      <dgm:prSet presAssocID="{D650526C-5BFB-420E-A438-F73243020F5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F252288-74BA-4EA6-BAED-232E763ED27A}" type="pres">
      <dgm:prSet presAssocID="{D650526C-5BFB-420E-A438-F73243020F5F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3627131-B93A-42EA-90C2-649D8A5D6FB8}" type="pres">
      <dgm:prSet presAssocID="{E7CB3AC4-0AAF-4EBD-ABDC-D95F84AA6C9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2614E6E-6406-4546-B81F-64BD371FE06E}" type="pres">
      <dgm:prSet presAssocID="{E7CB3AC4-0AAF-4EBD-ABDC-D95F84AA6C96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02E2815-627C-44A9-946A-020B10DCE47C}" srcId="{EFE6C7F7-3C68-4F71-AC1A-8E695ABE9521}" destId="{A85400E5-9D44-4FF2-9F62-4D8A6DAD98AA}" srcOrd="2" destOrd="0" parTransId="{D0C6FBD8-0336-4271-AC3B-29A531CB3818}" sibTransId="{1EB7A309-6665-44ED-912C-41716DB86A95}"/>
    <dgm:cxn modelId="{501E3572-482D-44D7-B7F6-A994747E62A0}" type="presOf" srcId="{96FB7B33-2CE8-4E97-961B-4EF27196E3F7}" destId="{ECC75733-7FDA-49B3-B306-41EAB92F5B88}" srcOrd="0" destOrd="1" presId="urn:microsoft.com/office/officeart/2005/8/layout/vList2"/>
    <dgm:cxn modelId="{1B864221-36EA-4B25-AE49-3F0C3D070328}" srcId="{D650526C-5BFB-420E-A438-F73243020F5F}" destId="{8A3240A4-4E85-4E18-A673-F89E8268180E}" srcOrd="0" destOrd="0" parTransId="{C95D63D2-A436-428E-8F33-EEC527243EC3}" sibTransId="{6DFA98DF-7995-47B2-A6D5-3845B0AFECA5}"/>
    <dgm:cxn modelId="{B2A57362-BC7D-43D7-8A25-E4E14431AB66}" type="presOf" srcId="{E7CB3AC4-0AAF-4EBD-ABDC-D95F84AA6C96}" destId="{E3627131-B93A-42EA-90C2-649D8A5D6FB8}" srcOrd="0" destOrd="0" presId="urn:microsoft.com/office/officeart/2005/8/layout/vList2"/>
    <dgm:cxn modelId="{BFF20572-1557-43EA-96B5-98E6FBF73BC3}" srcId="{C4ABAD03-4E38-4F9C-8876-9FF94FC83004}" destId="{D650526C-5BFB-420E-A438-F73243020F5F}" srcOrd="1" destOrd="0" parTransId="{9F574921-B1C0-4722-BAF9-6DCC21D4BAF6}" sibTransId="{A6C581C0-71A9-4D23-AF7F-44EAA487677B}"/>
    <dgm:cxn modelId="{E715F2A0-3693-4C2E-AB13-A62E3532B574}" type="presOf" srcId="{412400B6-F3BE-4F5E-8EA2-D4018A1C92EC}" destId="{ECC75733-7FDA-49B3-B306-41EAB92F5B88}" srcOrd="0" destOrd="0" presId="urn:microsoft.com/office/officeart/2005/8/layout/vList2"/>
    <dgm:cxn modelId="{47726520-19E9-42C7-8395-617B87D320CB}" srcId="{C4ABAD03-4E38-4F9C-8876-9FF94FC83004}" destId="{EFE6C7F7-3C68-4F71-AC1A-8E695ABE9521}" srcOrd="0" destOrd="0" parTransId="{A47CED97-525D-4DFD-871A-0E45ACFB3EB3}" sibTransId="{01DDCA43-8E3C-40EE-9ADF-12ABE08B3FA8}"/>
    <dgm:cxn modelId="{F03504E7-72F1-4AA3-9A33-4F4F35FD9579}" type="presOf" srcId="{EFE6C7F7-3C68-4F71-AC1A-8E695ABE9521}" destId="{A8A3097F-8BE2-4CC6-A3EE-A6BD17C8C8F8}" srcOrd="0" destOrd="0" presId="urn:microsoft.com/office/officeart/2005/8/layout/vList2"/>
    <dgm:cxn modelId="{263FB55C-CB2F-4B43-AE56-C79CCA20CB41}" type="presOf" srcId="{A85400E5-9D44-4FF2-9F62-4D8A6DAD98AA}" destId="{ECC75733-7FDA-49B3-B306-41EAB92F5B88}" srcOrd="0" destOrd="2" presId="urn:microsoft.com/office/officeart/2005/8/layout/vList2"/>
    <dgm:cxn modelId="{06AEB6A9-D8B9-4C15-B82F-93A3B3A64372}" type="presOf" srcId="{8A3240A4-4E85-4E18-A673-F89E8268180E}" destId="{DF252288-74BA-4EA6-BAED-232E763ED27A}" srcOrd="0" destOrd="0" presId="urn:microsoft.com/office/officeart/2005/8/layout/vList2"/>
    <dgm:cxn modelId="{A787F5C1-AA0A-4DC4-AA4A-DF4C6878FFE8}" srcId="{EFE6C7F7-3C68-4F71-AC1A-8E695ABE9521}" destId="{96FB7B33-2CE8-4E97-961B-4EF27196E3F7}" srcOrd="1" destOrd="0" parTransId="{375AAE12-0313-4D31-BDC4-81157FB44F1E}" sibTransId="{34E88D81-DD6F-4C1C-AE2D-9655D887DBEC}"/>
    <dgm:cxn modelId="{9F4BEE0C-4445-4878-93F8-1CFBBA128E7A}" type="presOf" srcId="{356324A1-07EB-4733-A69E-D11F07D9D582}" destId="{62614E6E-6406-4546-B81F-64BD371FE06E}" srcOrd="0" destOrd="0" presId="urn:microsoft.com/office/officeart/2005/8/layout/vList2"/>
    <dgm:cxn modelId="{E36A3FAF-6872-4512-81E1-E64F1405528E}" type="presOf" srcId="{D650526C-5BFB-420E-A438-F73243020F5F}" destId="{4D294513-A953-4273-82C9-3BB0D9BADC88}" srcOrd="0" destOrd="0" presId="urn:microsoft.com/office/officeart/2005/8/layout/vList2"/>
    <dgm:cxn modelId="{8EDD3A92-8F1B-45D4-8BA6-31E7CB85F1CB}" srcId="{E7CB3AC4-0AAF-4EBD-ABDC-D95F84AA6C96}" destId="{356324A1-07EB-4733-A69E-D11F07D9D582}" srcOrd="0" destOrd="0" parTransId="{6D5A78E0-C681-4CB7-81B3-642E49E59B90}" sibTransId="{DB50D304-84CB-4AC1-8A1A-84E67D60A737}"/>
    <dgm:cxn modelId="{1FA72E8F-BA29-42CB-AD0D-6D49075F591B}" srcId="{EFE6C7F7-3C68-4F71-AC1A-8E695ABE9521}" destId="{412400B6-F3BE-4F5E-8EA2-D4018A1C92EC}" srcOrd="0" destOrd="0" parTransId="{68D8BFF5-FB1C-4787-925D-67DE21AD6D56}" sibTransId="{25370CA5-1D9E-4AF9-80EE-92015E213833}"/>
    <dgm:cxn modelId="{4A9A8F83-009C-4F66-85E2-2403E9702BFC}" type="presOf" srcId="{C4ABAD03-4E38-4F9C-8876-9FF94FC83004}" destId="{033A2C1F-9E64-4EC0-B2B3-B0B2946A1E9E}" srcOrd="0" destOrd="0" presId="urn:microsoft.com/office/officeart/2005/8/layout/vList2"/>
    <dgm:cxn modelId="{42FE9064-B66E-46B5-A8D8-36CA40B266B8}" srcId="{C4ABAD03-4E38-4F9C-8876-9FF94FC83004}" destId="{E7CB3AC4-0AAF-4EBD-ABDC-D95F84AA6C96}" srcOrd="2" destOrd="0" parTransId="{6C9DE7E5-2480-4E3D-94A4-6557043E878D}" sibTransId="{7BF96721-4C9E-4F34-A56B-FF143F3D0700}"/>
    <dgm:cxn modelId="{5BA3D162-185E-49E7-BF73-B346F8FA168E}" type="presParOf" srcId="{033A2C1F-9E64-4EC0-B2B3-B0B2946A1E9E}" destId="{A8A3097F-8BE2-4CC6-A3EE-A6BD17C8C8F8}" srcOrd="0" destOrd="0" presId="urn:microsoft.com/office/officeart/2005/8/layout/vList2"/>
    <dgm:cxn modelId="{E34DDC45-EEEF-4BBF-90B7-D2EF4F782FC0}" type="presParOf" srcId="{033A2C1F-9E64-4EC0-B2B3-B0B2946A1E9E}" destId="{ECC75733-7FDA-49B3-B306-41EAB92F5B88}" srcOrd="1" destOrd="0" presId="urn:microsoft.com/office/officeart/2005/8/layout/vList2"/>
    <dgm:cxn modelId="{0AE82C14-4D8E-4DAB-B258-9A63A932A5D3}" type="presParOf" srcId="{033A2C1F-9E64-4EC0-B2B3-B0B2946A1E9E}" destId="{4D294513-A953-4273-82C9-3BB0D9BADC88}" srcOrd="2" destOrd="0" presId="urn:microsoft.com/office/officeart/2005/8/layout/vList2"/>
    <dgm:cxn modelId="{A0623BFD-A413-4A8E-AB8C-D94308A8B767}" type="presParOf" srcId="{033A2C1F-9E64-4EC0-B2B3-B0B2946A1E9E}" destId="{DF252288-74BA-4EA6-BAED-232E763ED27A}" srcOrd="3" destOrd="0" presId="urn:microsoft.com/office/officeart/2005/8/layout/vList2"/>
    <dgm:cxn modelId="{4467E350-C005-496C-A0B2-BC90EACBA28F}" type="presParOf" srcId="{033A2C1F-9E64-4EC0-B2B3-B0B2946A1E9E}" destId="{E3627131-B93A-42EA-90C2-649D8A5D6FB8}" srcOrd="4" destOrd="0" presId="urn:microsoft.com/office/officeart/2005/8/layout/vList2"/>
    <dgm:cxn modelId="{C39A3B14-4E4B-4DDC-A5A1-46380027B163}" type="presParOf" srcId="{033A2C1F-9E64-4EC0-B2B3-B0B2946A1E9E}" destId="{62614E6E-6406-4546-B81F-64BD371FE06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C2601123-4910-4BBB-A780-9B0082E099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7F23404-928E-4C26-84B4-61453CDD6829}">
      <dgm:prSet custT="1"/>
      <dgm:spPr/>
      <dgm:t>
        <a:bodyPr/>
        <a:lstStyle/>
        <a:p>
          <a:pPr rtl="0"/>
          <a:r>
            <a:rPr lang="zh-TW" altLang="en-US" sz="2400" dirty="0" smtClean="0"/>
            <a:t>定義：某一家品牌授權另外一家知名廠商，使用授權品牌在該公司的產品上。</a:t>
          </a:r>
          <a:endParaRPr lang="zh-TW" altLang="en-US" sz="2400" dirty="0"/>
        </a:p>
      </dgm:t>
    </dgm:pt>
    <dgm:pt modelId="{B228A6F3-EF97-4D5C-BEF2-F6CA9CCAE062}" type="parTrans" cxnId="{3716E07F-7F84-4871-84A1-87455BF64105}">
      <dgm:prSet/>
      <dgm:spPr/>
      <dgm:t>
        <a:bodyPr/>
        <a:lstStyle/>
        <a:p>
          <a:endParaRPr lang="zh-TW" altLang="en-US" sz="2000"/>
        </a:p>
      </dgm:t>
    </dgm:pt>
    <dgm:pt modelId="{3F1B8AE9-33D3-4830-BF94-94C2922A2613}" type="sibTrans" cxnId="{3716E07F-7F84-4871-84A1-87455BF64105}">
      <dgm:prSet/>
      <dgm:spPr/>
      <dgm:t>
        <a:bodyPr/>
        <a:lstStyle/>
        <a:p>
          <a:endParaRPr lang="zh-TW" altLang="en-US" sz="2000"/>
        </a:p>
      </dgm:t>
    </dgm:pt>
    <dgm:pt modelId="{5B49DCB4-E870-4E46-9787-479D8DF0B0BD}">
      <dgm:prSet custT="1"/>
      <dgm:spPr/>
      <dgm:t>
        <a:bodyPr/>
        <a:lstStyle/>
        <a:p>
          <a:pPr rtl="0"/>
          <a:r>
            <a:rPr lang="zh-TW" altLang="en-US" sz="2400" dirty="0" smtClean="0"/>
            <a:t>共同品牌的優點</a:t>
          </a:r>
          <a:endParaRPr lang="zh-TW" altLang="en-US" sz="2400" dirty="0"/>
        </a:p>
      </dgm:t>
    </dgm:pt>
    <dgm:pt modelId="{F8767A05-4B66-499B-A161-A14A229DE478}" type="parTrans" cxnId="{1E807679-D238-45EA-8337-9325ACE3B77E}">
      <dgm:prSet/>
      <dgm:spPr/>
      <dgm:t>
        <a:bodyPr/>
        <a:lstStyle/>
        <a:p>
          <a:endParaRPr lang="zh-TW" altLang="en-US" sz="2000"/>
        </a:p>
      </dgm:t>
    </dgm:pt>
    <dgm:pt modelId="{A6134392-68F1-4A79-BF42-D99A76FEF4A6}" type="sibTrans" cxnId="{1E807679-D238-45EA-8337-9325ACE3B77E}">
      <dgm:prSet/>
      <dgm:spPr/>
      <dgm:t>
        <a:bodyPr/>
        <a:lstStyle/>
        <a:p>
          <a:endParaRPr lang="zh-TW" altLang="en-US" sz="2000"/>
        </a:p>
      </dgm:t>
    </dgm:pt>
    <dgm:pt modelId="{EF98C35F-71EA-420A-9189-9DC509592FE1}">
      <dgm:prSet custT="1"/>
      <dgm:spPr/>
      <dgm:t>
        <a:bodyPr/>
        <a:lstStyle/>
        <a:p>
          <a:pPr rtl="0"/>
          <a:r>
            <a:rPr lang="zh-TW" altLang="en-US" sz="2000" dirty="0" smtClean="0"/>
            <a:t>不同品牌的結合可以創造更寬廣的消費者訴求與品牌權益</a:t>
          </a:r>
          <a:endParaRPr lang="zh-TW" altLang="en-US" sz="2000" dirty="0"/>
        </a:p>
      </dgm:t>
    </dgm:pt>
    <dgm:pt modelId="{69DFDECB-5192-46D2-B34F-40A08A297334}" type="parTrans" cxnId="{28A781B8-1B61-4525-9DD6-B095A365B786}">
      <dgm:prSet/>
      <dgm:spPr/>
      <dgm:t>
        <a:bodyPr/>
        <a:lstStyle/>
        <a:p>
          <a:endParaRPr lang="zh-TW" altLang="en-US" sz="2000"/>
        </a:p>
      </dgm:t>
    </dgm:pt>
    <dgm:pt modelId="{AC7006B8-5181-48A7-A07A-DBB6726E183D}" type="sibTrans" cxnId="{28A781B8-1B61-4525-9DD6-B095A365B786}">
      <dgm:prSet/>
      <dgm:spPr/>
      <dgm:t>
        <a:bodyPr/>
        <a:lstStyle/>
        <a:p>
          <a:endParaRPr lang="zh-TW" altLang="en-US" sz="2000"/>
        </a:p>
      </dgm:t>
    </dgm:pt>
    <dgm:pt modelId="{8A1EA041-E6A4-4CA6-92F1-3454EA45A67D}">
      <dgm:prSet custT="1"/>
      <dgm:spPr/>
      <dgm:t>
        <a:bodyPr/>
        <a:lstStyle/>
        <a:p>
          <a:pPr rtl="0"/>
          <a:r>
            <a:rPr lang="zh-TW" altLang="en-US" sz="2000" dirty="0" smtClean="0"/>
            <a:t>以較低的風險或最小投資進入新的市場。</a:t>
          </a:r>
          <a:endParaRPr lang="zh-TW" altLang="en-US" sz="2000" dirty="0"/>
        </a:p>
      </dgm:t>
    </dgm:pt>
    <dgm:pt modelId="{149631A3-4A76-4AF5-92F7-0E04259F335D}" type="parTrans" cxnId="{8213E9AD-B69D-4180-9D3B-45F9EC4A5FDE}">
      <dgm:prSet/>
      <dgm:spPr/>
      <dgm:t>
        <a:bodyPr/>
        <a:lstStyle/>
        <a:p>
          <a:endParaRPr lang="zh-TW" altLang="en-US" sz="2000"/>
        </a:p>
      </dgm:t>
    </dgm:pt>
    <dgm:pt modelId="{0AB990E2-4A44-47A4-A720-F985C28AA1FD}" type="sibTrans" cxnId="{8213E9AD-B69D-4180-9D3B-45F9EC4A5FDE}">
      <dgm:prSet/>
      <dgm:spPr/>
      <dgm:t>
        <a:bodyPr/>
        <a:lstStyle/>
        <a:p>
          <a:endParaRPr lang="zh-TW" altLang="en-US" sz="2000"/>
        </a:p>
      </dgm:t>
    </dgm:pt>
    <dgm:pt modelId="{BEB28679-8E72-4B41-BFA4-D7A430513BF8}">
      <dgm:prSet custT="1"/>
      <dgm:spPr/>
      <dgm:t>
        <a:bodyPr/>
        <a:lstStyle/>
        <a:p>
          <a:pPr rtl="0"/>
          <a:r>
            <a:rPr lang="zh-TW" altLang="en-US" sz="2400" dirty="0" smtClean="0"/>
            <a:t>共同品牌的缺點</a:t>
          </a:r>
          <a:endParaRPr lang="zh-TW" altLang="en-US" sz="2400" dirty="0"/>
        </a:p>
      </dgm:t>
    </dgm:pt>
    <dgm:pt modelId="{4453B1DC-150F-43FD-A1B5-CD2F59BCEA92}" type="parTrans" cxnId="{E9BE50D0-2652-4C80-A673-84D503896BE9}">
      <dgm:prSet/>
      <dgm:spPr/>
      <dgm:t>
        <a:bodyPr/>
        <a:lstStyle/>
        <a:p>
          <a:endParaRPr lang="zh-TW" altLang="en-US" sz="2000"/>
        </a:p>
      </dgm:t>
    </dgm:pt>
    <dgm:pt modelId="{12D218D9-5C57-4121-BFC6-5AA941A9AA2F}" type="sibTrans" cxnId="{E9BE50D0-2652-4C80-A673-84D503896BE9}">
      <dgm:prSet/>
      <dgm:spPr/>
      <dgm:t>
        <a:bodyPr/>
        <a:lstStyle/>
        <a:p>
          <a:endParaRPr lang="zh-TW" altLang="en-US" sz="2000"/>
        </a:p>
      </dgm:t>
    </dgm:pt>
    <dgm:pt modelId="{1B6F65C0-11DB-424F-AF72-EA0C863D175E}">
      <dgm:prSet custT="1"/>
      <dgm:spPr/>
      <dgm:t>
        <a:bodyPr/>
        <a:lstStyle/>
        <a:p>
          <a:pPr rtl="0"/>
          <a:r>
            <a:rPr lang="zh-TW" altLang="en-US" sz="2000" dirty="0" smtClean="0"/>
            <a:t>關係經常涉及複雜的法律契約與授權問題</a:t>
          </a:r>
          <a:endParaRPr lang="zh-TW" altLang="en-US" sz="2000" dirty="0"/>
        </a:p>
      </dgm:t>
    </dgm:pt>
    <dgm:pt modelId="{2A31C1F3-F8DA-4447-B5E1-22FF0712029C}" type="parTrans" cxnId="{4C154B3E-D880-4F6B-B038-77E647F0FFCA}">
      <dgm:prSet/>
      <dgm:spPr/>
      <dgm:t>
        <a:bodyPr/>
        <a:lstStyle/>
        <a:p>
          <a:endParaRPr lang="zh-TW" altLang="en-US" sz="2000"/>
        </a:p>
      </dgm:t>
    </dgm:pt>
    <dgm:pt modelId="{71B8EF1F-6A4F-4705-AA4C-B71DB99F9B8B}" type="sibTrans" cxnId="{4C154B3E-D880-4F6B-B038-77E647F0FFCA}">
      <dgm:prSet/>
      <dgm:spPr/>
      <dgm:t>
        <a:bodyPr/>
        <a:lstStyle/>
        <a:p>
          <a:endParaRPr lang="zh-TW" altLang="en-US" sz="2000"/>
        </a:p>
      </dgm:t>
    </dgm:pt>
    <dgm:pt modelId="{DEC2A93A-7EEC-4055-8FDC-6350788434D3}">
      <dgm:prSet custT="1"/>
      <dgm:spPr/>
      <dgm:t>
        <a:bodyPr/>
        <a:lstStyle/>
        <a:p>
          <a:pPr rtl="0"/>
          <a:r>
            <a:rPr lang="zh-TW" altLang="en-US" sz="2000" dirty="0" smtClean="0"/>
            <a:t>需要多方面溝通協調彼此的行銷活動。</a:t>
          </a:r>
          <a:endParaRPr lang="zh-TW" altLang="en-US" sz="2000" dirty="0"/>
        </a:p>
      </dgm:t>
    </dgm:pt>
    <dgm:pt modelId="{AF92A091-67CA-44FB-AB9A-92CD32676047}" type="parTrans" cxnId="{7E80B756-C5FC-4656-A5F5-C01914E8C853}">
      <dgm:prSet/>
      <dgm:spPr/>
      <dgm:t>
        <a:bodyPr/>
        <a:lstStyle/>
        <a:p>
          <a:endParaRPr lang="zh-TW" altLang="en-US" sz="2000"/>
        </a:p>
      </dgm:t>
    </dgm:pt>
    <dgm:pt modelId="{CAFCE502-B396-4A26-A581-99853BC01713}" type="sibTrans" cxnId="{7E80B756-C5FC-4656-A5F5-C01914E8C853}">
      <dgm:prSet/>
      <dgm:spPr/>
      <dgm:t>
        <a:bodyPr/>
        <a:lstStyle/>
        <a:p>
          <a:endParaRPr lang="zh-TW" altLang="en-US" sz="2000"/>
        </a:p>
      </dgm:t>
    </dgm:pt>
    <dgm:pt modelId="{F75DFBA4-0339-435C-B122-6F39CC5CC76B}">
      <dgm:prSet custT="1"/>
      <dgm:spPr/>
      <dgm:t>
        <a:bodyPr/>
        <a:lstStyle/>
        <a:p>
          <a:pPr rtl="0"/>
          <a:r>
            <a:rPr lang="zh-TW" sz="2000" dirty="0" smtClean="0"/>
            <a:t>合作公司必須彼此信賴、承諾並妥善維護該品牌。裕隆與</a:t>
          </a:r>
          <a:r>
            <a:rPr lang="en-US" sz="2000" dirty="0" smtClean="0"/>
            <a:t>Armani</a:t>
          </a:r>
          <a:r>
            <a:rPr lang="zh-TW" sz="2000" dirty="0" smtClean="0"/>
            <a:t>。</a:t>
          </a:r>
          <a:endParaRPr lang="zh-TW" sz="2000" dirty="0"/>
        </a:p>
      </dgm:t>
    </dgm:pt>
    <dgm:pt modelId="{0B6CA04C-C692-43A2-BB1C-6BA84CF2C54E}" type="parTrans" cxnId="{85E4AD6D-4DE8-4722-A010-ECEC8AFCB84B}">
      <dgm:prSet/>
      <dgm:spPr/>
      <dgm:t>
        <a:bodyPr/>
        <a:lstStyle/>
        <a:p>
          <a:endParaRPr lang="zh-TW" altLang="en-US" sz="2000"/>
        </a:p>
      </dgm:t>
    </dgm:pt>
    <dgm:pt modelId="{09F06385-1B16-44CF-A24E-78DCF8949098}" type="sibTrans" cxnId="{85E4AD6D-4DE8-4722-A010-ECEC8AFCB84B}">
      <dgm:prSet/>
      <dgm:spPr/>
      <dgm:t>
        <a:bodyPr/>
        <a:lstStyle/>
        <a:p>
          <a:endParaRPr lang="zh-TW" altLang="en-US" sz="2000"/>
        </a:p>
      </dgm:t>
    </dgm:pt>
    <dgm:pt modelId="{AE1FC73A-CB18-4C29-AC47-AAE9078EAD39}" type="pres">
      <dgm:prSet presAssocID="{C2601123-4910-4BBB-A780-9B0082E099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692DE6A-981B-4AAC-AA70-54D4B9533D89}" type="pres">
      <dgm:prSet presAssocID="{77F23404-928E-4C26-84B4-61453CDD6829}" presName="parentText" presStyleLbl="node1" presStyleIdx="0" presStyleCnt="3" custLinFactNeighborY="40298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B783664-E089-4E4C-94B8-AD43755D199A}" type="pres">
      <dgm:prSet presAssocID="{3F1B8AE9-33D3-4830-BF94-94C2922A2613}" presName="spacer" presStyleCnt="0"/>
      <dgm:spPr/>
    </dgm:pt>
    <dgm:pt modelId="{FBFEC15F-ADFF-4712-B578-6E19E554A3E8}" type="pres">
      <dgm:prSet presAssocID="{5B49DCB4-E870-4E46-9787-479D8DF0B0BD}" presName="parentText" presStyleLbl="node1" presStyleIdx="1" presStyleCnt="3" custScaleY="56035" custLinFactNeighborY="-12768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E2CEA0-B818-4CD3-9890-1F591A91914B}" type="pres">
      <dgm:prSet presAssocID="{5B49DCB4-E870-4E46-9787-479D8DF0B0BD}" presName="childText" presStyleLbl="revTx" presStyleIdx="0" presStyleCnt="2" custScaleY="7129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11EDA21-0361-4508-8D05-4C3354406347}" type="pres">
      <dgm:prSet presAssocID="{BEB28679-8E72-4B41-BFA4-D7A430513BF8}" presName="parentText" presStyleLbl="node1" presStyleIdx="2" presStyleCnt="3" custScaleY="5007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2FFC53D-0694-4275-AC2C-6A50DC291024}" type="pres">
      <dgm:prSet presAssocID="{BEB28679-8E72-4B41-BFA4-D7A430513BF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57F2921-9910-4FFD-9EAB-23B2CFC53232}" type="presOf" srcId="{8A1EA041-E6A4-4CA6-92F1-3454EA45A67D}" destId="{26E2CEA0-B818-4CD3-9890-1F591A91914B}" srcOrd="0" destOrd="1" presId="urn:microsoft.com/office/officeart/2005/8/layout/vList2"/>
    <dgm:cxn modelId="{B6129178-D3AE-4525-8F17-EC6A39BC4D4F}" type="presOf" srcId="{EF98C35F-71EA-420A-9189-9DC509592FE1}" destId="{26E2CEA0-B818-4CD3-9890-1F591A91914B}" srcOrd="0" destOrd="0" presId="urn:microsoft.com/office/officeart/2005/8/layout/vList2"/>
    <dgm:cxn modelId="{85E4AD6D-4DE8-4722-A010-ECEC8AFCB84B}" srcId="{BEB28679-8E72-4B41-BFA4-D7A430513BF8}" destId="{F75DFBA4-0339-435C-B122-6F39CC5CC76B}" srcOrd="2" destOrd="0" parTransId="{0B6CA04C-C692-43A2-BB1C-6BA84CF2C54E}" sibTransId="{09F06385-1B16-44CF-A24E-78DCF8949098}"/>
    <dgm:cxn modelId="{6475CDFE-9712-4DFA-B918-3317C0F5C232}" type="presOf" srcId="{77F23404-928E-4C26-84B4-61453CDD6829}" destId="{B692DE6A-981B-4AAC-AA70-54D4B9533D89}" srcOrd="0" destOrd="0" presId="urn:microsoft.com/office/officeart/2005/8/layout/vList2"/>
    <dgm:cxn modelId="{3716E07F-7F84-4871-84A1-87455BF64105}" srcId="{C2601123-4910-4BBB-A780-9B0082E099D6}" destId="{77F23404-928E-4C26-84B4-61453CDD6829}" srcOrd="0" destOrd="0" parTransId="{B228A6F3-EF97-4D5C-BEF2-F6CA9CCAE062}" sibTransId="{3F1B8AE9-33D3-4830-BF94-94C2922A2613}"/>
    <dgm:cxn modelId="{7E80B756-C5FC-4656-A5F5-C01914E8C853}" srcId="{BEB28679-8E72-4B41-BFA4-D7A430513BF8}" destId="{DEC2A93A-7EEC-4055-8FDC-6350788434D3}" srcOrd="1" destOrd="0" parTransId="{AF92A091-67CA-44FB-AB9A-92CD32676047}" sibTransId="{CAFCE502-B396-4A26-A581-99853BC01713}"/>
    <dgm:cxn modelId="{28A781B8-1B61-4525-9DD6-B095A365B786}" srcId="{5B49DCB4-E870-4E46-9787-479D8DF0B0BD}" destId="{EF98C35F-71EA-420A-9189-9DC509592FE1}" srcOrd="0" destOrd="0" parTransId="{69DFDECB-5192-46D2-B34F-40A08A297334}" sibTransId="{AC7006B8-5181-48A7-A07A-DBB6726E183D}"/>
    <dgm:cxn modelId="{2A14C62F-847B-4BB8-B2F7-C6756B9A38F2}" type="presOf" srcId="{DEC2A93A-7EEC-4055-8FDC-6350788434D3}" destId="{82FFC53D-0694-4275-AC2C-6A50DC291024}" srcOrd="0" destOrd="1" presId="urn:microsoft.com/office/officeart/2005/8/layout/vList2"/>
    <dgm:cxn modelId="{4C154B3E-D880-4F6B-B038-77E647F0FFCA}" srcId="{BEB28679-8E72-4B41-BFA4-D7A430513BF8}" destId="{1B6F65C0-11DB-424F-AF72-EA0C863D175E}" srcOrd="0" destOrd="0" parTransId="{2A31C1F3-F8DA-4447-B5E1-22FF0712029C}" sibTransId="{71B8EF1F-6A4F-4705-AA4C-B71DB99F9B8B}"/>
    <dgm:cxn modelId="{F50478E9-0431-4DDC-A848-36DB7FA5E79B}" type="presOf" srcId="{C2601123-4910-4BBB-A780-9B0082E099D6}" destId="{AE1FC73A-CB18-4C29-AC47-AAE9078EAD39}" srcOrd="0" destOrd="0" presId="urn:microsoft.com/office/officeart/2005/8/layout/vList2"/>
    <dgm:cxn modelId="{A4C2C301-437F-422C-BB58-152270379AA1}" type="presOf" srcId="{1B6F65C0-11DB-424F-AF72-EA0C863D175E}" destId="{82FFC53D-0694-4275-AC2C-6A50DC291024}" srcOrd="0" destOrd="0" presId="urn:microsoft.com/office/officeart/2005/8/layout/vList2"/>
    <dgm:cxn modelId="{D74B1CA6-2934-4038-A43A-A750E173765B}" type="presOf" srcId="{F75DFBA4-0339-435C-B122-6F39CC5CC76B}" destId="{82FFC53D-0694-4275-AC2C-6A50DC291024}" srcOrd="0" destOrd="2" presId="urn:microsoft.com/office/officeart/2005/8/layout/vList2"/>
    <dgm:cxn modelId="{8213E9AD-B69D-4180-9D3B-45F9EC4A5FDE}" srcId="{5B49DCB4-E870-4E46-9787-479D8DF0B0BD}" destId="{8A1EA041-E6A4-4CA6-92F1-3454EA45A67D}" srcOrd="1" destOrd="0" parTransId="{149631A3-4A76-4AF5-92F7-0E04259F335D}" sibTransId="{0AB990E2-4A44-47A4-A720-F985C28AA1FD}"/>
    <dgm:cxn modelId="{E9BE50D0-2652-4C80-A673-84D503896BE9}" srcId="{C2601123-4910-4BBB-A780-9B0082E099D6}" destId="{BEB28679-8E72-4B41-BFA4-D7A430513BF8}" srcOrd="2" destOrd="0" parTransId="{4453B1DC-150F-43FD-A1B5-CD2F59BCEA92}" sibTransId="{12D218D9-5C57-4121-BFC6-5AA941A9AA2F}"/>
    <dgm:cxn modelId="{1E807679-D238-45EA-8337-9325ACE3B77E}" srcId="{C2601123-4910-4BBB-A780-9B0082E099D6}" destId="{5B49DCB4-E870-4E46-9787-479D8DF0B0BD}" srcOrd="1" destOrd="0" parTransId="{F8767A05-4B66-499B-A161-A14A229DE478}" sibTransId="{A6134392-68F1-4A79-BF42-D99A76FEF4A6}"/>
    <dgm:cxn modelId="{E2B69A31-A6EF-4271-A112-A7CDB2670602}" type="presOf" srcId="{5B49DCB4-E870-4E46-9787-479D8DF0B0BD}" destId="{FBFEC15F-ADFF-4712-B578-6E19E554A3E8}" srcOrd="0" destOrd="0" presId="urn:microsoft.com/office/officeart/2005/8/layout/vList2"/>
    <dgm:cxn modelId="{2516BD58-74ED-4C66-A579-180C220836D1}" type="presOf" srcId="{BEB28679-8E72-4B41-BFA4-D7A430513BF8}" destId="{611EDA21-0361-4508-8D05-4C3354406347}" srcOrd="0" destOrd="0" presId="urn:microsoft.com/office/officeart/2005/8/layout/vList2"/>
    <dgm:cxn modelId="{BBDCAB7D-B259-46C5-BB54-76DA13280FA5}" type="presParOf" srcId="{AE1FC73A-CB18-4C29-AC47-AAE9078EAD39}" destId="{B692DE6A-981B-4AAC-AA70-54D4B9533D89}" srcOrd="0" destOrd="0" presId="urn:microsoft.com/office/officeart/2005/8/layout/vList2"/>
    <dgm:cxn modelId="{788E4E70-2CCF-44D7-BE50-1181AE5D2080}" type="presParOf" srcId="{AE1FC73A-CB18-4C29-AC47-AAE9078EAD39}" destId="{4B783664-E089-4E4C-94B8-AD43755D199A}" srcOrd="1" destOrd="0" presId="urn:microsoft.com/office/officeart/2005/8/layout/vList2"/>
    <dgm:cxn modelId="{CA01DE81-1F77-4B33-8E30-23DB41A2A9C5}" type="presParOf" srcId="{AE1FC73A-CB18-4C29-AC47-AAE9078EAD39}" destId="{FBFEC15F-ADFF-4712-B578-6E19E554A3E8}" srcOrd="2" destOrd="0" presId="urn:microsoft.com/office/officeart/2005/8/layout/vList2"/>
    <dgm:cxn modelId="{CCF312FA-BFCC-497E-AFDB-6C777FB38D2B}" type="presParOf" srcId="{AE1FC73A-CB18-4C29-AC47-AAE9078EAD39}" destId="{26E2CEA0-B818-4CD3-9890-1F591A91914B}" srcOrd="3" destOrd="0" presId="urn:microsoft.com/office/officeart/2005/8/layout/vList2"/>
    <dgm:cxn modelId="{9B52C560-0916-4582-8F4A-10626EBA4F6E}" type="presParOf" srcId="{AE1FC73A-CB18-4C29-AC47-AAE9078EAD39}" destId="{611EDA21-0361-4508-8D05-4C3354406347}" srcOrd="4" destOrd="0" presId="urn:microsoft.com/office/officeart/2005/8/layout/vList2"/>
    <dgm:cxn modelId="{C5AB0170-7A15-4B3D-8224-696510B44CD3}" type="presParOf" srcId="{AE1FC73A-CB18-4C29-AC47-AAE9078EAD39}" destId="{82FFC53D-0694-4275-AC2C-6A50DC29102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1CDB28-7436-42DC-AA39-4DFCABF9AB4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085279E7-9277-41F4-B77F-00A0824A559A}">
      <dgm:prSet/>
      <dgm:spPr/>
      <dgm:t>
        <a:bodyPr/>
        <a:lstStyle/>
        <a:p>
          <a:pPr rtl="0"/>
          <a:r>
            <a:rPr lang="zh-TW" b="0" i="0" baseline="0" dirty="0" smtClean="0"/>
            <a:t>行銷人員必須先確認該產品所需滿足消費者的主要核心為何，然後再設計出有形的產品與附贈的產品，以創造最能滿足顧客經驗的複合利益。</a:t>
          </a:r>
          <a:endParaRPr lang="zh-TW" b="0" i="0" baseline="0" dirty="0"/>
        </a:p>
      </dgm:t>
    </dgm:pt>
    <dgm:pt modelId="{DA646D8F-2CE9-419E-BD68-8052A42E200F}" type="parTrans" cxnId="{3A52EDAC-2133-4F5D-9495-C4E885BBBB5C}">
      <dgm:prSet/>
      <dgm:spPr/>
      <dgm:t>
        <a:bodyPr/>
        <a:lstStyle/>
        <a:p>
          <a:endParaRPr lang="zh-TW" altLang="en-US"/>
        </a:p>
      </dgm:t>
    </dgm:pt>
    <dgm:pt modelId="{F402D626-C8A9-486C-AF0A-C4DD2CC43819}" type="sibTrans" cxnId="{3A52EDAC-2133-4F5D-9495-C4E885BBBB5C}">
      <dgm:prSet/>
      <dgm:spPr/>
      <dgm:t>
        <a:bodyPr/>
        <a:lstStyle/>
        <a:p>
          <a:endParaRPr lang="zh-TW" altLang="en-US"/>
        </a:p>
      </dgm:t>
    </dgm:pt>
    <dgm:pt modelId="{8CF79A8C-BEAE-47F1-8EC8-72317A853C3F}" type="pres">
      <dgm:prSet presAssocID="{481CDB28-7436-42DC-AA39-4DFCABF9AB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DD73C32-64E6-455B-A019-169396ABCB8F}" type="pres">
      <dgm:prSet presAssocID="{085279E7-9277-41F4-B77F-00A0824A559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75CE27A-0C90-4643-854A-9467A0188258}" type="presOf" srcId="{481CDB28-7436-42DC-AA39-4DFCABF9AB42}" destId="{8CF79A8C-BEAE-47F1-8EC8-72317A853C3F}" srcOrd="0" destOrd="0" presId="urn:microsoft.com/office/officeart/2005/8/layout/vList2"/>
    <dgm:cxn modelId="{3A52EDAC-2133-4F5D-9495-C4E885BBBB5C}" srcId="{481CDB28-7436-42DC-AA39-4DFCABF9AB42}" destId="{085279E7-9277-41F4-B77F-00A0824A559A}" srcOrd="0" destOrd="0" parTransId="{DA646D8F-2CE9-419E-BD68-8052A42E200F}" sibTransId="{F402D626-C8A9-486C-AF0A-C4DD2CC43819}"/>
    <dgm:cxn modelId="{ED68EA19-AC14-4288-9038-186C3BBD421E}" type="presOf" srcId="{085279E7-9277-41F4-B77F-00A0824A559A}" destId="{2DD73C32-64E6-455B-A019-169396ABCB8F}" srcOrd="0" destOrd="0" presId="urn:microsoft.com/office/officeart/2005/8/layout/vList2"/>
    <dgm:cxn modelId="{D5D21F20-67E3-4BDB-AF61-735BCE210296}" type="presParOf" srcId="{8CF79A8C-BEAE-47F1-8EC8-72317A853C3F}" destId="{2DD73C32-64E6-455B-A019-169396ABCB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81CDB28-7436-42DC-AA39-4DFCABF9AB4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85279E7-9277-41F4-B77F-00A0824A559A}">
      <dgm:prSet/>
      <dgm:spPr/>
      <dgm:t>
        <a:bodyPr/>
        <a:lstStyle/>
        <a:p>
          <a:pPr rtl="0"/>
          <a:r>
            <a:rPr lang="zh-TW" altLang="en-US" b="0" i="0" baseline="0" dirty="0" smtClean="0"/>
            <a:t>產品與服務可依照使用者的類型分成兩大類：消費品與工業品</a:t>
          </a:r>
          <a:endParaRPr lang="zh-TW" b="0" i="0" baseline="0" dirty="0"/>
        </a:p>
      </dgm:t>
    </dgm:pt>
    <dgm:pt modelId="{DA646D8F-2CE9-419E-BD68-8052A42E200F}" type="parTrans" cxnId="{3A52EDAC-2133-4F5D-9495-C4E885BBBB5C}">
      <dgm:prSet/>
      <dgm:spPr/>
      <dgm:t>
        <a:bodyPr/>
        <a:lstStyle/>
        <a:p>
          <a:endParaRPr lang="zh-TW" altLang="en-US"/>
        </a:p>
      </dgm:t>
    </dgm:pt>
    <dgm:pt modelId="{F402D626-C8A9-486C-AF0A-C4DD2CC43819}" type="sibTrans" cxnId="{3A52EDAC-2133-4F5D-9495-C4E885BBBB5C}">
      <dgm:prSet/>
      <dgm:spPr/>
      <dgm:t>
        <a:bodyPr/>
        <a:lstStyle/>
        <a:p>
          <a:endParaRPr lang="zh-TW" altLang="en-US"/>
        </a:p>
      </dgm:t>
    </dgm:pt>
    <dgm:pt modelId="{8CF79A8C-BEAE-47F1-8EC8-72317A853C3F}" type="pres">
      <dgm:prSet presAssocID="{481CDB28-7436-42DC-AA39-4DFCABF9AB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DD73C32-64E6-455B-A019-169396ABCB8F}" type="pres">
      <dgm:prSet presAssocID="{085279E7-9277-41F4-B77F-00A0824A559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35B6697-49D7-4382-B5B6-CCE967B1FDE4}" type="presOf" srcId="{085279E7-9277-41F4-B77F-00A0824A559A}" destId="{2DD73C32-64E6-455B-A019-169396ABCB8F}" srcOrd="0" destOrd="0" presId="urn:microsoft.com/office/officeart/2005/8/layout/vList2"/>
    <dgm:cxn modelId="{2B80D8DC-2BE6-49D0-A5FF-C661C594A6A0}" type="presOf" srcId="{481CDB28-7436-42DC-AA39-4DFCABF9AB42}" destId="{8CF79A8C-BEAE-47F1-8EC8-72317A853C3F}" srcOrd="0" destOrd="0" presId="urn:microsoft.com/office/officeart/2005/8/layout/vList2"/>
    <dgm:cxn modelId="{3A52EDAC-2133-4F5D-9495-C4E885BBBB5C}" srcId="{481CDB28-7436-42DC-AA39-4DFCABF9AB42}" destId="{085279E7-9277-41F4-B77F-00A0824A559A}" srcOrd="0" destOrd="0" parTransId="{DA646D8F-2CE9-419E-BD68-8052A42E200F}" sibTransId="{F402D626-C8A9-486C-AF0A-C4DD2CC43819}"/>
    <dgm:cxn modelId="{4AC27D7D-63B3-4704-9676-B8903EC56B21}" type="presParOf" srcId="{8CF79A8C-BEAE-47F1-8EC8-72317A853C3F}" destId="{2DD73C32-64E6-455B-A019-169396ABCB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81CDB28-7436-42DC-AA39-4DFCABF9AB4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85279E7-9277-41F4-B77F-00A0824A559A}">
      <dgm:prSet/>
      <dgm:spPr/>
      <dgm:t>
        <a:bodyPr/>
        <a:lstStyle/>
        <a:p>
          <a:pPr rtl="0"/>
          <a:r>
            <a:rPr lang="zh-TW" altLang="en-US" b="0" i="0" baseline="0" dirty="0" smtClean="0"/>
            <a:t>小組討論</a:t>
          </a:r>
          <a:endParaRPr lang="zh-TW" b="0" i="0" baseline="0" dirty="0"/>
        </a:p>
      </dgm:t>
    </dgm:pt>
    <dgm:pt modelId="{DA646D8F-2CE9-419E-BD68-8052A42E200F}" type="parTrans" cxnId="{3A52EDAC-2133-4F5D-9495-C4E885BBBB5C}">
      <dgm:prSet/>
      <dgm:spPr/>
      <dgm:t>
        <a:bodyPr/>
        <a:lstStyle/>
        <a:p>
          <a:endParaRPr lang="zh-TW" altLang="en-US"/>
        </a:p>
      </dgm:t>
    </dgm:pt>
    <dgm:pt modelId="{F402D626-C8A9-486C-AF0A-C4DD2CC43819}" type="sibTrans" cxnId="{3A52EDAC-2133-4F5D-9495-C4E885BBBB5C}">
      <dgm:prSet/>
      <dgm:spPr/>
      <dgm:t>
        <a:bodyPr/>
        <a:lstStyle/>
        <a:p>
          <a:endParaRPr lang="zh-TW" altLang="en-US"/>
        </a:p>
      </dgm:t>
    </dgm:pt>
    <dgm:pt modelId="{B4B50733-636A-4E10-B7D7-A34325418F33}">
      <dgm:prSet/>
      <dgm:spPr/>
      <dgm:t>
        <a:bodyPr/>
        <a:lstStyle/>
        <a:p>
          <a:pPr rtl="0"/>
          <a:r>
            <a:rPr lang="zh-TW" altLang="en-US" b="0" i="0" baseline="0" dirty="0" smtClean="0"/>
            <a:t>消費品分為四大類，請根據</a:t>
          </a:r>
          <a:r>
            <a:rPr lang="en-US" altLang="zh-TW" b="0" i="0" baseline="0" dirty="0" smtClean="0"/>
            <a:t>PPT</a:t>
          </a:r>
          <a:r>
            <a:rPr lang="zh-TW" altLang="en-US" b="0" i="0" baseline="0" dirty="0" smtClean="0"/>
            <a:t>的說明，分別替這四種產品，再各舉一例說明之。</a:t>
          </a:r>
          <a:endParaRPr lang="zh-TW" b="0" i="0" baseline="0" dirty="0"/>
        </a:p>
      </dgm:t>
    </dgm:pt>
    <dgm:pt modelId="{4EB743B3-BBDA-4321-BDB0-2CB157793EE9}" type="parTrans" cxnId="{42F1DC8E-369E-40E0-917C-23E0B92E0FC1}">
      <dgm:prSet/>
      <dgm:spPr/>
      <dgm:t>
        <a:bodyPr/>
        <a:lstStyle/>
        <a:p>
          <a:endParaRPr lang="zh-TW" altLang="en-US"/>
        </a:p>
      </dgm:t>
    </dgm:pt>
    <dgm:pt modelId="{B0F6C498-8EBD-4FB7-A49E-5A8DA443B0B9}" type="sibTrans" cxnId="{42F1DC8E-369E-40E0-917C-23E0B92E0FC1}">
      <dgm:prSet/>
      <dgm:spPr/>
      <dgm:t>
        <a:bodyPr/>
        <a:lstStyle/>
        <a:p>
          <a:endParaRPr lang="zh-TW" altLang="en-US"/>
        </a:p>
      </dgm:t>
    </dgm:pt>
    <dgm:pt modelId="{8CF79A8C-BEAE-47F1-8EC8-72317A853C3F}" type="pres">
      <dgm:prSet presAssocID="{481CDB28-7436-42DC-AA39-4DFCABF9AB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DD73C32-64E6-455B-A019-169396ABCB8F}" type="pres">
      <dgm:prSet presAssocID="{085279E7-9277-41F4-B77F-00A0824A559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9580E5-168A-47FC-8F2C-BF7B26EC3BF4}" type="pres">
      <dgm:prSet presAssocID="{085279E7-9277-41F4-B77F-00A0824A559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9C568B8-6C92-4209-855C-FB123CF4E47E}" type="presOf" srcId="{481CDB28-7436-42DC-AA39-4DFCABF9AB42}" destId="{8CF79A8C-BEAE-47F1-8EC8-72317A853C3F}" srcOrd="0" destOrd="0" presId="urn:microsoft.com/office/officeart/2005/8/layout/vList2"/>
    <dgm:cxn modelId="{42F1DC8E-369E-40E0-917C-23E0B92E0FC1}" srcId="{085279E7-9277-41F4-B77F-00A0824A559A}" destId="{B4B50733-636A-4E10-B7D7-A34325418F33}" srcOrd="0" destOrd="0" parTransId="{4EB743B3-BBDA-4321-BDB0-2CB157793EE9}" sibTransId="{B0F6C498-8EBD-4FB7-A49E-5A8DA443B0B9}"/>
    <dgm:cxn modelId="{54185F80-AE9C-4085-922D-BFEE53BBA1B9}" type="presOf" srcId="{085279E7-9277-41F4-B77F-00A0824A559A}" destId="{2DD73C32-64E6-455B-A019-169396ABCB8F}" srcOrd="0" destOrd="0" presId="urn:microsoft.com/office/officeart/2005/8/layout/vList2"/>
    <dgm:cxn modelId="{CE82ABDB-6666-4486-BD8C-B78BE0D7A4F8}" type="presOf" srcId="{B4B50733-636A-4E10-B7D7-A34325418F33}" destId="{F29580E5-168A-47FC-8F2C-BF7B26EC3BF4}" srcOrd="0" destOrd="0" presId="urn:microsoft.com/office/officeart/2005/8/layout/vList2"/>
    <dgm:cxn modelId="{3A52EDAC-2133-4F5D-9495-C4E885BBBB5C}" srcId="{481CDB28-7436-42DC-AA39-4DFCABF9AB42}" destId="{085279E7-9277-41F4-B77F-00A0824A559A}" srcOrd="0" destOrd="0" parTransId="{DA646D8F-2CE9-419E-BD68-8052A42E200F}" sibTransId="{F402D626-C8A9-486C-AF0A-C4DD2CC43819}"/>
    <dgm:cxn modelId="{4297C5BC-6048-4B19-85C7-DCB0D10383C0}" type="presParOf" srcId="{8CF79A8C-BEAE-47F1-8EC8-72317A853C3F}" destId="{2DD73C32-64E6-455B-A019-169396ABCB8F}" srcOrd="0" destOrd="0" presId="urn:microsoft.com/office/officeart/2005/8/layout/vList2"/>
    <dgm:cxn modelId="{E0A9F759-249A-4A51-9BEE-934606FDB479}" type="presParOf" srcId="{8CF79A8C-BEAE-47F1-8EC8-72317A853C3F}" destId="{F29580E5-168A-47FC-8F2C-BF7B26EC3BF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ACC2D85-E8FE-474C-B463-46808AE3B2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DF562238-629A-425D-882D-7D84C25E9D66}">
      <dgm:prSet custT="1"/>
      <dgm:spPr/>
      <dgm:t>
        <a:bodyPr/>
        <a:lstStyle/>
        <a:p>
          <a:pPr rtl="0"/>
          <a:r>
            <a:rPr kumimoji="1" lang="zh-TW" sz="2000" b="0" i="0" baseline="0" dirty="0" smtClean="0"/>
            <a:t>工業品的定義</a:t>
          </a:r>
          <a:endParaRPr kumimoji="1" lang="en-US" sz="2000" b="0" i="0" baseline="0" dirty="0"/>
        </a:p>
      </dgm:t>
    </dgm:pt>
    <dgm:pt modelId="{8095ABD7-FD5B-4FAD-8C3B-784D042B42AD}" type="parTrans" cxnId="{FCA4D4D0-7C93-4981-9A11-28FA9005CB90}">
      <dgm:prSet/>
      <dgm:spPr/>
      <dgm:t>
        <a:bodyPr/>
        <a:lstStyle/>
        <a:p>
          <a:endParaRPr lang="zh-TW" altLang="en-US" sz="2000"/>
        </a:p>
      </dgm:t>
    </dgm:pt>
    <dgm:pt modelId="{4BCC44FA-8420-49BD-9005-756363588526}" type="sibTrans" cxnId="{FCA4D4D0-7C93-4981-9A11-28FA9005CB90}">
      <dgm:prSet/>
      <dgm:spPr/>
      <dgm:t>
        <a:bodyPr/>
        <a:lstStyle/>
        <a:p>
          <a:endParaRPr lang="zh-TW" altLang="en-US" sz="2000"/>
        </a:p>
      </dgm:t>
    </dgm:pt>
    <dgm:pt modelId="{9A1E0861-B5D1-43C8-8168-9AE63FF9074C}">
      <dgm:prSet custT="1"/>
      <dgm:spPr/>
      <dgm:t>
        <a:bodyPr/>
        <a:lstStyle/>
        <a:p>
          <a:pPr rtl="0"/>
          <a:r>
            <a:rPr kumimoji="1" lang="zh-TW" altLang="en-US" sz="2000" b="0" i="0" baseline="0" dirty="0" smtClean="0"/>
            <a:t>個人或組織為了用於未來的製造過程或經營活動上所購買的產品。</a:t>
          </a:r>
          <a:endParaRPr kumimoji="1" lang="zh-TW" altLang="en-US" sz="2000" b="0" i="0" baseline="0" dirty="0"/>
        </a:p>
      </dgm:t>
    </dgm:pt>
    <dgm:pt modelId="{239BB734-104E-4787-B86D-BD295DA85880}" type="parTrans" cxnId="{ACC8209B-C7E1-49CB-8C36-F986920EAD10}">
      <dgm:prSet/>
      <dgm:spPr/>
      <dgm:t>
        <a:bodyPr/>
        <a:lstStyle/>
        <a:p>
          <a:endParaRPr lang="zh-TW" altLang="en-US" sz="2000"/>
        </a:p>
      </dgm:t>
    </dgm:pt>
    <dgm:pt modelId="{E0EE0AC3-BE52-46A0-8A49-96409CD4D1BE}" type="sibTrans" cxnId="{ACC8209B-C7E1-49CB-8C36-F986920EAD10}">
      <dgm:prSet/>
      <dgm:spPr/>
      <dgm:t>
        <a:bodyPr/>
        <a:lstStyle/>
        <a:p>
          <a:endParaRPr lang="zh-TW" altLang="en-US" sz="2000"/>
        </a:p>
      </dgm:t>
    </dgm:pt>
    <dgm:pt modelId="{3F2965C4-28FD-4EB1-AA4A-E683AC8886DE}">
      <dgm:prSet custT="1"/>
      <dgm:spPr/>
      <dgm:t>
        <a:bodyPr/>
        <a:lstStyle/>
        <a:p>
          <a:pPr rtl="0"/>
          <a:r>
            <a:rPr kumimoji="1" lang="zh-TW" sz="2000" b="0" i="0" baseline="0" dirty="0" smtClean="0"/>
            <a:t>工業品與消費品的區別主要在於購買產品的目的。</a:t>
          </a:r>
          <a:endParaRPr kumimoji="1" lang="en-US" altLang="zh-TW" sz="2000" b="0" i="0" baseline="0" dirty="0" smtClean="0"/>
        </a:p>
        <a:p>
          <a:pPr rtl="0"/>
          <a:r>
            <a:rPr kumimoji="1" lang="zh-TW" altLang="en-US" sz="2000" b="0" i="0" baseline="0" dirty="0" smtClean="0">
              <a:solidFill>
                <a:srgbClr val="FFFF00"/>
              </a:solidFill>
            </a:rPr>
            <a:t>問題：個人買礦泉水的目的為何</a:t>
          </a:r>
          <a:r>
            <a:rPr kumimoji="1" lang="en-US" altLang="zh-TW" sz="2000" b="0" i="0" baseline="0" dirty="0" smtClean="0">
              <a:solidFill>
                <a:srgbClr val="FFFF00"/>
              </a:solidFill>
            </a:rPr>
            <a:t>?</a:t>
          </a:r>
          <a:r>
            <a:rPr kumimoji="1" lang="zh-TW" altLang="en-US" sz="2000" b="0" i="0" baseline="0" dirty="0" smtClean="0">
              <a:solidFill>
                <a:srgbClr val="FFFF00"/>
              </a:solidFill>
            </a:rPr>
            <a:t> ˙</a:t>
          </a:r>
          <a:r>
            <a:rPr kumimoji="1" lang="en-US" altLang="zh-TW" sz="2000" b="0" i="0" baseline="0" dirty="0" smtClean="0">
              <a:solidFill>
                <a:srgbClr val="FFFF00"/>
              </a:solidFill>
            </a:rPr>
            <a:t>7-11</a:t>
          </a:r>
          <a:r>
            <a:rPr kumimoji="1" lang="zh-TW" altLang="en-US" sz="2000" b="0" i="0" baseline="0" dirty="0" smtClean="0">
              <a:solidFill>
                <a:srgbClr val="FFFF00"/>
              </a:solidFill>
            </a:rPr>
            <a:t>買礦泉水的目的又為何</a:t>
          </a:r>
          <a:r>
            <a:rPr kumimoji="1" lang="en-US" altLang="zh-TW" sz="2000" b="0" i="0" baseline="0" dirty="0" smtClean="0">
              <a:solidFill>
                <a:srgbClr val="FFFF00"/>
              </a:solidFill>
            </a:rPr>
            <a:t>?</a:t>
          </a:r>
          <a:endParaRPr kumimoji="1" lang="en-US" sz="2000" b="0" i="0" baseline="0" dirty="0">
            <a:solidFill>
              <a:srgbClr val="FFFF00"/>
            </a:solidFill>
          </a:endParaRPr>
        </a:p>
      </dgm:t>
    </dgm:pt>
    <dgm:pt modelId="{B11D088E-B668-46FC-BB92-A22C2E3FA462}" type="parTrans" cxnId="{C35FDBB2-F103-4F33-AD68-B1F5B832FACC}">
      <dgm:prSet/>
      <dgm:spPr/>
      <dgm:t>
        <a:bodyPr/>
        <a:lstStyle/>
        <a:p>
          <a:endParaRPr lang="zh-TW" altLang="en-US" sz="2000"/>
        </a:p>
      </dgm:t>
    </dgm:pt>
    <dgm:pt modelId="{219B0245-644C-4365-81AF-D8FE52B4D54F}" type="sibTrans" cxnId="{C35FDBB2-F103-4F33-AD68-B1F5B832FACC}">
      <dgm:prSet/>
      <dgm:spPr/>
      <dgm:t>
        <a:bodyPr/>
        <a:lstStyle/>
        <a:p>
          <a:endParaRPr lang="zh-TW" altLang="en-US" sz="2000"/>
        </a:p>
      </dgm:t>
    </dgm:pt>
    <dgm:pt modelId="{30961394-4A34-4236-A428-220AAFFB6713}">
      <dgm:prSet custT="1"/>
      <dgm:spPr/>
      <dgm:t>
        <a:bodyPr/>
        <a:lstStyle/>
        <a:p>
          <a:pPr rtl="0"/>
          <a:r>
            <a:rPr kumimoji="1" lang="zh-TW" sz="2000" b="0" i="0" baseline="0" dirty="0" smtClean="0"/>
            <a:t>工業品與服務主要分為三類</a:t>
          </a:r>
          <a:endParaRPr kumimoji="1" lang="en-US" sz="2000" b="0" i="0" baseline="0" dirty="0"/>
        </a:p>
      </dgm:t>
    </dgm:pt>
    <dgm:pt modelId="{81E9ACF5-CAD9-4B3E-B6F0-8F17BBB55EC3}" type="parTrans" cxnId="{F414F7BD-8DB5-4197-A491-2335BE875DB1}">
      <dgm:prSet/>
      <dgm:spPr/>
      <dgm:t>
        <a:bodyPr/>
        <a:lstStyle/>
        <a:p>
          <a:endParaRPr lang="zh-TW" altLang="en-US" sz="2000"/>
        </a:p>
      </dgm:t>
    </dgm:pt>
    <dgm:pt modelId="{4487CB8E-2ADC-42FD-A9A7-2B480AFC9D17}" type="sibTrans" cxnId="{F414F7BD-8DB5-4197-A491-2335BE875DB1}">
      <dgm:prSet/>
      <dgm:spPr/>
      <dgm:t>
        <a:bodyPr/>
        <a:lstStyle/>
        <a:p>
          <a:endParaRPr lang="zh-TW" altLang="en-US" sz="2000"/>
        </a:p>
      </dgm:t>
    </dgm:pt>
    <dgm:pt modelId="{ABA040A9-FA70-4935-96B0-3B439F5985CD}">
      <dgm:prSet custT="1"/>
      <dgm:spPr/>
      <dgm:t>
        <a:bodyPr/>
        <a:lstStyle/>
        <a:p>
          <a:pPr rtl="0"/>
          <a:r>
            <a:rPr kumimoji="1" lang="zh-TW" altLang="en-US" sz="2000" b="0" i="0" baseline="0" dirty="0" smtClean="0"/>
            <a:t>材料與零件、設備、物料與服務</a:t>
          </a:r>
          <a:endParaRPr kumimoji="1" lang="zh-TW" altLang="en-US" sz="2000" b="0" i="0" baseline="0" dirty="0"/>
        </a:p>
      </dgm:t>
    </dgm:pt>
    <dgm:pt modelId="{3D2ECE23-BC73-4947-B6B7-498D1634D393}" type="parTrans" cxnId="{73D29296-F489-45A5-85CA-1DA85FCF7E3D}">
      <dgm:prSet/>
      <dgm:spPr/>
      <dgm:t>
        <a:bodyPr/>
        <a:lstStyle/>
        <a:p>
          <a:endParaRPr lang="zh-TW" altLang="en-US" sz="2000"/>
        </a:p>
      </dgm:t>
    </dgm:pt>
    <dgm:pt modelId="{73C47F9F-D8E3-4075-ABA3-6086A8F35C81}" type="sibTrans" cxnId="{73D29296-F489-45A5-85CA-1DA85FCF7E3D}">
      <dgm:prSet/>
      <dgm:spPr/>
      <dgm:t>
        <a:bodyPr/>
        <a:lstStyle/>
        <a:p>
          <a:endParaRPr lang="zh-TW" altLang="en-US" sz="2000"/>
        </a:p>
      </dgm:t>
    </dgm:pt>
    <dgm:pt modelId="{AF69C786-C864-42AF-A57B-BCD0EC6681DB}" type="pres">
      <dgm:prSet presAssocID="{6ACC2D85-E8FE-474C-B463-46808AE3B2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4C70BB5-E426-433D-AB30-AC526FDE2903}" type="pres">
      <dgm:prSet presAssocID="{DF562238-629A-425D-882D-7D84C25E9D6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01CB3D2-3C2F-4733-9A9C-5351B93DFDB8}" type="pres">
      <dgm:prSet presAssocID="{DF562238-629A-425D-882D-7D84C25E9D6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B0E7AA6-AE93-46B3-9630-A57859B25AC3}" type="pres">
      <dgm:prSet presAssocID="{3F2965C4-28FD-4EB1-AA4A-E683AC8886D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AE38555-973E-4655-B72D-93392B839602}" type="pres">
      <dgm:prSet presAssocID="{219B0245-644C-4365-81AF-D8FE52B4D54F}" presName="spacer" presStyleCnt="0"/>
      <dgm:spPr/>
    </dgm:pt>
    <dgm:pt modelId="{E1FCEA2E-7F21-4683-83A4-AFF52DE5E5EB}" type="pres">
      <dgm:prSet presAssocID="{30961394-4A34-4236-A428-220AAFFB671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2214F63-213A-4627-A2A0-4F22CBB05462}" type="pres">
      <dgm:prSet presAssocID="{30961394-4A34-4236-A428-220AAFFB671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0228C50-9EE8-44E1-BC9B-AD063F4CAD1F}" type="presOf" srcId="{3F2965C4-28FD-4EB1-AA4A-E683AC8886DE}" destId="{0B0E7AA6-AE93-46B3-9630-A57859B25AC3}" srcOrd="0" destOrd="0" presId="urn:microsoft.com/office/officeart/2005/8/layout/vList2"/>
    <dgm:cxn modelId="{7BE1E3A4-4286-46E5-B363-908634B650E9}" type="presOf" srcId="{ABA040A9-FA70-4935-96B0-3B439F5985CD}" destId="{12214F63-213A-4627-A2A0-4F22CBB05462}" srcOrd="0" destOrd="0" presId="urn:microsoft.com/office/officeart/2005/8/layout/vList2"/>
    <dgm:cxn modelId="{73D29296-F489-45A5-85CA-1DA85FCF7E3D}" srcId="{30961394-4A34-4236-A428-220AAFFB6713}" destId="{ABA040A9-FA70-4935-96B0-3B439F5985CD}" srcOrd="0" destOrd="0" parTransId="{3D2ECE23-BC73-4947-B6B7-498D1634D393}" sibTransId="{73C47F9F-D8E3-4075-ABA3-6086A8F35C81}"/>
    <dgm:cxn modelId="{53E48908-45B4-4652-B7E7-9E4BFF5DA36A}" type="presOf" srcId="{DF562238-629A-425D-882D-7D84C25E9D66}" destId="{74C70BB5-E426-433D-AB30-AC526FDE2903}" srcOrd="0" destOrd="0" presId="urn:microsoft.com/office/officeart/2005/8/layout/vList2"/>
    <dgm:cxn modelId="{F414F7BD-8DB5-4197-A491-2335BE875DB1}" srcId="{6ACC2D85-E8FE-474C-B463-46808AE3B2D6}" destId="{30961394-4A34-4236-A428-220AAFFB6713}" srcOrd="2" destOrd="0" parTransId="{81E9ACF5-CAD9-4B3E-B6F0-8F17BBB55EC3}" sibTransId="{4487CB8E-2ADC-42FD-A9A7-2B480AFC9D17}"/>
    <dgm:cxn modelId="{C35FDBB2-F103-4F33-AD68-B1F5B832FACC}" srcId="{6ACC2D85-E8FE-474C-B463-46808AE3B2D6}" destId="{3F2965C4-28FD-4EB1-AA4A-E683AC8886DE}" srcOrd="1" destOrd="0" parTransId="{B11D088E-B668-46FC-BB92-A22C2E3FA462}" sibTransId="{219B0245-644C-4365-81AF-D8FE52B4D54F}"/>
    <dgm:cxn modelId="{CD6DD2C0-8336-4C2E-AAFF-8E9BD2437F93}" type="presOf" srcId="{9A1E0861-B5D1-43C8-8168-9AE63FF9074C}" destId="{E01CB3D2-3C2F-4733-9A9C-5351B93DFDB8}" srcOrd="0" destOrd="0" presId="urn:microsoft.com/office/officeart/2005/8/layout/vList2"/>
    <dgm:cxn modelId="{FCA4D4D0-7C93-4981-9A11-28FA9005CB90}" srcId="{6ACC2D85-E8FE-474C-B463-46808AE3B2D6}" destId="{DF562238-629A-425D-882D-7D84C25E9D66}" srcOrd="0" destOrd="0" parTransId="{8095ABD7-FD5B-4FAD-8C3B-784D042B42AD}" sibTransId="{4BCC44FA-8420-49BD-9005-756363588526}"/>
    <dgm:cxn modelId="{50BC18C3-6256-47DD-9B78-A26CB9550783}" type="presOf" srcId="{30961394-4A34-4236-A428-220AAFFB6713}" destId="{E1FCEA2E-7F21-4683-83A4-AFF52DE5E5EB}" srcOrd="0" destOrd="0" presId="urn:microsoft.com/office/officeart/2005/8/layout/vList2"/>
    <dgm:cxn modelId="{262AE94C-B28D-4C6D-9E44-3AD9D01A7A3B}" type="presOf" srcId="{6ACC2D85-E8FE-474C-B463-46808AE3B2D6}" destId="{AF69C786-C864-42AF-A57B-BCD0EC6681DB}" srcOrd="0" destOrd="0" presId="urn:microsoft.com/office/officeart/2005/8/layout/vList2"/>
    <dgm:cxn modelId="{ACC8209B-C7E1-49CB-8C36-F986920EAD10}" srcId="{DF562238-629A-425D-882D-7D84C25E9D66}" destId="{9A1E0861-B5D1-43C8-8168-9AE63FF9074C}" srcOrd="0" destOrd="0" parTransId="{239BB734-104E-4787-B86D-BD295DA85880}" sibTransId="{E0EE0AC3-BE52-46A0-8A49-96409CD4D1BE}"/>
    <dgm:cxn modelId="{C7139555-CF20-4F95-9D7E-D34F738D71BA}" type="presParOf" srcId="{AF69C786-C864-42AF-A57B-BCD0EC6681DB}" destId="{74C70BB5-E426-433D-AB30-AC526FDE2903}" srcOrd="0" destOrd="0" presId="urn:microsoft.com/office/officeart/2005/8/layout/vList2"/>
    <dgm:cxn modelId="{0C2DF5B5-13B2-465A-83DF-A2BD8AD4335E}" type="presParOf" srcId="{AF69C786-C864-42AF-A57B-BCD0EC6681DB}" destId="{E01CB3D2-3C2F-4733-9A9C-5351B93DFDB8}" srcOrd="1" destOrd="0" presId="urn:microsoft.com/office/officeart/2005/8/layout/vList2"/>
    <dgm:cxn modelId="{6F8769F3-DAD6-4127-8813-B643B8523728}" type="presParOf" srcId="{AF69C786-C864-42AF-A57B-BCD0EC6681DB}" destId="{0B0E7AA6-AE93-46B3-9630-A57859B25AC3}" srcOrd="2" destOrd="0" presId="urn:microsoft.com/office/officeart/2005/8/layout/vList2"/>
    <dgm:cxn modelId="{823570A9-DAEB-4622-9D12-2717C1946CFA}" type="presParOf" srcId="{AF69C786-C864-42AF-A57B-BCD0EC6681DB}" destId="{6AE38555-973E-4655-B72D-93392B839602}" srcOrd="3" destOrd="0" presId="urn:microsoft.com/office/officeart/2005/8/layout/vList2"/>
    <dgm:cxn modelId="{CB125D69-0C83-41B6-8D7F-D2478965FD25}" type="presParOf" srcId="{AF69C786-C864-42AF-A57B-BCD0EC6681DB}" destId="{E1FCEA2E-7F21-4683-83A4-AFF52DE5E5EB}" srcOrd="4" destOrd="0" presId="urn:microsoft.com/office/officeart/2005/8/layout/vList2"/>
    <dgm:cxn modelId="{CA5D52AA-809C-4A84-979B-04A62E9A22C1}" type="presParOf" srcId="{AF69C786-C864-42AF-A57B-BCD0EC6681DB}" destId="{12214F63-213A-4627-A2A0-4F22CBB0546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B4345-943E-4D13-83FA-0E44A6CCC294}">
      <dsp:nvSpPr>
        <dsp:cNvPr id="0" name=""/>
        <dsp:cNvSpPr/>
      </dsp:nvSpPr>
      <dsp:spPr>
        <a:xfrm>
          <a:off x="0" y="144801"/>
          <a:ext cx="8363272" cy="674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600" b="1" kern="1200" dirty="0" smtClean="0"/>
            <a:t>產品的定義</a:t>
          </a:r>
          <a:r>
            <a:rPr lang="zh-TW" sz="2600" kern="1200" dirty="0" smtClean="0"/>
            <a:t>：</a:t>
          </a:r>
          <a:endParaRPr lang="en-US" sz="2600" kern="1200" dirty="0"/>
        </a:p>
      </dsp:txBody>
      <dsp:txXfrm>
        <a:off x="32925" y="177726"/>
        <a:ext cx="8297422" cy="608618"/>
      </dsp:txXfrm>
    </dsp:sp>
    <dsp:sp modelId="{06F19C44-EF21-4506-8418-1903122DB10F}">
      <dsp:nvSpPr>
        <dsp:cNvPr id="0" name=""/>
        <dsp:cNvSpPr/>
      </dsp:nvSpPr>
      <dsp:spPr>
        <a:xfrm>
          <a:off x="0" y="819269"/>
          <a:ext cx="8363272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534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/>
            <a:t>市場上任何可供注意、購買、使用或消費以滿足慾望或是需要的東西。</a:t>
          </a:r>
          <a:endParaRPr lang="en-US" sz="2000" kern="1200" dirty="0"/>
        </a:p>
      </dsp:txBody>
      <dsp:txXfrm>
        <a:off x="0" y="819269"/>
        <a:ext cx="8363272" cy="430560"/>
      </dsp:txXfrm>
    </dsp:sp>
    <dsp:sp modelId="{55157729-0838-406C-A67D-20C66FD76BA1}">
      <dsp:nvSpPr>
        <dsp:cNvPr id="0" name=""/>
        <dsp:cNvSpPr/>
      </dsp:nvSpPr>
      <dsp:spPr>
        <a:xfrm>
          <a:off x="0" y="1249829"/>
          <a:ext cx="8363272" cy="674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600" b="1" kern="1200" dirty="0" smtClean="0"/>
            <a:t>例如</a:t>
          </a:r>
          <a:endParaRPr lang="en-US" sz="2600" b="1" kern="1200" dirty="0"/>
        </a:p>
      </dsp:txBody>
      <dsp:txXfrm>
        <a:off x="32925" y="1282754"/>
        <a:ext cx="8297422" cy="608618"/>
      </dsp:txXfrm>
    </dsp:sp>
    <dsp:sp modelId="{93E3BFAA-BFB6-4803-A670-6B009E1B5216}">
      <dsp:nvSpPr>
        <dsp:cNvPr id="0" name=""/>
        <dsp:cNvSpPr/>
      </dsp:nvSpPr>
      <dsp:spPr>
        <a:xfrm>
          <a:off x="0" y="1924298"/>
          <a:ext cx="8363272" cy="2960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534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/>
            <a:t>實體產品、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/>
            <a:t>服務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/>
            <a:t>事件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/>
            <a:t>人物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/>
            <a:t>地點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/>
            <a:t>組織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/>
            <a:t>理念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/>
            <a:t>以上各者的組合</a:t>
          </a:r>
          <a:endParaRPr lang="zh-TW" sz="2000" kern="1200" dirty="0"/>
        </a:p>
      </dsp:txBody>
      <dsp:txXfrm>
        <a:off x="0" y="1924298"/>
        <a:ext cx="8363272" cy="29600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8E561-C203-4883-A553-24D146247A80}">
      <dsp:nvSpPr>
        <dsp:cNvPr id="0" name=""/>
        <dsp:cNvSpPr/>
      </dsp:nvSpPr>
      <dsp:spPr>
        <a:xfrm>
          <a:off x="0" y="42547"/>
          <a:ext cx="8568952" cy="603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zh-TW" sz="2400" b="1" i="0" kern="1200" baseline="0" dirty="0" smtClean="0"/>
            <a:t>1.</a:t>
          </a:r>
          <a:r>
            <a:rPr kumimoji="1" lang="zh-TW" sz="2400" b="1" i="0" kern="1200" baseline="0" dirty="0" smtClean="0"/>
            <a:t>材料與零件</a:t>
          </a:r>
          <a:r>
            <a:rPr kumimoji="1" lang="zh-TW" sz="2400" b="0" i="0" kern="1200" baseline="0" dirty="0" smtClean="0"/>
            <a:t>：加工後材料與零件</a:t>
          </a:r>
          <a:endParaRPr kumimoji="1" lang="zh-TW" sz="2400" b="0" i="0" kern="1200" baseline="0" dirty="0"/>
        </a:p>
      </dsp:txBody>
      <dsp:txXfrm>
        <a:off x="29471" y="72018"/>
        <a:ext cx="8510010" cy="544777"/>
      </dsp:txXfrm>
    </dsp:sp>
    <dsp:sp modelId="{4C28E249-C872-4F42-8874-2BCEFB72BA42}">
      <dsp:nvSpPr>
        <dsp:cNvPr id="0" name=""/>
        <dsp:cNvSpPr/>
      </dsp:nvSpPr>
      <dsp:spPr>
        <a:xfrm>
          <a:off x="0" y="646267"/>
          <a:ext cx="8568952" cy="3775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sz="1900" b="1" i="0" kern="1200" baseline="0" dirty="0" smtClean="0"/>
            <a:t>原料</a:t>
          </a:r>
          <a:r>
            <a:rPr kumimoji="1" lang="zh-TW" sz="1900" b="0" i="0" kern="1200" baseline="0" dirty="0" smtClean="0"/>
            <a:t>：</a:t>
          </a:r>
          <a:endParaRPr kumimoji="1" lang="zh-TW" sz="1900" b="0" i="0" kern="1200" baseline="0" dirty="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sz="1900" b="0" i="0" kern="1200" baseline="0" dirty="0" smtClean="0"/>
            <a:t>農產品：例如小麥、棉花、家畜、水果、蔬菜</a:t>
          </a:r>
          <a:endParaRPr kumimoji="1" lang="zh-TW" sz="1900" b="0" i="0" kern="1200" baseline="0" dirty="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sz="1900" b="0" i="0" kern="1200" baseline="0" dirty="0" smtClean="0"/>
            <a:t>天然產品：例如魚、木材、石油、鐵礦砂</a:t>
          </a:r>
          <a:endParaRPr kumimoji="1" lang="zh-TW" sz="1900" b="0" i="0" kern="1200" baseline="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sz="1900" b="1" i="0" kern="1200" baseline="0" dirty="0" smtClean="0"/>
            <a:t>加工材料與零件：</a:t>
          </a:r>
          <a:endParaRPr kumimoji="1" lang="zh-TW" sz="1900" b="1" i="0" kern="1200" baseline="0" dirty="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sz="1900" b="0" i="0" u="sng" kern="1200" baseline="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通常由廠商直接賣給工業用戶，價格與服務是主要行銷重點，品牌與廣告則是比較不重要。</a:t>
          </a:r>
          <a:endParaRPr kumimoji="1" lang="zh-TW" sz="1900" b="0" i="0" u="sng" kern="1200" baseline="0" dirty="0">
            <a:solidFill>
              <a:schemeClr val="accent1">
                <a:lumMod val="60000"/>
                <a:lumOff val="40000"/>
              </a:schemeClr>
            </a:solidFill>
          </a:endParaRP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sz="1900" b="1" i="0" kern="1200" baseline="0" dirty="0" smtClean="0"/>
            <a:t>組合材料：</a:t>
          </a:r>
          <a:endParaRPr kumimoji="1" lang="zh-TW" sz="1900" b="1" i="0" kern="1200" baseline="0" dirty="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sz="1900" b="0" i="0" kern="1200" baseline="0" dirty="0" smtClean="0"/>
            <a:t>鋼鐵材料、紗、水泥、電線</a:t>
          </a:r>
          <a:endParaRPr kumimoji="1" lang="zh-TW" sz="1900" b="0" i="0" kern="1200" baseline="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sz="1900" b="0" i="0" kern="1200" baseline="0" dirty="0" smtClean="0"/>
            <a:t>零組件：</a:t>
          </a:r>
          <a:endParaRPr kumimoji="1" lang="zh-TW" sz="1900" b="0" i="0" kern="1200" baseline="0" dirty="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sz="1900" b="0" i="0" kern="1200" baseline="0" dirty="0" smtClean="0"/>
            <a:t>小馬達、輪胎、鑄件。</a:t>
          </a:r>
          <a:endParaRPr kumimoji="1" lang="zh-TW" sz="1900" b="0" i="0" kern="1200" baseline="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altLang="en-US" sz="1900" b="0" i="0" kern="1200" baseline="0" dirty="0" smtClean="0">
              <a:solidFill>
                <a:srgbClr val="FF0000"/>
              </a:solidFill>
            </a:rPr>
            <a:t>問題：那一個比較好行銷，台灣的中小企業大多集中在</a:t>
          </a:r>
          <a:r>
            <a:rPr kumimoji="1" lang="en-US" altLang="zh-TW" sz="1900" b="0" i="0" kern="1200" baseline="0" dirty="0" smtClean="0">
              <a:solidFill>
                <a:srgbClr val="FF0000"/>
              </a:solidFill>
            </a:rPr>
            <a:t>?(</a:t>
          </a:r>
          <a:r>
            <a:rPr kumimoji="1" lang="zh-TW" altLang="en-US" sz="1900" b="0" i="0" kern="1200" baseline="0" dirty="0" smtClean="0">
              <a:solidFill>
                <a:srgbClr val="FF0000"/>
              </a:solidFill>
            </a:rPr>
            <a:t>說明：產業群聚</a:t>
          </a:r>
          <a:r>
            <a:rPr kumimoji="1" lang="en-US" altLang="zh-TW" sz="1900" b="0" i="0" kern="1200" baseline="0" dirty="0" smtClean="0">
              <a:solidFill>
                <a:srgbClr val="FF0000"/>
              </a:solidFill>
            </a:rPr>
            <a:t>)</a:t>
          </a:r>
          <a:endParaRPr kumimoji="1" lang="zh-TW" sz="1900" b="0" i="0" kern="1200" baseline="0" dirty="0">
            <a:solidFill>
              <a:srgbClr val="FF0000"/>
            </a:solidFill>
          </a:endParaRPr>
        </a:p>
      </dsp:txBody>
      <dsp:txXfrm>
        <a:off x="0" y="646267"/>
        <a:ext cx="8568952" cy="377568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B7684A-CEDC-4480-87F1-FF74769AAF58}">
      <dsp:nvSpPr>
        <dsp:cNvPr id="0" name=""/>
        <dsp:cNvSpPr/>
      </dsp:nvSpPr>
      <dsp:spPr>
        <a:xfrm>
          <a:off x="0" y="82935"/>
          <a:ext cx="8568952" cy="5707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200" kern="1200" dirty="0" smtClean="0"/>
            <a:t>2. </a:t>
          </a:r>
          <a:r>
            <a:rPr lang="zh-TW" sz="2200" b="1" kern="1200" dirty="0" smtClean="0"/>
            <a:t>設備</a:t>
          </a:r>
          <a:r>
            <a:rPr lang="zh-TW" sz="2200" kern="1200" dirty="0" smtClean="0"/>
            <a:t>：需要攤入購買者的生產或作業過程中的工業品。</a:t>
          </a:r>
          <a:endParaRPr lang="zh-TW" sz="2200" kern="1200" dirty="0"/>
        </a:p>
      </dsp:txBody>
      <dsp:txXfrm>
        <a:off x="27859" y="110794"/>
        <a:ext cx="8513234" cy="514986"/>
      </dsp:txXfrm>
    </dsp:sp>
    <dsp:sp modelId="{828349D1-E9E3-427F-B587-408F22596984}">
      <dsp:nvSpPr>
        <dsp:cNvPr id="0" name=""/>
        <dsp:cNvSpPr/>
      </dsp:nvSpPr>
      <dsp:spPr>
        <a:xfrm>
          <a:off x="0" y="653639"/>
          <a:ext cx="8568952" cy="1138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1700" b="1" kern="1200" dirty="0" smtClean="0"/>
            <a:t>主要設備</a:t>
          </a:r>
          <a:r>
            <a:rPr lang="zh-TW" sz="1700" kern="1200" dirty="0" smtClean="0"/>
            <a:t>：由建築物</a:t>
          </a:r>
          <a:r>
            <a:rPr lang="en-US" sz="1700" kern="1200" dirty="0" smtClean="0"/>
            <a:t>(</a:t>
          </a:r>
          <a:r>
            <a:rPr lang="zh-TW" sz="1700" kern="1200" dirty="0" smtClean="0"/>
            <a:t>如廠房、辦公室</a:t>
          </a:r>
          <a:r>
            <a:rPr lang="en-US" sz="1700" kern="1200" dirty="0" smtClean="0"/>
            <a:t>)</a:t>
          </a:r>
          <a:r>
            <a:rPr lang="zh-TW" sz="1700" kern="1200" dirty="0" smtClean="0"/>
            <a:t>、固定設備</a:t>
          </a:r>
          <a:r>
            <a:rPr lang="en-US" sz="1700" kern="1200" dirty="0" smtClean="0"/>
            <a:t>(</a:t>
          </a:r>
          <a:r>
            <a:rPr lang="zh-TW" sz="1700" kern="1200" dirty="0" smtClean="0"/>
            <a:t>如發電機、鑽床、大型電腦系統、升降梯</a:t>
          </a:r>
          <a:r>
            <a:rPr lang="en-US" sz="1700" kern="1200" dirty="0" smtClean="0"/>
            <a:t>)</a:t>
          </a:r>
          <a:r>
            <a:rPr lang="zh-TW" sz="1700" kern="1200" dirty="0" smtClean="0"/>
            <a:t>組成</a:t>
          </a:r>
          <a:endParaRPr lang="zh-TW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1700" b="1" kern="1200" dirty="0" smtClean="0"/>
            <a:t>附屬設備</a:t>
          </a:r>
          <a:r>
            <a:rPr lang="zh-TW" sz="1700" kern="1200" dirty="0" smtClean="0"/>
            <a:t>：可移動的工廠設備與工具</a:t>
          </a:r>
          <a:r>
            <a:rPr lang="en-US" sz="1700" kern="1200" dirty="0" smtClean="0"/>
            <a:t>(</a:t>
          </a:r>
          <a:r>
            <a:rPr lang="zh-TW" sz="1700" kern="1200" dirty="0" smtClean="0"/>
            <a:t>如堆高機、手工具</a:t>
          </a:r>
          <a:r>
            <a:rPr lang="en-US" sz="1700" kern="1200" dirty="0" smtClean="0"/>
            <a:t>)</a:t>
          </a:r>
          <a:r>
            <a:rPr lang="zh-TW" sz="1700" kern="1200" dirty="0" smtClean="0"/>
            <a:t>和辦公設備</a:t>
          </a:r>
          <a:r>
            <a:rPr lang="en-US" sz="1700" kern="1200" dirty="0" smtClean="0"/>
            <a:t>(</a:t>
          </a:r>
          <a:r>
            <a:rPr lang="zh-TW" sz="1700" kern="1200" dirty="0" smtClean="0"/>
            <a:t>如電腦、傳真機、辦公桌</a:t>
          </a:r>
          <a:r>
            <a:rPr lang="en-US" sz="1700" kern="1200" dirty="0" smtClean="0"/>
            <a:t>)</a:t>
          </a:r>
          <a:r>
            <a:rPr lang="zh-TW" sz="1700" kern="1200" dirty="0" smtClean="0"/>
            <a:t>。</a:t>
          </a:r>
          <a:endParaRPr lang="zh-TW" sz="1700" kern="1200" dirty="0"/>
        </a:p>
      </dsp:txBody>
      <dsp:txXfrm>
        <a:off x="0" y="653639"/>
        <a:ext cx="8568952" cy="1138500"/>
      </dsp:txXfrm>
    </dsp:sp>
    <dsp:sp modelId="{A3359F74-484F-4FE5-B1B8-5E59FE0E8E33}">
      <dsp:nvSpPr>
        <dsp:cNvPr id="0" name=""/>
        <dsp:cNvSpPr/>
      </dsp:nvSpPr>
      <dsp:spPr>
        <a:xfrm>
          <a:off x="0" y="1792139"/>
          <a:ext cx="8568952" cy="5707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200" kern="1200" dirty="0" smtClean="0"/>
            <a:t>3</a:t>
          </a:r>
          <a:r>
            <a:rPr lang="en-US" altLang="zh-TW" sz="2200" b="1" kern="1200" dirty="0" smtClean="0"/>
            <a:t>. </a:t>
          </a:r>
          <a:r>
            <a:rPr lang="zh-TW" sz="2200" b="1" kern="1200" dirty="0" smtClean="0"/>
            <a:t>物料與服務</a:t>
          </a:r>
          <a:r>
            <a:rPr lang="zh-TW" sz="2200" kern="1200" dirty="0" smtClean="0"/>
            <a:t>：完全不攤入製成品的部分</a:t>
          </a:r>
          <a:endParaRPr lang="zh-TW" sz="2200" kern="1200" dirty="0"/>
        </a:p>
      </dsp:txBody>
      <dsp:txXfrm>
        <a:off x="27859" y="1819998"/>
        <a:ext cx="8513234" cy="514986"/>
      </dsp:txXfrm>
    </dsp:sp>
    <dsp:sp modelId="{FAB84701-EF87-4B2C-B014-7D78CB6FD1ED}">
      <dsp:nvSpPr>
        <dsp:cNvPr id="0" name=""/>
        <dsp:cNvSpPr/>
      </dsp:nvSpPr>
      <dsp:spPr>
        <a:xfrm>
          <a:off x="0" y="2362844"/>
          <a:ext cx="8568952" cy="1138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1700" b="1" kern="1200" dirty="0" smtClean="0"/>
            <a:t>物料</a:t>
          </a:r>
          <a:r>
            <a:rPr lang="zh-TW" sz="1700" kern="1200" dirty="0" smtClean="0"/>
            <a:t>：一般用物料</a:t>
          </a:r>
          <a:r>
            <a:rPr lang="en-US" sz="1700" kern="1200" dirty="0" smtClean="0"/>
            <a:t>(</a:t>
          </a:r>
          <a:r>
            <a:rPr lang="zh-TW" sz="1700" kern="1200" dirty="0" smtClean="0"/>
            <a:t>如潤滑油、煤、紙張、鉛筆</a:t>
          </a:r>
          <a:r>
            <a:rPr lang="en-US" sz="1700" kern="1200" dirty="0" smtClean="0"/>
            <a:t>)</a:t>
          </a:r>
          <a:r>
            <a:rPr lang="zh-TW" sz="1700" kern="1200" dirty="0" smtClean="0"/>
            <a:t>、維修物料</a:t>
          </a:r>
          <a:r>
            <a:rPr lang="en-US" sz="1700" kern="1200" dirty="0" smtClean="0"/>
            <a:t>(</a:t>
          </a:r>
          <a:r>
            <a:rPr lang="zh-TW" sz="1700" kern="1200" dirty="0" smtClean="0"/>
            <a:t>如油漆、釘子、掃把</a:t>
          </a:r>
          <a:r>
            <a:rPr lang="en-US" sz="1700" kern="1200" dirty="0" smtClean="0"/>
            <a:t>)</a:t>
          </a:r>
          <a:r>
            <a:rPr lang="zh-TW" sz="1700" kern="1200" dirty="0" smtClean="0"/>
            <a:t>。物料如同便利品，沒有意外，購買者大多直接重購。</a:t>
          </a:r>
          <a:endParaRPr lang="zh-TW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1700" b="1" kern="1200" dirty="0" smtClean="0"/>
            <a:t>服務</a:t>
          </a:r>
          <a:r>
            <a:rPr lang="zh-TW" sz="1700" kern="1200" dirty="0" smtClean="0"/>
            <a:t>：維修服務</a:t>
          </a:r>
          <a:r>
            <a:rPr lang="en-US" sz="1700" kern="1200" dirty="0" smtClean="0"/>
            <a:t>(</a:t>
          </a:r>
          <a:r>
            <a:rPr lang="zh-TW" sz="1700" kern="1200" dirty="0" smtClean="0"/>
            <a:t>窗戶清潔、電腦維修</a:t>
          </a:r>
          <a:r>
            <a:rPr lang="en-US" sz="1700" kern="1200" dirty="0" smtClean="0"/>
            <a:t>)</a:t>
          </a:r>
          <a:r>
            <a:rPr lang="zh-TW" sz="1700" kern="1200" dirty="0" smtClean="0"/>
            <a:t>、商業諮詢服務</a:t>
          </a:r>
          <a:r>
            <a:rPr lang="en-US" sz="1700" kern="1200" dirty="0" smtClean="0"/>
            <a:t>(</a:t>
          </a:r>
          <a:r>
            <a:rPr lang="zh-TW" sz="1700" kern="1200" dirty="0" smtClean="0"/>
            <a:t>法律顧問、管理顧問、廣告企劃</a:t>
          </a:r>
          <a:r>
            <a:rPr lang="en-US" sz="1700" kern="1200" dirty="0" smtClean="0"/>
            <a:t>)</a:t>
          </a:r>
          <a:r>
            <a:rPr lang="zh-TW" sz="1700" kern="1200" dirty="0" smtClean="0"/>
            <a:t>，可以訂立外包契約</a:t>
          </a:r>
          <a:r>
            <a:rPr lang="zh-TW" altLang="en-US" sz="1700" kern="1200" dirty="0" smtClean="0"/>
            <a:t>；代工服務例如鴻海</a:t>
          </a:r>
          <a:r>
            <a:rPr lang="zh-TW" sz="1700" kern="1200" dirty="0" smtClean="0"/>
            <a:t>。</a:t>
          </a:r>
          <a:endParaRPr lang="zh-TW" sz="1700" kern="1200" dirty="0"/>
        </a:p>
      </dsp:txBody>
      <dsp:txXfrm>
        <a:off x="0" y="2362844"/>
        <a:ext cx="8568952" cy="1138500"/>
      </dsp:txXfrm>
    </dsp:sp>
    <dsp:sp modelId="{F4CCD3B1-DB1C-4992-B48D-39C158F02850}">
      <dsp:nvSpPr>
        <dsp:cNvPr id="0" name=""/>
        <dsp:cNvSpPr/>
      </dsp:nvSpPr>
      <dsp:spPr>
        <a:xfrm>
          <a:off x="0" y="3501344"/>
          <a:ext cx="8568952" cy="5707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>
              <a:solidFill>
                <a:srgbClr val="FFFF00"/>
              </a:solidFill>
            </a:rPr>
            <a:t>問題：那一個賺的錢比較多</a:t>
          </a:r>
          <a:r>
            <a:rPr lang="en-US" altLang="zh-TW" sz="2200" kern="1200" dirty="0" smtClean="0">
              <a:solidFill>
                <a:srgbClr val="FFFF00"/>
              </a:solidFill>
            </a:rPr>
            <a:t>?</a:t>
          </a:r>
          <a:endParaRPr lang="zh-TW" sz="2200" kern="1200" dirty="0">
            <a:solidFill>
              <a:srgbClr val="FFFF00"/>
            </a:solidFill>
          </a:endParaRPr>
        </a:p>
      </dsp:txBody>
      <dsp:txXfrm>
        <a:off x="27859" y="3529203"/>
        <a:ext cx="8513234" cy="51498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EE0586-825E-483A-837F-AC23CA43A8B2}">
      <dsp:nvSpPr>
        <dsp:cNvPr id="0" name=""/>
        <dsp:cNvSpPr/>
      </dsp:nvSpPr>
      <dsp:spPr>
        <a:xfrm>
          <a:off x="0" y="1406"/>
          <a:ext cx="8568952" cy="7135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TW" altLang="en-US" sz="3200" b="0" i="0" kern="1200" baseline="0" dirty="0" smtClean="0"/>
            <a:t>小組討論問題：</a:t>
          </a:r>
          <a:endParaRPr lang="zh-TW" altLang="en-US" sz="3200" kern="1200" dirty="0"/>
        </a:p>
      </dsp:txBody>
      <dsp:txXfrm>
        <a:off x="34832" y="36238"/>
        <a:ext cx="8499288" cy="643864"/>
      </dsp:txXfrm>
    </dsp:sp>
    <dsp:sp modelId="{8F8B2F05-237F-4130-BD79-7855FCCA0B00}">
      <dsp:nvSpPr>
        <dsp:cNvPr id="0" name=""/>
        <dsp:cNvSpPr/>
      </dsp:nvSpPr>
      <dsp:spPr>
        <a:xfrm>
          <a:off x="0" y="714934"/>
          <a:ext cx="8568952" cy="2091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40640" rIns="227584" bIns="40640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zh-TW" altLang="en-US" sz="32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altLang="en-US" sz="2800" b="0" i="0" kern="1200" baseline="0" dirty="0" smtClean="0"/>
            <a:t>對於行銷的業務員而言，工業品比較好行銷還是消費品比較好</a:t>
          </a:r>
          <a:r>
            <a:rPr kumimoji="1" lang="zh-TW" altLang="en-US" sz="2800" kern="1200" dirty="0" smtClean="0"/>
            <a:t>行銷，為什麼，請說明您的理由</a:t>
          </a:r>
          <a:endParaRPr lang="zh-TW" alt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800" kern="1200" dirty="0" smtClean="0">
              <a:solidFill>
                <a:srgbClr val="FF0000"/>
              </a:solidFill>
            </a:rPr>
            <a:t>對工業品而言，品質、交期、成本比較重要還是品牌、廣告形象比較重要</a:t>
          </a:r>
          <a:r>
            <a:rPr lang="en-US" altLang="zh-TW" sz="2800" kern="1200" dirty="0" smtClean="0">
              <a:solidFill>
                <a:srgbClr val="FF0000"/>
              </a:solidFill>
            </a:rPr>
            <a:t>?</a:t>
          </a:r>
          <a:r>
            <a:rPr lang="zh-TW" altLang="en-US" sz="2800" kern="1200" dirty="0" smtClean="0">
              <a:solidFill>
                <a:srgbClr val="FF0000"/>
              </a:solidFill>
            </a:rPr>
            <a:t>請說明你的理由</a:t>
          </a:r>
          <a:endParaRPr lang="zh-TW" altLang="en-US" sz="2800" kern="1200" dirty="0">
            <a:solidFill>
              <a:srgbClr val="FF0000"/>
            </a:solidFill>
          </a:endParaRPr>
        </a:p>
      </dsp:txBody>
      <dsp:txXfrm>
        <a:off x="0" y="714934"/>
        <a:ext cx="8568952" cy="209197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FF654-D225-4364-9699-C04A9B3DD6F0}">
      <dsp:nvSpPr>
        <dsp:cNvPr id="0" name=""/>
        <dsp:cNvSpPr/>
      </dsp:nvSpPr>
      <dsp:spPr>
        <a:xfrm>
          <a:off x="0" y="526560"/>
          <a:ext cx="8568952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小組討論</a:t>
          </a:r>
          <a:endParaRPr lang="en-US" altLang="zh-TW" sz="2400" kern="1200" dirty="0" smtClean="0"/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下列各種情況請說明他們分屬那一種行銷提案</a:t>
          </a:r>
          <a:r>
            <a:rPr lang="en-US" altLang="zh-TW" sz="2400" kern="1200" dirty="0" smtClean="0"/>
            <a:t>?</a:t>
          </a:r>
          <a:endParaRPr lang="zh-TW" altLang="en-US" sz="2400" kern="1200" dirty="0"/>
        </a:p>
      </dsp:txBody>
      <dsp:txXfrm>
        <a:off x="59399" y="585959"/>
        <a:ext cx="8450154" cy="1098002"/>
      </dsp:txXfrm>
    </dsp:sp>
    <dsp:sp modelId="{C05C517E-034B-40AF-9E4A-6BB248F554EA}">
      <dsp:nvSpPr>
        <dsp:cNvPr id="0" name=""/>
        <dsp:cNvSpPr/>
      </dsp:nvSpPr>
      <dsp:spPr>
        <a:xfrm>
          <a:off x="0" y="1743361"/>
          <a:ext cx="8568952" cy="2623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2400" kern="1200" dirty="0" smtClean="0"/>
            <a:t>1. </a:t>
          </a:r>
          <a:r>
            <a:rPr lang="zh-TW" sz="2400" kern="1200" dirty="0" smtClean="0"/>
            <a:t>兒童癌症廣告</a:t>
          </a:r>
          <a:endParaRPr lang="zh-TW" alt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2400" kern="1200" dirty="0" smtClean="0"/>
            <a:t>2.</a:t>
          </a:r>
          <a:r>
            <a:rPr lang="zh-TW" sz="2400" kern="1200" dirty="0" smtClean="0"/>
            <a:t>宜蘭的國際童玩節</a:t>
          </a:r>
          <a:endParaRPr lang="zh-TW" alt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2400" kern="1200" dirty="0" smtClean="0"/>
            <a:t>3.</a:t>
          </a:r>
          <a:r>
            <a:rPr lang="zh-TW" altLang="en-US" sz="2400" kern="1200" dirty="0" smtClean="0"/>
            <a:t>不老騎士</a:t>
          </a:r>
          <a:endParaRPr lang="zh-TW" alt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2400" kern="1200" dirty="0" smtClean="0"/>
            <a:t>4. Open</a:t>
          </a:r>
          <a:r>
            <a:rPr lang="zh-TW" altLang="en-US" sz="2400" kern="1200" dirty="0" smtClean="0"/>
            <a:t>小將</a:t>
          </a:r>
          <a:endParaRPr lang="zh-TW" alt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2400" kern="1200" dirty="0" smtClean="0"/>
            <a:t>5.</a:t>
          </a:r>
          <a:r>
            <a:rPr lang="zh-TW" altLang="en-US" sz="2400" kern="1200" dirty="0" smtClean="0"/>
            <a:t> 政黨競選廣告 </a:t>
          </a:r>
          <a:endParaRPr lang="zh-TW" alt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2400" kern="1200" dirty="0" smtClean="0"/>
            <a:t>6.</a:t>
          </a:r>
          <a:r>
            <a:rPr lang="zh-TW" altLang="en-US" sz="2400" kern="1200" dirty="0" smtClean="0"/>
            <a:t> 植物之優 找林志玲代言</a:t>
          </a:r>
          <a:endParaRPr lang="zh-TW" altLang="en-US" sz="2400" kern="1200" dirty="0"/>
        </a:p>
      </dsp:txBody>
      <dsp:txXfrm>
        <a:off x="0" y="1743361"/>
        <a:ext cx="8568952" cy="262372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FF654-D225-4364-9699-C04A9B3DD6F0}">
      <dsp:nvSpPr>
        <dsp:cNvPr id="0" name=""/>
        <dsp:cNvSpPr/>
      </dsp:nvSpPr>
      <dsp:spPr>
        <a:xfrm>
          <a:off x="0" y="83102"/>
          <a:ext cx="8568952" cy="726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/>
            <a:t>組織：</a:t>
          </a:r>
          <a:endParaRPr lang="zh-TW" sz="2800" kern="1200" dirty="0"/>
        </a:p>
      </dsp:txBody>
      <dsp:txXfrm>
        <a:off x="35457" y="118559"/>
        <a:ext cx="8498038" cy="655436"/>
      </dsp:txXfrm>
    </dsp:sp>
    <dsp:sp modelId="{C05C517E-034B-40AF-9E4A-6BB248F554EA}">
      <dsp:nvSpPr>
        <dsp:cNvPr id="0" name=""/>
        <dsp:cNvSpPr/>
      </dsp:nvSpPr>
      <dsp:spPr>
        <a:xfrm>
          <a:off x="0" y="809453"/>
          <a:ext cx="8568952" cy="1796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200" b="1" kern="1200" dirty="0" smtClean="0"/>
            <a:t>組織行銷</a:t>
          </a:r>
          <a:r>
            <a:rPr lang="zh-TW" sz="2200" kern="1200" dirty="0" smtClean="0"/>
            <a:t>：用以創造、維持或改變目標視聽眾對特定組織與行為的一系列活動。例如：台灣的形象廣告或企業贊助公共活動如路跑。</a:t>
          </a:r>
          <a:r>
            <a:rPr lang="en-US" altLang="zh-TW" sz="2200" kern="1200" dirty="0" smtClean="0"/>
            <a:t>VIDEO</a:t>
          </a:r>
          <a:endParaRPr lang="zh-TW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200" b="1" kern="1200" dirty="0" smtClean="0"/>
            <a:t>企業形象廣告</a:t>
          </a:r>
          <a:r>
            <a:rPr lang="zh-TW" sz="2200" kern="1200" dirty="0" smtClean="0"/>
            <a:t>：公司用來向各類公眾行銷自己的主要工具。例如</a:t>
          </a:r>
          <a:r>
            <a:rPr lang="en-US" sz="2200" kern="1200" dirty="0" smtClean="0"/>
            <a:t>IBM(</a:t>
          </a:r>
          <a:r>
            <a:rPr lang="zh-TW" sz="2200" kern="1200" dirty="0" smtClean="0"/>
            <a:t>解決</a:t>
          </a:r>
          <a:r>
            <a:rPr lang="en-US" sz="2200" kern="1200" dirty="0" smtClean="0"/>
            <a:t>E-</a:t>
          </a:r>
          <a:r>
            <a:rPr lang="zh-TW" sz="2200" kern="1200" dirty="0" smtClean="0"/>
            <a:t>企業的主要專家</a:t>
          </a:r>
          <a:r>
            <a:rPr lang="en-US" altLang="zh-TW" sz="2200" kern="1200" dirty="0" smtClean="0"/>
            <a:t>)</a:t>
          </a:r>
          <a:r>
            <a:rPr lang="zh-TW" sz="2200" kern="1200" dirty="0" smtClean="0"/>
            <a:t>。</a:t>
          </a:r>
          <a:r>
            <a:rPr lang="zh-TW" sz="2200" kern="1200" dirty="0" smtClean="0">
              <a:solidFill>
                <a:srgbClr val="0070C0"/>
              </a:solidFill>
            </a:rPr>
            <a:t>例如南台：永遠領先的科技大學</a:t>
          </a:r>
          <a:r>
            <a:rPr lang="zh-TW" sz="2200" kern="1200" dirty="0" smtClean="0"/>
            <a:t>。</a:t>
          </a:r>
          <a:endParaRPr lang="zh-TW" sz="2200" kern="1200" dirty="0"/>
        </a:p>
      </dsp:txBody>
      <dsp:txXfrm>
        <a:off x="0" y="809453"/>
        <a:ext cx="8568952" cy="1796760"/>
      </dsp:txXfrm>
    </dsp:sp>
    <dsp:sp modelId="{37173128-30AF-4658-B3CC-1FE2CAD274AA}">
      <dsp:nvSpPr>
        <dsp:cNvPr id="0" name=""/>
        <dsp:cNvSpPr/>
      </dsp:nvSpPr>
      <dsp:spPr>
        <a:xfrm>
          <a:off x="0" y="2606213"/>
          <a:ext cx="8568952" cy="726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/>
            <a:t>人物：</a:t>
          </a:r>
          <a:endParaRPr lang="zh-TW" sz="2800" kern="1200" dirty="0"/>
        </a:p>
      </dsp:txBody>
      <dsp:txXfrm>
        <a:off x="35457" y="2641670"/>
        <a:ext cx="8498038" cy="655436"/>
      </dsp:txXfrm>
    </dsp:sp>
    <dsp:sp modelId="{20A593F1-EEF8-4ED2-9581-CC8E1C2AF71C}">
      <dsp:nvSpPr>
        <dsp:cNvPr id="0" name=""/>
        <dsp:cNvSpPr/>
      </dsp:nvSpPr>
      <dsp:spPr>
        <a:xfrm>
          <a:off x="0" y="3332564"/>
          <a:ext cx="8568952" cy="1477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200" b="1" kern="1200" dirty="0" smtClean="0"/>
            <a:t>人物行銷</a:t>
          </a:r>
          <a:r>
            <a:rPr lang="zh-TW" sz="2200" kern="1200" dirty="0" smtClean="0"/>
            <a:t>：用以創造、維持、改變對特定人物的態度或行為的一系列活動。例如</a:t>
          </a:r>
          <a:r>
            <a:rPr lang="zh-TW" sz="2200" kern="1200" smtClean="0"/>
            <a:t>蘇貞昌、</a:t>
          </a:r>
          <a:r>
            <a:rPr lang="en-US" sz="2200" kern="1200" smtClean="0"/>
            <a:t>open</a:t>
          </a:r>
          <a:r>
            <a:rPr lang="zh-TW" sz="2200" kern="1200" smtClean="0"/>
            <a:t>小將。</a:t>
          </a:r>
          <a:endParaRPr lang="zh-TW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200" kern="1200" dirty="0" smtClean="0"/>
            <a:t>發掘或誇耀與名人的關係通常都有助於組織達成目標，例如</a:t>
          </a:r>
          <a:r>
            <a:rPr lang="en-US" sz="2200" kern="1200" dirty="0" smtClean="0"/>
            <a:t>NIKE</a:t>
          </a:r>
          <a:r>
            <a:rPr lang="zh-TW" sz="2200" kern="1200" dirty="0" smtClean="0"/>
            <a:t>、迪士尼都試著與老虎伍茲連結。</a:t>
          </a:r>
          <a:r>
            <a:rPr lang="zh-TW" sz="2200" u="sng" kern="1200" dirty="0" smtClean="0">
              <a:solidFill>
                <a:srgbClr val="0070C0"/>
              </a:solidFill>
            </a:rPr>
            <a:t>例如林志玲與植物之優。</a:t>
          </a:r>
          <a:endParaRPr kumimoji="1" lang="zh-TW" sz="2200" b="0" i="0" u="sng" kern="1200" baseline="0" dirty="0">
            <a:solidFill>
              <a:srgbClr val="0070C0"/>
            </a:solidFill>
          </a:endParaRPr>
        </a:p>
      </dsp:txBody>
      <dsp:txXfrm>
        <a:off x="0" y="3332564"/>
        <a:ext cx="8568952" cy="147798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4EFB5B-90CE-4F8A-96FF-599E689E8988}">
      <dsp:nvSpPr>
        <dsp:cNvPr id="0" name=""/>
        <dsp:cNvSpPr/>
      </dsp:nvSpPr>
      <dsp:spPr>
        <a:xfrm>
          <a:off x="0" y="238111"/>
          <a:ext cx="8568952" cy="778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000" kern="1200" dirty="0" smtClean="0"/>
            <a:t>地方：</a:t>
          </a:r>
          <a:endParaRPr lang="zh-TW" sz="3000" kern="1200" dirty="0"/>
        </a:p>
      </dsp:txBody>
      <dsp:txXfrm>
        <a:off x="37990" y="276101"/>
        <a:ext cx="8492972" cy="702252"/>
      </dsp:txXfrm>
    </dsp:sp>
    <dsp:sp modelId="{93BE8A33-AC2A-45A2-BD51-1AB6AAE03947}">
      <dsp:nvSpPr>
        <dsp:cNvPr id="0" name=""/>
        <dsp:cNvSpPr/>
      </dsp:nvSpPr>
      <dsp:spPr>
        <a:xfrm>
          <a:off x="0" y="1016343"/>
          <a:ext cx="8568952" cy="1179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300" kern="1200" dirty="0" smtClean="0"/>
            <a:t>地方行銷：用以創造、維持、改變對特定地方的態度或行為的一系列活動。</a:t>
          </a:r>
          <a:endParaRPr lang="zh-TW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300" kern="1200" dirty="0" smtClean="0"/>
            <a:t>例如台灣旅遊廣告，宜蘭的國際童玩節，南投的火車好多節。</a:t>
          </a:r>
          <a:endParaRPr lang="zh-TW" sz="2300" kern="1200" dirty="0"/>
        </a:p>
      </dsp:txBody>
      <dsp:txXfrm>
        <a:off x="0" y="1016343"/>
        <a:ext cx="8568952" cy="1179900"/>
      </dsp:txXfrm>
    </dsp:sp>
    <dsp:sp modelId="{5344E594-CC84-421F-AE54-0CDF39D06D64}">
      <dsp:nvSpPr>
        <dsp:cNvPr id="0" name=""/>
        <dsp:cNvSpPr/>
      </dsp:nvSpPr>
      <dsp:spPr>
        <a:xfrm>
          <a:off x="0" y="2196244"/>
          <a:ext cx="8568952" cy="778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000" kern="1200" dirty="0" smtClean="0"/>
            <a:t>理念：</a:t>
          </a:r>
          <a:endParaRPr lang="zh-TW" sz="3000" kern="1200" dirty="0"/>
        </a:p>
      </dsp:txBody>
      <dsp:txXfrm>
        <a:off x="37990" y="2234234"/>
        <a:ext cx="8492972" cy="702252"/>
      </dsp:txXfrm>
    </dsp:sp>
    <dsp:sp modelId="{F14A05B9-59DD-4314-8287-D24AE8D3049B}">
      <dsp:nvSpPr>
        <dsp:cNvPr id="0" name=""/>
        <dsp:cNvSpPr/>
      </dsp:nvSpPr>
      <dsp:spPr>
        <a:xfrm>
          <a:off x="0" y="2974476"/>
          <a:ext cx="8568952" cy="1179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300" kern="1200" dirty="0" smtClean="0"/>
            <a:t>社會行銷</a:t>
          </a:r>
          <a:r>
            <a:rPr lang="en-US" sz="2300" kern="1200" dirty="0" smtClean="0"/>
            <a:t>(</a:t>
          </a:r>
          <a:r>
            <a:rPr lang="zh-TW" sz="2300" kern="1200" dirty="0" smtClean="0"/>
            <a:t>社會理念行銷</a:t>
          </a:r>
          <a:r>
            <a:rPr lang="en-US" sz="2300" kern="1200" dirty="0" smtClean="0"/>
            <a:t>)</a:t>
          </a:r>
          <a:r>
            <a:rPr lang="zh-TW" sz="2300" kern="1200" dirty="0" smtClean="0"/>
            <a:t>：使用商業行銷的觀念與工具設計各種方案來影響各人的行為，以改善福祉與社會，</a:t>
          </a:r>
          <a:endParaRPr lang="zh-TW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300" kern="1200" dirty="0" smtClean="0"/>
            <a:t>例如兒童癌症廣告。</a:t>
          </a:r>
          <a:endParaRPr lang="zh-TW" sz="2300" kern="1200" dirty="0"/>
        </a:p>
      </dsp:txBody>
      <dsp:txXfrm>
        <a:off x="0" y="2974476"/>
        <a:ext cx="8568952" cy="117990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FAEA1D-A47A-48A4-9D3A-85F2A6181EED}">
      <dsp:nvSpPr>
        <dsp:cNvPr id="0" name=""/>
        <dsp:cNvSpPr/>
      </dsp:nvSpPr>
      <dsp:spPr>
        <a:xfrm>
          <a:off x="72009" y="1331948"/>
          <a:ext cx="3314267" cy="1156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TW" sz="2400" b="0" i="0" kern="1200" baseline="0" dirty="0" smtClean="0"/>
            <a:t>產品與服務決策的三層次：</a:t>
          </a:r>
          <a:endParaRPr kumimoji="1" lang="en-US" sz="2400" b="0" i="0" kern="1200" baseline="0" dirty="0"/>
        </a:p>
      </dsp:txBody>
      <dsp:txXfrm>
        <a:off x="105884" y="1365823"/>
        <a:ext cx="3246517" cy="1088844"/>
      </dsp:txXfrm>
    </dsp:sp>
    <dsp:sp modelId="{6821D767-48E0-493E-80A3-1E2CC95A1BF8}">
      <dsp:nvSpPr>
        <dsp:cNvPr id="0" name=""/>
        <dsp:cNvSpPr/>
      </dsp:nvSpPr>
      <dsp:spPr>
        <a:xfrm rot="18289469">
          <a:off x="3038782" y="1217958"/>
          <a:ext cx="162026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620264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808407" y="1204697"/>
        <a:ext cx="81013" cy="81013"/>
      </dsp:txXfrm>
    </dsp:sp>
    <dsp:sp modelId="{EA3F7EB0-A4FF-4AEE-A4F6-EBE66580A36F}">
      <dsp:nvSpPr>
        <dsp:cNvPr id="0" name=""/>
        <dsp:cNvSpPr/>
      </dsp:nvSpPr>
      <dsp:spPr>
        <a:xfrm>
          <a:off x="4311551" y="1865"/>
          <a:ext cx="4185390" cy="1156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zh-TW" sz="2500" b="0" i="0" kern="1200" baseline="0" dirty="0" smtClean="0"/>
            <a:t>1.</a:t>
          </a:r>
          <a:r>
            <a:rPr kumimoji="1" lang="zh-TW" sz="2500" b="0" i="0" kern="1200" baseline="0" dirty="0" smtClean="0"/>
            <a:t>個別產品與服務決策</a:t>
          </a:r>
          <a:endParaRPr kumimoji="1" lang="en-US" altLang="zh-TW" sz="2500" b="0" i="0" kern="1200" baseline="0" dirty="0" smtClean="0"/>
        </a:p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TW" altLang="en-US" sz="2500" b="0" i="0" kern="1200" baseline="0" dirty="0" smtClean="0">
              <a:solidFill>
                <a:srgbClr val="FFFF00"/>
              </a:solidFill>
            </a:rPr>
            <a:t>要做那一種產品</a:t>
          </a:r>
          <a:endParaRPr kumimoji="1" lang="en-US" sz="2500" b="0" i="0" kern="1200" baseline="0" dirty="0">
            <a:solidFill>
              <a:srgbClr val="FFFF00"/>
            </a:solidFill>
          </a:endParaRPr>
        </a:p>
      </dsp:txBody>
      <dsp:txXfrm>
        <a:off x="4345426" y="35740"/>
        <a:ext cx="4117640" cy="1088844"/>
      </dsp:txXfrm>
    </dsp:sp>
    <dsp:sp modelId="{2EB0D9F1-0298-4CE3-A33E-56EF2CE43073}">
      <dsp:nvSpPr>
        <dsp:cNvPr id="0" name=""/>
        <dsp:cNvSpPr/>
      </dsp:nvSpPr>
      <dsp:spPr>
        <a:xfrm>
          <a:off x="3386276" y="1882999"/>
          <a:ext cx="92527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925275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825782" y="1887114"/>
        <a:ext cx="46263" cy="46263"/>
      </dsp:txXfrm>
    </dsp:sp>
    <dsp:sp modelId="{3237AD8A-D167-4ED2-BC40-9CD344585ACB}">
      <dsp:nvSpPr>
        <dsp:cNvPr id="0" name=""/>
        <dsp:cNvSpPr/>
      </dsp:nvSpPr>
      <dsp:spPr>
        <a:xfrm>
          <a:off x="4311551" y="1331948"/>
          <a:ext cx="4182707" cy="1156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zh-TW" sz="2500" b="0" i="0" kern="1200" baseline="0" dirty="0" smtClean="0"/>
            <a:t>2. </a:t>
          </a:r>
          <a:r>
            <a:rPr kumimoji="1" lang="zh-TW" sz="2500" b="0" i="0" kern="1200" baseline="0" dirty="0" smtClean="0"/>
            <a:t>產品線決策</a:t>
          </a:r>
          <a:endParaRPr kumimoji="1" lang="en-US" altLang="zh-TW" sz="2500" b="0" i="0" kern="1200" baseline="0" dirty="0" smtClean="0"/>
        </a:p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TW" altLang="en-US" sz="2500" b="0" i="0" kern="1200" baseline="0" dirty="0" smtClean="0">
              <a:solidFill>
                <a:srgbClr val="FFFF00"/>
              </a:solidFill>
            </a:rPr>
            <a:t>這種產品要做多長</a:t>
          </a:r>
          <a:endParaRPr kumimoji="1" lang="en-US" sz="2500" b="0" i="0" kern="1200" baseline="0" dirty="0">
            <a:solidFill>
              <a:srgbClr val="FFFF00"/>
            </a:solidFill>
          </a:endParaRPr>
        </a:p>
      </dsp:txBody>
      <dsp:txXfrm>
        <a:off x="4345426" y="1365823"/>
        <a:ext cx="4114957" cy="1088844"/>
      </dsp:txXfrm>
    </dsp:sp>
    <dsp:sp modelId="{62B34C83-2FB1-427D-AB34-B73DEA629D78}">
      <dsp:nvSpPr>
        <dsp:cNvPr id="0" name=""/>
        <dsp:cNvSpPr/>
      </dsp:nvSpPr>
      <dsp:spPr>
        <a:xfrm rot="3310531">
          <a:off x="3038782" y="2548041"/>
          <a:ext cx="162026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620264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808407" y="2534781"/>
        <a:ext cx="81013" cy="81013"/>
      </dsp:txXfrm>
    </dsp:sp>
    <dsp:sp modelId="{8BBAFDDD-6BFA-4257-BFF4-3DE7334B8D8D}">
      <dsp:nvSpPr>
        <dsp:cNvPr id="0" name=""/>
        <dsp:cNvSpPr/>
      </dsp:nvSpPr>
      <dsp:spPr>
        <a:xfrm>
          <a:off x="4311551" y="2662032"/>
          <a:ext cx="4185390" cy="1156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zh-TW" sz="2400" b="0" i="0" kern="1200" baseline="0" dirty="0" smtClean="0"/>
            <a:t>3. </a:t>
          </a:r>
          <a:r>
            <a:rPr kumimoji="1" lang="zh-TW" sz="2400" b="0" i="0" kern="1200" baseline="0" dirty="0" smtClean="0"/>
            <a:t>產品組合決策</a:t>
          </a:r>
          <a:endParaRPr kumimoji="1" lang="en-US" altLang="zh-TW" sz="2400" b="0" i="0" kern="1200" baseline="0" dirty="0" smtClean="0"/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TW" altLang="en-US" sz="2400" b="0" i="0" kern="1200" baseline="0" dirty="0" smtClean="0">
              <a:solidFill>
                <a:srgbClr val="FFFF00"/>
              </a:solidFill>
            </a:rPr>
            <a:t>公司要做多少條產品線</a:t>
          </a:r>
          <a:endParaRPr kumimoji="1" lang="en-US" altLang="zh-TW" sz="2400" b="0" i="0" kern="1200" baseline="0" dirty="0" smtClean="0">
            <a:solidFill>
              <a:srgbClr val="FFFF00"/>
            </a:solidFill>
          </a:endParaRPr>
        </a:p>
      </dsp:txBody>
      <dsp:txXfrm>
        <a:off x="4345426" y="2695907"/>
        <a:ext cx="4117640" cy="108884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FAEA1D-A47A-48A4-9D3A-85F2A6181EED}">
      <dsp:nvSpPr>
        <dsp:cNvPr id="0" name=""/>
        <dsp:cNvSpPr/>
      </dsp:nvSpPr>
      <dsp:spPr>
        <a:xfrm>
          <a:off x="72009" y="1331948"/>
          <a:ext cx="3314267" cy="1156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TW" sz="2400" b="0" i="0" kern="1200" baseline="0" dirty="0" smtClean="0"/>
            <a:t>產品與服務決策的三層次：</a:t>
          </a:r>
          <a:endParaRPr kumimoji="1" lang="en-US" sz="2400" b="0" i="0" kern="1200" baseline="0" dirty="0"/>
        </a:p>
      </dsp:txBody>
      <dsp:txXfrm>
        <a:off x="105884" y="1365823"/>
        <a:ext cx="3246517" cy="1088844"/>
      </dsp:txXfrm>
    </dsp:sp>
    <dsp:sp modelId="{6821D767-48E0-493E-80A3-1E2CC95A1BF8}">
      <dsp:nvSpPr>
        <dsp:cNvPr id="0" name=""/>
        <dsp:cNvSpPr/>
      </dsp:nvSpPr>
      <dsp:spPr>
        <a:xfrm rot="18289469">
          <a:off x="3038782" y="1217958"/>
          <a:ext cx="162026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620264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808407" y="1204697"/>
        <a:ext cx="81013" cy="81013"/>
      </dsp:txXfrm>
    </dsp:sp>
    <dsp:sp modelId="{EA3F7EB0-A4FF-4AEE-A4F6-EBE66580A36F}">
      <dsp:nvSpPr>
        <dsp:cNvPr id="0" name=""/>
        <dsp:cNvSpPr/>
      </dsp:nvSpPr>
      <dsp:spPr>
        <a:xfrm>
          <a:off x="4311551" y="1865"/>
          <a:ext cx="4185390" cy="1156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zh-TW" sz="2500" b="0" i="0" kern="1200" baseline="0" dirty="0" smtClean="0"/>
            <a:t>1.</a:t>
          </a:r>
          <a:r>
            <a:rPr kumimoji="1" lang="zh-TW" sz="2500" b="0" i="0" kern="1200" baseline="0" dirty="0" smtClean="0"/>
            <a:t>個別產品與服務決策</a:t>
          </a:r>
          <a:endParaRPr kumimoji="1" lang="en-US" altLang="zh-TW" sz="2500" b="0" i="0" kern="1200" baseline="0" dirty="0" smtClean="0"/>
        </a:p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TW" altLang="en-US" sz="2500" b="0" i="0" kern="1200" baseline="0" dirty="0" smtClean="0">
              <a:solidFill>
                <a:srgbClr val="FFFF00"/>
              </a:solidFill>
            </a:rPr>
            <a:t>要做那一種產品</a:t>
          </a:r>
          <a:endParaRPr kumimoji="1" lang="en-US" sz="2500" b="0" i="0" kern="1200" baseline="0" dirty="0">
            <a:solidFill>
              <a:srgbClr val="FFFF00"/>
            </a:solidFill>
          </a:endParaRPr>
        </a:p>
      </dsp:txBody>
      <dsp:txXfrm>
        <a:off x="4345426" y="35740"/>
        <a:ext cx="4117640" cy="1088844"/>
      </dsp:txXfrm>
    </dsp:sp>
    <dsp:sp modelId="{2EB0D9F1-0298-4CE3-A33E-56EF2CE43073}">
      <dsp:nvSpPr>
        <dsp:cNvPr id="0" name=""/>
        <dsp:cNvSpPr/>
      </dsp:nvSpPr>
      <dsp:spPr>
        <a:xfrm>
          <a:off x="3386276" y="1882999"/>
          <a:ext cx="92527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925275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825782" y="1887114"/>
        <a:ext cx="46263" cy="46263"/>
      </dsp:txXfrm>
    </dsp:sp>
    <dsp:sp modelId="{3237AD8A-D167-4ED2-BC40-9CD344585ACB}">
      <dsp:nvSpPr>
        <dsp:cNvPr id="0" name=""/>
        <dsp:cNvSpPr/>
      </dsp:nvSpPr>
      <dsp:spPr>
        <a:xfrm>
          <a:off x="4311551" y="1331948"/>
          <a:ext cx="4182707" cy="1156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zh-TW" sz="2500" b="0" i="0" kern="1200" baseline="0" dirty="0" smtClean="0"/>
            <a:t>2. </a:t>
          </a:r>
          <a:r>
            <a:rPr kumimoji="1" lang="zh-TW" sz="2500" b="0" i="0" kern="1200" baseline="0" dirty="0" smtClean="0"/>
            <a:t>產品線決策</a:t>
          </a:r>
          <a:endParaRPr kumimoji="1" lang="en-US" altLang="zh-TW" sz="2500" b="0" i="0" kern="1200" baseline="0" dirty="0" smtClean="0"/>
        </a:p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TW" altLang="en-US" sz="2500" b="0" i="0" kern="1200" baseline="0" dirty="0" smtClean="0">
              <a:solidFill>
                <a:srgbClr val="FFFF00"/>
              </a:solidFill>
            </a:rPr>
            <a:t>這種產品要做多長</a:t>
          </a:r>
          <a:endParaRPr kumimoji="1" lang="en-US" sz="2500" b="0" i="0" kern="1200" baseline="0" dirty="0">
            <a:solidFill>
              <a:srgbClr val="FFFF00"/>
            </a:solidFill>
          </a:endParaRPr>
        </a:p>
      </dsp:txBody>
      <dsp:txXfrm>
        <a:off x="4345426" y="1365823"/>
        <a:ext cx="4114957" cy="1088844"/>
      </dsp:txXfrm>
    </dsp:sp>
    <dsp:sp modelId="{62B34C83-2FB1-427D-AB34-B73DEA629D78}">
      <dsp:nvSpPr>
        <dsp:cNvPr id="0" name=""/>
        <dsp:cNvSpPr/>
      </dsp:nvSpPr>
      <dsp:spPr>
        <a:xfrm rot="3310531">
          <a:off x="3038782" y="2548041"/>
          <a:ext cx="162026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620264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808407" y="2534781"/>
        <a:ext cx="81013" cy="81013"/>
      </dsp:txXfrm>
    </dsp:sp>
    <dsp:sp modelId="{8BBAFDDD-6BFA-4257-BFF4-3DE7334B8D8D}">
      <dsp:nvSpPr>
        <dsp:cNvPr id="0" name=""/>
        <dsp:cNvSpPr/>
      </dsp:nvSpPr>
      <dsp:spPr>
        <a:xfrm>
          <a:off x="4311551" y="2662032"/>
          <a:ext cx="4185390" cy="1156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zh-TW" sz="2400" b="0" i="0" kern="1200" baseline="0" dirty="0" smtClean="0"/>
            <a:t>3. </a:t>
          </a:r>
          <a:r>
            <a:rPr kumimoji="1" lang="zh-TW" sz="2400" b="0" i="0" kern="1200" baseline="0" dirty="0" smtClean="0"/>
            <a:t>產品組合決策</a:t>
          </a:r>
          <a:endParaRPr kumimoji="1" lang="en-US" altLang="zh-TW" sz="2400" b="0" i="0" kern="1200" baseline="0" dirty="0" smtClean="0"/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TW" altLang="en-US" sz="2400" b="0" i="0" kern="1200" baseline="0" dirty="0" smtClean="0">
              <a:solidFill>
                <a:srgbClr val="FFFF00"/>
              </a:solidFill>
            </a:rPr>
            <a:t>公司要做多少條產品線</a:t>
          </a:r>
          <a:endParaRPr kumimoji="1" lang="en-US" altLang="zh-TW" sz="2400" b="0" i="0" kern="1200" baseline="0" dirty="0" smtClean="0">
            <a:solidFill>
              <a:srgbClr val="FFFF00"/>
            </a:solidFill>
          </a:endParaRPr>
        </a:p>
      </dsp:txBody>
      <dsp:txXfrm>
        <a:off x="4345426" y="2695907"/>
        <a:ext cx="4117640" cy="108884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0231E-4BE1-4761-8EFE-265AC5DC0100}">
      <dsp:nvSpPr>
        <dsp:cNvPr id="0" name=""/>
        <dsp:cNvSpPr/>
      </dsp:nvSpPr>
      <dsp:spPr>
        <a:xfrm>
          <a:off x="0" y="23435"/>
          <a:ext cx="8568952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品質的定義：</a:t>
          </a:r>
          <a:endParaRPr lang="zh-TW" altLang="en-US" sz="2000" kern="1200" dirty="0"/>
        </a:p>
      </dsp:txBody>
      <dsp:txXfrm>
        <a:off x="31984" y="55419"/>
        <a:ext cx="8504984" cy="591232"/>
      </dsp:txXfrm>
    </dsp:sp>
    <dsp:sp modelId="{DDC18B2D-B10C-42F2-B829-6CA201A99C5A}">
      <dsp:nvSpPr>
        <dsp:cNvPr id="0" name=""/>
        <dsp:cNvSpPr/>
      </dsp:nvSpPr>
      <dsp:spPr>
        <a:xfrm>
          <a:off x="0" y="678635"/>
          <a:ext cx="8568952" cy="108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/>
            <a:t>狹義：沒有瑕疵</a:t>
          </a:r>
          <a:r>
            <a:rPr lang="en-US" altLang="zh-TW" sz="2000" kern="1200" dirty="0" smtClean="0"/>
            <a:t>, </a:t>
          </a:r>
          <a:r>
            <a:rPr lang="en-US" altLang="zh-TW" sz="2000" kern="1200" dirty="0" smtClean="0">
              <a:ea typeface="新細明體"/>
            </a:rPr>
            <a:t>KMC, </a:t>
          </a:r>
          <a:r>
            <a:rPr lang="en-US" altLang="zh-TW" sz="2000" kern="1200" dirty="0" smtClean="0"/>
            <a:t>the only one, 5</a:t>
          </a:r>
          <a:r>
            <a:rPr lang="zh-TW" altLang="en-US" sz="2000" kern="1200" dirty="0" smtClean="0"/>
            <a:t>個</a:t>
          </a:r>
          <a:r>
            <a:rPr lang="el-GR" altLang="zh-TW" sz="2000" kern="1200" dirty="0" smtClean="0">
              <a:ea typeface="新細明體"/>
            </a:rPr>
            <a:t>δ</a:t>
          </a:r>
          <a:r>
            <a:rPr lang="en-US" altLang="zh-TW" sz="2000" kern="1200" dirty="0" smtClean="0">
              <a:ea typeface="新細明體"/>
            </a:rPr>
            <a:t> </a:t>
          </a:r>
          <a:endParaRPr lang="zh-TW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kern="1200" dirty="0" smtClean="0"/>
            <a:t>顧客滿意度的定義：具有滿足所聲明的或隱含的顧客需求的能力</a:t>
          </a:r>
          <a:endParaRPr lang="zh-TW" alt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kern="1200" dirty="0" smtClean="0"/>
            <a:t>西門子：顧客會再度光顧，而且我們的產品不會被退回</a:t>
          </a:r>
          <a:endParaRPr lang="zh-TW" altLang="en-US" sz="2000" kern="1200" dirty="0"/>
        </a:p>
      </dsp:txBody>
      <dsp:txXfrm>
        <a:off x="0" y="678635"/>
        <a:ext cx="8568952" cy="1086750"/>
      </dsp:txXfrm>
    </dsp:sp>
    <dsp:sp modelId="{2331EFFF-E026-4551-821B-2ECD1831EC26}">
      <dsp:nvSpPr>
        <dsp:cNvPr id="0" name=""/>
        <dsp:cNvSpPr/>
      </dsp:nvSpPr>
      <dsp:spPr>
        <a:xfrm>
          <a:off x="0" y="1765385"/>
          <a:ext cx="8568952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/>
            <a:t>品質定義錯誤的結果：</a:t>
          </a:r>
          <a:r>
            <a:rPr lang="zh-TW" altLang="en-US" sz="2000" kern="1200" dirty="0" smtClean="0"/>
            <a:t>生產面、</a:t>
          </a:r>
          <a:r>
            <a:rPr lang="zh-TW" sz="2000" kern="1200" dirty="0" smtClean="0"/>
            <a:t>狹義</a:t>
          </a:r>
          <a:r>
            <a:rPr lang="en-US" sz="2000" kern="1200" dirty="0" smtClean="0"/>
            <a:t>TQM</a:t>
          </a:r>
          <a:r>
            <a:rPr lang="zh-TW" sz="2000" kern="1200" dirty="0" smtClean="0"/>
            <a:t>的失敗</a:t>
          </a:r>
          <a:endParaRPr lang="zh-TW" sz="2000" kern="1200" dirty="0"/>
        </a:p>
      </dsp:txBody>
      <dsp:txXfrm>
        <a:off x="31984" y="1797369"/>
        <a:ext cx="8504984" cy="591232"/>
      </dsp:txXfrm>
    </dsp:sp>
    <dsp:sp modelId="{0548C43A-EF70-452A-A05E-2119D747849D}">
      <dsp:nvSpPr>
        <dsp:cNvPr id="0" name=""/>
        <dsp:cNvSpPr/>
      </dsp:nvSpPr>
      <dsp:spPr>
        <a:xfrm>
          <a:off x="0" y="2521385"/>
          <a:ext cx="8568952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solidFill>
                <a:srgbClr val="FFFF00"/>
              </a:solidFill>
            </a:rPr>
            <a:t>問題：正確的品質概念應該是生產面還是行銷面</a:t>
          </a:r>
          <a:r>
            <a:rPr lang="en-US" altLang="zh-TW" sz="2000" kern="1200" dirty="0" smtClean="0">
              <a:solidFill>
                <a:srgbClr val="FFFF00"/>
              </a:solidFill>
            </a:rPr>
            <a:t>?</a:t>
          </a:r>
          <a:endParaRPr lang="zh-TW" sz="2000" kern="1200" dirty="0">
            <a:solidFill>
              <a:srgbClr val="FFFF00"/>
            </a:solidFill>
          </a:endParaRPr>
        </a:p>
      </dsp:txBody>
      <dsp:txXfrm>
        <a:off x="31984" y="2553369"/>
        <a:ext cx="8504984" cy="591232"/>
      </dsp:txXfrm>
    </dsp:sp>
    <dsp:sp modelId="{5B1B5B25-489B-4B34-814A-A280BBAD5406}">
      <dsp:nvSpPr>
        <dsp:cNvPr id="0" name=""/>
        <dsp:cNvSpPr/>
      </dsp:nvSpPr>
      <dsp:spPr>
        <a:xfrm>
          <a:off x="0" y="3277385"/>
          <a:ext cx="8568952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產品品質的兩個構面</a:t>
          </a:r>
          <a:endParaRPr lang="zh-TW" altLang="en-US" sz="2000" kern="1200" dirty="0"/>
        </a:p>
      </dsp:txBody>
      <dsp:txXfrm>
        <a:off x="31984" y="3309369"/>
        <a:ext cx="8504984" cy="591232"/>
      </dsp:txXfrm>
    </dsp:sp>
    <dsp:sp modelId="{8C509120-152B-4944-ACF3-5195643E9AFA}">
      <dsp:nvSpPr>
        <dsp:cNvPr id="0" name=""/>
        <dsp:cNvSpPr/>
      </dsp:nvSpPr>
      <dsp:spPr>
        <a:xfrm>
          <a:off x="0" y="3932585"/>
          <a:ext cx="8568952" cy="72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b="1" kern="1200" dirty="0" smtClean="0"/>
            <a:t>品質水準</a:t>
          </a:r>
          <a:r>
            <a:rPr lang="zh-TW" altLang="en-US" sz="2000" kern="1200" dirty="0" smtClean="0"/>
            <a:t>：性能品質，產能執行其功能的能力例如。勞斯萊斯</a:t>
          </a:r>
          <a:endParaRPr lang="zh-TW" alt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b="1" kern="1200" dirty="0" smtClean="0"/>
            <a:t>品質的一致性</a:t>
          </a:r>
          <a:r>
            <a:rPr lang="zh-TW" altLang="en-US" sz="2000" kern="1200" dirty="0" smtClean="0"/>
            <a:t>：傳送既定的績效水準，而且沒有不良品。</a:t>
          </a:r>
          <a:endParaRPr lang="zh-TW" altLang="en-US" sz="2000" kern="1200" dirty="0"/>
        </a:p>
      </dsp:txBody>
      <dsp:txXfrm>
        <a:off x="0" y="3932585"/>
        <a:ext cx="8568952" cy="72450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D8A7B5-901E-41D6-8F3C-205D61DE8562}">
      <dsp:nvSpPr>
        <dsp:cNvPr id="0" name=""/>
        <dsp:cNvSpPr/>
      </dsp:nvSpPr>
      <dsp:spPr>
        <a:xfrm>
          <a:off x="0" y="352722"/>
          <a:ext cx="8568952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以智慧型手機為例</a:t>
          </a:r>
          <a:endParaRPr lang="zh-TW" altLang="en-US" sz="2800" kern="1200" dirty="0"/>
        </a:p>
      </dsp:txBody>
      <dsp:txXfrm>
        <a:off x="59399" y="412121"/>
        <a:ext cx="8450154" cy="1098002"/>
      </dsp:txXfrm>
    </dsp:sp>
    <dsp:sp modelId="{2C89747A-ED70-432B-BDFD-BC77A012AA6A}">
      <dsp:nvSpPr>
        <dsp:cNvPr id="0" name=""/>
        <dsp:cNvSpPr/>
      </dsp:nvSpPr>
      <dsp:spPr>
        <a:xfrm>
          <a:off x="0" y="1569522"/>
          <a:ext cx="8568952" cy="275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800" kern="1200" dirty="0" smtClean="0"/>
            <a:t>消費者重視的品質面向有那些</a:t>
          </a:r>
          <a:r>
            <a:rPr lang="en-US" altLang="zh-TW" sz="2800" kern="1200" dirty="0" smtClean="0"/>
            <a:t>?</a:t>
          </a:r>
          <a:r>
            <a:rPr lang="zh-TW" altLang="en-US" sz="2800" kern="1200" dirty="0" smtClean="0"/>
            <a:t>要符合那些要求才叫好產品</a:t>
          </a:r>
          <a:r>
            <a:rPr lang="en-US" altLang="zh-TW" sz="2800" kern="1200" dirty="0" smtClean="0"/>
            <a:t>?</a:t>
          </a:r>
          <a:endParaRPr lang="zh-TW" alt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800" kern="1200" dirty="0" smtClean="0"/>
            <a:t>生產工廠端的廠他所重視的品質面相又有那些</a:t>
          </a:r>
          <a:r>
            <a:rPr lang="en-US" altLang="zh-TW" sz="2800" kern="1200" dirty="0" smtClean="0"/>
            <a:t>?</a:t>
          </a:r>
          <a:r>
            <a:rPr lang="zh-TW" altLang="en-US" sz="2800" kern="1200" dirty="0" smtClean="0"/>
            <a:t>要符合那些公司的要求才叫生產出品質好的手機</a:t>
          </a:r>
          <a:r>
            <a:rPr lang="en-US" altLang="zh-TW" sz="2800" kern="1200" dirty="0" smtClean="0"/>
            <a:t>?</a:t>
          </a:r>
          <a:endParaRPr lang="zh-TW" alt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800" kern="1200" dirty="0" smtClean="0"/>
            <a:t>企業實施電子化管理，提升的是行銷面的品質還是生產面的品質</a:t>
          </a:r>
          <a:r>
            <a:rPr lang="en-US" altLang="zh-TW" sz="2800" kern="1200" dirty="0" smtClean="0"/>
            <a:t>?</a:t>
          </a:r>
          <a:endParaRPr lang="zh-TW" altLang="en-US" sz="2800" kern="1200" dirty="0"/>
        </a:p>
      </dsp:txBody>
      <dsp:txXfrm>
        <a:off x="0" y="1569522"/>
        <a:ext cx="8568952" cy="27582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A3066A-A7E3-47B1-B4E7-CE9C3F093660}">
      <dsp:nvSpPr>
        <dsp:cNvPr id="0" name=""/>
        <dsp:cNvSpPr/>
      </dsp:nvSpPr>
      <dsp:spPr>
        <a:xfrm>
          <a:off x="0" y="49234"/>
          <a:ext cx="8497888" cy="933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600" kern="1200" dirty="0" smtClean="0"/>
            <a:t>服務的定義</a:t>
          </a:r>
          <a:r>
            <a:rPr lang="en-US" sz="3600" kern="1200" dirty="0" smtClean="0"/>
            <a:t>:</a:t>
          </a:r>
          <a:endParaRPr lang="zh-TW" sz="3600" kern="1200" dirty="0"/>
        </a:p>
      </dsp:txBody>
      <dsp:txXfrm>
        <a:off x="45588" y="94822"/>
        <a:ext cx="8406712" cy="842703"/>
      </dsp:txXfrm>
    </dsp:sp>
    <dsp:sp modelId="{50095429-CDF4-41B4-928E-33EDD0F383B2}">
      <dsp:nvSpPr>
        <dsp:cNvPr id="0" name=""/>
        <dsp:cNvSpPr/>
      </dsp:nvSpPr>
      <dsp:spPr>
        <a:xfrm>
          <a:off x="0" y="983113"/>
          <a:ext cx="8497888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808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800" kern="1200" dirty="0" smtClean="0"/>
            <a:t>賣方提供給買方的任何活動、利益或滿足。 </a:t>
          </a:r>
          <a:endParaRPr lang="en-US" sz="2800" kern="1200" dirty="0"/>
        </a:p>
      </dsp:txBody>
      <dsp:txXfrm>
        <a:off x="0" y="983113"/>
        <a:ext cx="8497888" cy="596160"/>
      </dsp:txXfrm>
    </dsp:sp>
    <dsp:sp modelId="{EBC0314E-7B66-4FC8-A90C-A8F70CA191B7}">
      <dsp:nvSpPr>
        <dsp:cNvPr id="0" name=""/>
        <dsp:cNvSpPr/>
      </dsp:nvSpPr>
      <dsp:spPr>
        <a:xfrm>
          <a:off x="0" y="1579273"/>
          <a:ext cx="8497888" cy="933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600" kern="1200" dirty="0" smtClean="0"/>
            <a:t>例如</a:t>
          </a:r>
          <a:r>
            <a:rPr lang="en-US" sz="3600" kern="1200" dirty="0" smtClean="0"/>
            <a:t>:</a:t>
          </a:r>
          <a:endParaRPr lang="en-US" sz="3600" kern="1200" dirty="0"/>
        </a:p>
      </dsp:txBody>
      <dsp:txXfrm>
        <a:off x="45588" y="1624861"/>
        <a:ext cx="8406712" cy="842703"/>
      </dsp:txXfrm>
    </dsp:sp>
    <dsp:sp modelId="{2F780BD6-C861-4954-AA5B-A3512A1C2119}">
      <dsp:nvSpPr>
        <dsp:cNvPr id="0" name=""/>
        <dsp:cNvSpPr/>
      </dsp:nvSpPr>
      <dsp:spPr>
        <a:xfrm>
          <a:off x="0" y="2513152"/>
          <a:ext cx="8497888" cy="2049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808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/>
            <a:t>Banking</a:t>
          </a:r>
          <a:r>
            <a:rPr lang="zh-TW" sz="2800" kern="1200" dirty="0" smtClean="0"/>
            <a:t> 銀行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/>
            <a:t>Hotels</a:t>
          </a:r>
          <a:r>
            <a:rPr lang="zh-TW" sz="2800" kern="1200" dirty="0" smtClean="0"/>
            <a:t> 旅館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/>
            <a:t>Tax Preparation</a:t>
          </a:r>
          <a:r>
            <a:rPr lang="zh-TW" sz="2800" kern="1200" dirty="0" smtClean="0"/>
            <a:t> 稅務服務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/>
            <a:t>Home Repair Services</a:t>
          </a:r>
          <a:r>
            <a:rPr lang="zh-TW" sz="2800" kern="1200" dirty="0" smtClean="0"/>
            <a:t> 家庭修繕</a:t>
          </a:r>
          <a:endParaRPr lang="zh-TW" sz="2800" kern="1200" dirty="0"/>
        </a:p>
      </dsp:txBody>
      <dsp:txXfrm>
        <a:off x="0" y="2513152"/>
        <a:ext cx="8497888" cy="204930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06D61B-D045-433D-962C-AC2157E5464F}">
      <dsp:nvSpPr>
        <dsp:cNvPr id="0" name=""/>
        <dsp:cNvSpPr/>
      </dsp:nvSpPr>
      <dsp:spPr>
        <a:xfrm>
          <a:off x="0" y="96079"/>
          <a:ext cx="8568952" cy="5966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>
              <a:solidFill>
                <a:srgbClr val="FFFF00"/>
              </a:solidFill>
            </a:rPr>
            <a:t>問題：</a:t>
          </a:r>
          <a:r>
            <a:rPr lang="en-US" altLang="zh-TW" sz="2300" kern="1200" dirty="0" smtClean="0">
              <a:solidFill>
                <a:srgbClr val="FFFF00"/>
              </a:solidFill>
            </a:rPr>
            <a:t>NIKE</a:t>
          </a:r>
          <a:r>
            <a:rPr lang="zh-TW" altLang="en-US" sz="2300" kern="1200" dirty="0" smtClean="0">
              <a:solidFill>
                <a:srgbClr val="FFFF00"/>
              </a:solidFill>
            </a:rPr>
            <a:t>的鞋子可以有那些特性</a:t>
          </a:r>
          <a:r>
            <a:rPr lang="en-US" altLang="zh-TW" sz="2300" kern="1200" dirty="0" smtClean="0">
              <a:solidFill>
                <a:srgbClr val="FFFF00"/>
              </a:solidFill>
            </a:rPr>
            <a:t>?</a:t>
          </a:r>
          <a:r>
            <a:rPr lang="zh-TW" altLang="en-US" sz="2300" kern="1200" dirty="0" smtClean="0">
              <a:solidFill>
                <a:srgbClr val="FFFF00"/>
              </a:solidFill>
            </a:rPr>
            <a:t> 好的餐廳呢</a:t>
          </a:r>
          <a:r>
            <a:rPr lang="en-US" altLang="zh-TW" sz="2300" kern="1200" dirty="0" smtClean="0">
              <a:solidFill>
                <a:srgbClr val="FFFF00"/>
              </a:solidFill>
            </a:rPr>
            <a:t>?</a:t>
          </a:r>
          <a:endParaRPr lang="en-US" sz="2300" kern="1200" dirty="0">
            <a:solidFill>
              <a:srgbClr val="FFFF00"/>
            </a:solidFill>
          </a:endParaRPr>
        </a:p>
      </dsp:txBody>
      <dsp:txXfrm>
        <a:off x="29126" y="125205"/>
        <a:ext cx="8510700" cy="538393"/>
      </dsp:txXfrm>
    </dsp:sp>
    <dsp:sp modelId="{59DFC37D-416E-47D0-8A85-6E006AF74933}">
      <dsp:nvSpPr>
        <dsp:cNvPr id="0" name=""/>
        <dsp:cNvSpPr/>
      </dsp:nvSpPr>
      <dsp:spPr>
        <a:xfrm>
          <a:off x="0" y="758964"/>
          <a:ext cx="8568952" cy="691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300" kern="1200" dirty="0" smtClean="0"/>
            <a:t>產品特性對行銷工作的優點</a:t>
          </a:r>
          <a:endParaRPr lang="en-US" sz="2300" kern="1200" dirty="0"/>
        </a:p>
      </dsp:txBody>
      <dsp:txXfrm>
        <a:off x="33760" y="792724"/>
        <a:ext cx="8501432" cy="624051"/>
      </dsp:txXfrm>
    </dsp:sp>
    <dsp:sp modelId="{9DF6BA9E-C1E8-47AA-877E-3D10ACD68D53}">
      <dsp:nvSpPr>
        <dsp:cNvPr id="0" name=""/>
        <dsp:cNvSpPr/>
      </dsp:nvSpPr>
      <dsp:spPr>
        <a:xfrm>
          <a:off x="0" y="1450535"/>
          <a:ext cx="8568952" cy="8807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1800" kern="1200" dirty="0" smtClean="0"/>
            <a:t>公司的產品特性越多，品味越高。</a:t>
          </a:r>
          <a:r>
            <a:rPr lang="zh-TW" altLang="en-US" sz="1800" kern="1200" dirty="0" smtClean="0"/>
            <a:t>例如：</a:t>
          </a:r>
          <a:r>
            <a:rPr lang="en-US" altLang="zh-TW" sz="1800" kern="1200" dirty="0" smtClean="0"/>
            <a:t/>
          </a:r>
          <a:br>
            <a:rPr lang="en-US" altLang="zh-TW" sz="1800" kern="1200" dirty="0" smtClean="0"/>
          </a:br>
          <a:r>
            <a:rPr lang="zh-TW" altLang="en-US" sz="1800" kern="1200" dirty="0" smtClean="0"/>
            <a:t>餐廳：燈光美、氣氛佳、好吃、乾淨、服務親切、小姐漂亮</a:t>
          </a:r>
          <a:r>
            <a:rPr lang="en-US" altLang="zh-TW" sz="1800" kern="1200" dirty="0" smtClean="0"/>
            <a:t>…….</a:t>
          </a:r>
          <a:br>
            <a:rPr lang="en-US" altLang="zh-TW" sz="1800" kern="1200" dirty="0" smtClean="0"/>
          </a:br>
          <a:r>
            <a:rPr lang="zh-TW" altLang="en-US" sz="1800" kern="1200" dirty="0" smtClean="0"/>
            <a:t>機車：速度、省油、舒適、安全</a:t>
          </a:r>
          <a:endParaRPr lang="zh-TW" sz="1800" kern="1200" dirty="0"/>
        </a:p>
      </dsp:txBody>
      <dsp:txXfrm>
        <a:off x="0" y="1450535"/>
        <a:ext cx="8568952" cy="880785"/>
      </dsp:txXfrm>
    </dsp:sp>
    <dsp:sp modelId="{5D890DCE-3418-4D3C-9AF8-AB4306E57839}">
      <dsp:nvSpPr>
        <dsp:cNvPr id="0" name=""/>
        <dsp:cNvSpPr/>
      </dsp:nvSpPr>
      <dsp:spPr>
        <a:xfrm>
          <a:off x="0" y="2331320"/>
          <a:ext cx="8568952" cy="5966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300" kern="1200" dirty="0" smtClean="0"/>
            <a:t>如何確認並附加新的產品特性：</a:t>
          </a:r>
          <a:endParaRPr lang="zh-TW" sz="2300" kern="1200" dirty="0"/>
        </a:p>
      </dsp:txBody>
      <dsp:txXfrm>
        <a:off x="29126" y="2360446"/>
        <a:ext cx="8510700" cy="538393"/>
      </dsp:txXfrm>
    </dsp:sp>
    <dsp:sp modelId="{6614B68C-4279-4A25-B18A-4D4D5CF4D43E}">
      <dsp:nvSpPr>
        <dsp:cNvPr id="0" name=""/>
        <dsp:cNvSpPr/>
      </dsp:nvSpPr>
      <dsp:spPr>
        <a:xfrm>
          <a:off x="0" y="2927965"/>
          <a:ext cx="8568952" cy="166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1800" b="1" kern="1200" dirty="0" smtClean="0"/>
            <a:t>A. </a:t>
          </a:r>
          <a:r>
            <a:rPr lang="zh-TW" sz="1800" b="1" kern="1200" dirty="0" smtClean="0"/>
            <a:t>定期問消費者下列的問題</a:t>
          </a:r>
          <a:endParaRPr lang="zh-TW" sz="1800" b="1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1800" kern="1200" dirty="0" smtClean="0"/>
            <a:t>1. </a:t>
          </a:r>
          <a:r>
            <a:rPr lang="zh-TW" sz="1800" kern="1200" dirty="0" smtClean="0"/>
            <a:t>你喜歡這項產品嗎</a:t>
          </a:r>
          <a:r>
            <a:rPr lang="en-US" sz="1800" kern="1200" dirty="0" smtClean="0"/>
            <a:t>?</a:t>
          </a:r>
          <a:endParaRPr lang="zh-TW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1800" kern="1200" dirty="0" smtClean="0"/>
            <a:t>2. </a:t>
          </a:r>
          <a:r>
            <a:rPr lang="zh-TW" sz="1800" kern="1200" dirty="0" smtClean="0"/>
            <a:t>你喜歡這項產品的那一項特色</a:t>
          </a:r>
          <a:r>
            <a:rPr lang="en-US" sz="1800" kern="1200" dirty="0" smtClean="0"/>
            <a:t>?</a:t>
          </a:r>
          <a:endParaRPr lang="zh-TW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1800" kern="1200" dirty="0" smtClean="0"/>
            <a:t>3. </a:t>
          </a:r>
          <a:r>
            <a:rPr lang="zh-TW" sz="1800" kern="1200" dirty="0" smtClean="0"/>
            <a:t>在你心目中，添加何種特色會是產品更好</a:t>
          </a:r>
          <a:r>
            <a:rPr lang="en-US" sz="1800" kern="1200" dirty="0" smtClean="0"/>
            <a:t>?</a:t>
          </a:r>
          <a:endParaRPr lang="zh-TW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1800" b="1" kern="1200" dirty="0" smtClean="0"/>
            <a:t>B. </a:t>
          </a:r>
          <a:r>
            <a:rPr lang="zh-TW" sz="1800" b="1" kern="1200" dirty="0" smtClean="0"/>
            <a:t>特色與成本相較之後，消費者覺得價值高者要增加，很低者要剔除</a:t>
          </a:r>
          <a:endParaRPr lang="zh-TW" sz="1800" b="1" kern="1200" dirty="0"/>
        </a:p>
      </dsp:txBody>
      <dsp:txXfrm>
        <a:off x="0" y="2927965"/>
        <a:ext cx="8568952" cy="166635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D8A7B5-901E-41D6-8F3C-205D61DE8562}">
      <dsp:nvSpPr>
        <dsp:cNvPr id="0" name=""/>
        <dsp:cNvSpPr/>
      </dsp:nvSpPr>
      <dsp:spPr>
        <a:xfrm>
          <a:off x="0" y="1193660"/>
          <a:ext cx="8568952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看一下合作金庫人壽的廣告</a:t>
          </a:r>
          <a:endParaRPr lang="zh-TW" altLang="en-US" sz="2800" kern="1200" dirty="0"/>
        </a:p>
      </dsp:txBody>
      <dsp:txXfrm>
        <a:off x="59399" y="1253059"/>
        <a:ext cx="8450154" cy="1098002"/>
      </dsp:txXfrm>
    </dsp:sp>
    <dsp:sp modelId="{2C89747A-ED70-432B-BDFD-BC77A012AA6A}">
      <dsp:nvSpPr>
        <dsp:cNvPr id="0" name=""/>
        <dsp:cNvSpPr/>
      </dsp:nvSpPr>
      <dsp:spPr>
        <a:xfrm>
          <a:off x="0" y="2410460"/>
          <a:ext cx="8568952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800" kern="1200" smtClean="0"/>
            <a:t>請指出合作金庫人壽保險這支產品的特色是甚麼</a:t>
          </a:r>
          <a:r>
            <a:rPr lang="en-US" altLang="zh-TW" sz="2800" kern="1200" smtClean="0"/>
            <a:t>?</a:t>
          </a:r>
          <a:endParaRPr lang="zh-TW" altLang="en-US" sz="2800" kern="1200" dirty="0"/>
        </a:p>
      </dsp:txBody>
      <dsp:txXfrm>
        <a:off x="0" y="2410460"/>
        <a:ext cx="8568952" cy="107640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1162A7-8654-4B5A-8BFF-263BF190645E}">
      <dsp:nvSpPr>
        <dsp:cNvPr id="0" name=""/>
        <dsp:cNvSpPr/>
      </dsp:nvSpPr>
      <dsp:spPr>
        <a:xfrm rot="5400000">
          <a:off x="5488630" y="-2317309"/>
          <a:ext cx="676513" cy="54841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/>
            <a:t>產品的外觀</a:t>
          </a:r>
          <a:endParaRPr lang="zh-TW" altLang="en-US" sz="2000" kern="1200" dirty="0"/>
        </a:p>
      </dsp:txBody>
      <dsp:txXfrm rot="-5400000">
        <a:off x="3084823" y="119523"/>
        <a:ext cx="5451104" cy="610463"/>
      </dsp:txXfrm>
    </dsp:sp>
    <dsp:sp modelId="{C923CE24-CCED-4B83-83BA-3316FD0B8175}">
      <dsp:nvSpPr>
        <dsp:cNvPr id="0" name=""/>
        <dsp:cNvSpPr/>
      </dsp:nvSpPr>
      <dsp:spPr>
        <a:xfrm>
          <a:off x="0" y="1934"/>
          <a:ext cx="3084822" cy="8456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/>
            <a:t>式樣的定義：</a:t>
          </a:r>
          <a:endParaRPr lang="en-US" sz="2800" kern="1200" dirty="0"/>
        </a:p>
      </dsp:txBody>
      <dsp:txXfrm>
        <a:off x="41281" y="43215"/>
        <a:ext cx="3002260" cy="763079"/>
      </dsp:txXfrm>
    </dsp:sp>
    <dsp:sp modelId="{EEFF75E0-A8E0-4DD4-BBDE-4179835E258B}">
      <dsp:nvSpPr>
        <dsp:cNvPr id="0" name=""/>
        <dsp:cNvSpPr/>
      </dsp:nvSpPr>
      <dsp:spPr>
        <a:xfrm rot="5400000">
          <a:off x="5488630" y="-1429385"/>
          <a:ext cx="676513" cy="54841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/>
            <a:t>更深入產品的核心利益，提升產品的用途與吸引力。</a:t>
          </a:r>
          <a:endParaRPr lang="zh-TW" altLang="en-US" sz="2000" kern="1200" dirty="0"/>
        </a:p>
      </dsp:txBody>
      <dsp:txXfrm rot="-5400000">
        <a:off x="3084823" y="1007447"/>
        <a:ext cx="5451104" cy="610463"/>
      </dsp:txXfrm>
    </dsp:sp>
    <dsp:sp modelId="{A656172B-1792-4A08-8069-73B5D78D28D7}">
      <dsp:nvSpPr>
        <dsp:cNvPr id="0" name=""/>
        <dsp:cNvSpPr/>
      </dsp:nvSpPr>
      <dsp:spPr>
        <a:xfrm>
          <a:off x="0" y="889857"/>
          <a:ext cx="3084822" cy="8456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kern="1200" dirty="0" smtClean="0"/>
            <a:t>設計的定義：</a:t>
          </a:r>
          <a:endParaRPr lang="en-US" sz="2400" kern="1200" dirty="0"/>
        </a:p>
      </dsp:txBody>
      <dsp:txXfrm>
        <a:off x="41281" y="931138"/>
        <a:ext cx="3002260" cy="763079"/>
      </dsp:txXfrm>
    </dsp:sp>
    <dsp:sp modelId="{B2824EBA-26E6-4D40-805D-46189816F325}">
      <dsp:nvSpPr>
        <dsp:cNvPr id="0" name=""/>
        <dsp:cNvSpPr/>
      </dsp:nvSpPr>
      <dsp:spPr>
        <a:xfrm rot="5400000">
          <a:off x="5488630" y="-541462"/>
          <a:ext cx="676513" cy="54841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/>
            <a:t>轟動的外型可以獲得矚目，但這不表示產品的性能會更好。</a:t>
          </a:r>
          <a:endParaRPr lang="zh-TW" altLang="en-US" sz="2000" kern="1200" dirty="0"/>
        </a:p>
      </dsp:txBody>
      <dsp:txXfrm rot="-5400000">
        <a:off x="3084823" y="1895370"/>
        <a:ext cx="5451104" cy="610463"/>
      </dsp:txXfrm>
    </dsp:sp>
    <dsp:sp modelId="{B80FB0EB-35D1-4654-89F9-76DFAA1AE6E2}">
      <dsp:nvSpPr>
        <dsp:cNvPr id="0" name=""/>
        <dsp:cNvSpPr/>
      </dsp:nvSpPr>
      <dsp:spPr>
        <a:xfrm>
          <a:off x="0" y="1777781"/>
          <a:ext cx="3084822" cy="8456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kern="1200" dirty="0" smtClean="0"/>
            <a:t>樣式與設計差異</a:t>
          </a:r>
          <a:endParaRPr lang="en-US" sz="2400" kern="1200" dirty="0"/>
        </a:p>
      </dsp:txBody>
      <dsp:txXfrm>
        <a:off x="41281" y="1819062"/>
        <a:ext cx="3002260" cy="763079"/>
      </dsp:txXfrm>
    </dsp:sp>
    <dsp:sp modelId="{6202DA62-4EA5-4178-8FA6-2AFE89DB058C}">
      <dsp:nvSpPr>
        <dsp:cNvPr id="0" name=""/>
        <dsp:cNvSpPr/>
      </dsp:nvSpPr>
      <dsp:spPr>
        <a:xfrm>
          <a:off x="0" y="2665705"/>
          <a:ext cx="8560590" cy="8456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rgbClr val="FFFF00"/>
              </a:solidFill>
            </a:rPr>
            <a:t>問題：</a:t>
          </a:r>
          <a:r>
            <a:rPr lang="en-US" altLang="zh-TW" sz="2400" kern="1200" dirty="0" smtClean="0">
              <a:solidFill>
                <a:srgbClr val="FFFF00"/>
              </a:solidFill>
            </a:rPr>
            <a:t>iMac</a:t>
          </a:r>
          <a:r>
            <a:rPr lang="zh-TW" altLang="en-US" sz="2400" kern="1200" dirty="0" smtClean="0">
              <a:solidFill>
                <a:srgbClr val="FFFF00"/>
              </a:solidFill>
            </a:rPr>
            <a:t> 是好的設計還是好的樣式</a:t>
          </a:r>
          <a:r>
            <a:rPr lang="en-US" altLang="zh-TW" sz="2400" kern="1200" dirty="0" smtClean="0">
              <a:solidFill>
                <a:srgbClr val="FFFF00"/>
              </a:solidFill>
            </a:rPr>
            <a:t>?</a:t>
          </a:r>
          <a:r>
            <a:rPr lang="zh-TW" altLang="en-US" sz="2400" kern="1200" dirty="0" smtClean="0">
              <a:solidFill>
                <a:srgbClr val="FFFF00"/>
              </a:solidFill>
            </a:rPr>
            <a:t> </a:t>
          </a:r>
          <a:r>
            <a:rPr lang="en-US" altLang="zh-TW" sz="2400" kern="1200" dirty="0" err="1" smtClean="0">
              <a:solidFill>
                <a:srgbClr val="FFFF00"/>
              </a:solidFill>
            </a:rPr>
            <a:t>iPad</a:t>
          </a:r>
          <a:r>
            <a:rPr lang="zh-TW" altLang="en-US" sz="2400" kern="1200" dirty="0" smtClean="0">
              <a:solidFill>
                <a:srgbClr val="FFFF00"/>
              </a:solidFill>
            </a:rPr>
            <a:t>呢</a:t>
          </a:r>
          <a:r>
            <a:rPr lang="en-US" altLang="zh-TW" sz="2400" kern="1200" dirty="0" smtClean="0">
              <a:solidFill>
                <a:srgbClr val="FFFF00"/>
              </a:solidFill>
            </a:rPr>
            <a:t>?</a:t>
          </a:r>
          <a:endParaRPr lang="zh-TW" sz="2400" kern="1200" dirty="0">
            <a:solidFill>
              <a:srgbClr val="FFFF00"/>
            </a:solidFill>
          </a:endParaRPr>
        </a:p>
      </dsp:txBody>
      <dsp:txXfrm>
        <a:off x="41281" y="2706986"/>
        <a:ext cx="8478028" cy="763079"/>
      </dsp:txXfrm>
    </dsp:sp>
    <dsp:sp modelId="{EAF73DD1-3AE8-4462-A746-BF463012DE9A}">
      <dsp:nvSpPr>
        <dsp:cNvPr id="0" name=""/>
        <dsp:cNvSpPr/>
      </dsp:nvSpPr>
      <dsp:spPr>
        <a:xfrm rot="5400000">
          <a:off x="5488630" y="1234385"/>
          <a:ext cx="676513" cy="54841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iMac, Discover 2GO</a:t>
          </a:r>
          <a:r>
            <a:rPr lang="zh-TW" sz="2300" kern="1200" dirty="0" smtClean="0"/>
            <a:t>，花旗的小信用卡</a:t>
          </a:r>
          <a:endParaRPr lang="zh-TW" sz="2300" kern="1200" dirty="0"/>
        </a:p>
      </dsp:txBody>
      <dsp:txXfrm rot="-5400000">
        <a:off x="3084823" y="3671218"/>
        <a:ext cx="5451104" cy="610463"/>
      </dsp:txXfrm>
    </dsp:sp>
    <dsp:sp modelId="{6123855B-2CC3-4C13-A67A-02A269B6B614}">
      <dsp:nvSpPr>
        <dsp:cNvPr id="0" name=""/>
        <dsp:cNvSpPr/>
      </dsp:nvSpPr>
      <dsp:spPr>
        <a:xfrm>
          <a:off x="0" y="3553629"/>
          <a:ext cx="3084822" cy="8456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kern="1200" dirty="0" smtClean="0"/>
            <a:t>好的樣式與設計範例</a:t>
          </a:r>
          <a:endParaRPr lang="en-US" sz="2400" kern="1200" dirty="0"/>
        </a:p>
      </dsp:txBody>
      <dsp:txXfrm>
        <a:off x="41281" y="3594910"/>
        <a:ext cx="3002260" cy="763079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D8A7B5-901E-41D6-8F3C-205D61DE8562}">
      <dsp:nvSpPr>
        <dsp:cNvPr id="0" name=""/>
        <dsp:cNvSpPr/>
      </dsp:nvSpPr>
      <dsp:spPr>
        <a:xfrm>
          <a:off x="0" y="1059109"/>
          <a:ext cx="8568952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以智慧型手機為例</a:t>
          </a:r>
          <a:endParaRPr lang="zh-TW" altLang="en-US" sz="2800" kern="1200" dirty="0"/>
        </a:p>
      </dsp:txBody>
      <dsp:txXfrm>
        <a:off x="59399" y="1118508"/>
        <a:ext cx="8450154" cy="1098002"/>
      </dsp:txXfrm>
    </dsp:sp>
    <dsp:sp modelId="{2C89747A-ED70-432B-BDFD-BC77A012AA6A}">
      <dsp:nvSpPr>
        <dsp:cNvPr id="0" name=""/>
        <dsp:cNvSpPr/>
      </dsp:nvSpPr>
      <dsp:spPr>
        <a:xfrm>
          <a:off x="0" y="2275910"/>
          <a:ext cx="8568952" cy="134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800" kern="1200" dirty="0" smtClean="0"/>
            <a:t>請根據產品屬性的三個構面：品質、特性、樣式與設計比較三星、</a:t>
          </a:r>
          <a:r>
            <a:rPr lang="en-US" altLang="zh-TW" sz="2800" kern="1200" dirty="0" smtClean="0"/>
            <a:t>HTC</a:t>
          </a:r>
          <a:r>
            <a:rPr lang="zh-TW" altLang="en-US" sz="2800" kern="1200" dirty="0" smtClean="0"/>
            <a:t>或蘋果它們在這三個面向上誰比較好</a:t>
          </a:r>
          <a:r>
            <a:rPr lang="en-US" altLang="zh-TW" sz="2800" kern="1200" dirty="0" smtClean="0"/>
            <a:t>? </a:t>
          </a:r>
          <a:r>
            <a:rPr lang="zh-TW" altLang="en-US" sz="2800" kern="1200" dirty="0" smtClean="0"/>
            <a:t>並簡單說明原因</a:t>
          </a:r>
          <a:endParaRPr lang="zh-TW" altLang="en-US" sz="2800" kern="1200" dirty="0"/>
        </a:p>
      </dsp:txBody>
      <dsp:txXfrm>
        <a:off x="0" y="2275910"/>
        <a:ext cx="8568952" cy="134550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FA236-B476-4684-B778-86B719647169}">
      <dsp:nvSpPr>
        <dsp:cNvPr id="0" name=""/>
        <dsp:cNvSpPr/>
      </dsp:nvSpPr>
      <dsp:spPr>
        <a:xfrm>
          <a:off x="0" y="39049"/>
          <a:ext cx="8568952" cy="6225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kern="1200" dirty="0" smtClean="0"/>
            <a:t>品牌的定義：</a:t>
          </a:r>
          <a:endParaRPr lang="en-US" sz="2400" kern="1200" dirty="0"/>
        </a:p>
      </dsp:txBody>
      <dsp:txXfrm>
        <a:off x="30392" y="69441"/>
        <a:ext cx="8508168" cy="561802"/>
      </dsp:txXfrm>
    </dsp:sp>
    <dsp:sp modelId="{592B536C-1516-426C-BAAF-3C87B04DD8CF}">
      <dsp:nvSpPr>
        <dsp:cNvPr id="0" name=""/>
        <dsp:cNvSpPr/>
      </dsp:nvSpPr>
      <dsp:spPr>
        <a:xfrm>
          <a:off x="0" y="661635"/>
          <a:ext cx="8568952" cy="633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1900" kern="1200" dirty="0" smtClean="0"/>
            <a:t>一個名稱、項目、標記、符號、或設計，或是前面各項的組合運用，可以用來確認銷售商或是製造商的品或服務。</a:t>
          </a:r>
          <a:endParaRPr lang="zh-TW" sz="1900" kern="1200" dirty="0"/>
        </a:p>
      </dsp:txBody>
      <dsp:txXfrm>
        <a:off x="0" y="661635"/>
        <a:ext cx="8568952" cy="633420"/>
      </dsp:txXfrm>
    </dsp:sp>
    <dsp:sp modelId="{3305E2F2-1EEA-43D7-9E60-F74FCD2D09D3}">
      <dsp:nvSpPr>
        <dsp:cNvPr id="0" name=""/>
        <dsp:cNvSpPr/>
      </dsp:nvSpPr>
      <dsp:spPr>
        <a:xfrm>
          <a:off x="0" y="1295055"/>
          <a:ext cx="8568952" cy="6225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kern="1200" dirty="0" smtClean="0"/>
            <a:t>品牌的應用情形</a:t>
          </a:r>
          <a:r>
            <a:rPr lang="zh-TW" altLang="en-US" sz="2400" kern="1200" dirty="0" smtClean="0"/>
            <a:t>，</a:t>
          </a:r>
          <a:r>
            <a:rPr lang="zh-TW" sz="2400" kern="1200" dirty="0" smtClean="0"/>
            <a:t>例如</a:t>
          </a:r>
          <a:endParaRPr lang="en-US" sz="2400" kern="1200" dirty="0"/>
        </a:p>
      </dsp:txBody>
      <dsp:txXfrm>
        <a:off x="30392" y="1325447"/>
        <a:ext cx="8508168" cy="561802"/>
      </dsp:txXfrm>
    </dsp:sp>
    <dsp:sp modelId="{51AA22EA-8405-4B3B-90EE-3EBF0C96DA44}">
      <dsp:nvSpPr>
        <dsp:cNvPr id="0" name=""/>
        <dsp:cNvSpPr/>
      </dsp:nvSpPr>
      <dsp:spPr>
        <a:xfrm>
          <a:off x="0" y="1917642"/>
          <a:ext cx="8568952" cy="1391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Fresh express </a:t>
          </a:r>
          <a:r>
            <a:rPr lang="zh-TW" sz="1900" kern="1200" dirty="0" smtClean="0"/>
            <a:t>蔬菜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Sunkist </a:t>
          </a:r>
          <a:r>
            <a:rPr lang="zh-TW" sz="1900" kern="1200" dirty="0" smtClean="0"/>
            <a:t>柳橙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Perdue</a:t>
          </a:r>
          <a:r>
            <a:rPr lang="zh-TW" sz="1900" kern="1200" dirty="0" smtClean="0"/>
            <a:t> 雞肉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/>
            <a:t>Maxxix</a:t>
          </a:r>
          <a:r>
            <a:rPr lang="en-US" sz="1900" kern="1200" dirty="0" smtClean="0"/>
            <a:t> </a:t>
          </a:r>
          <a:r>
            <a:rPr lang="zh-TW" sz="1900" kern="1200" dirty="0" smtClean="0"/>
            <a:t>、</a:t>
          </a:r>
          <a:r>
            <a:rPr lang="en-US" sz="1900" kern="1200" dirty="0" smtClean="0"/>
            <a:t>Goodyear</a:t>
          </a:r>
          <a:r>
            <a:rPr lang="zh-TW" sz="1900" kern="1200" dirty="0" smtClean="0"/>
            <a:t>、米其林輪胎</a:t>
          </a:r>
          <a:endParaRPr lang="zh-TW" sz="1900" kern="1200" dirty="0"/>
        </a:p>
      </dsp:txBody>
      <dsp:txXfrm>
        <a:off x="0" y="1917642"/>
        <a:ext cx="8568952" cy="1391040"/>
      </dsp:txXfrm>
    </dsp:sp>
    <dsp:sp modelId="{9098592C-036D-4587-8A37-3AEA57A152B9}">
      <dsp:nvSpPr>
        <dsp:cNvPr id="0" name=""/>
        <dsp:cNvSpPr/>
      </dsp:nvSpPr>
      <dsp:spPr>
        <a:xfrm>
          <a:off x="0" y="3308682"/>
          <a:ext cx="8568952" cy="6225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rgbClr val="FFFF00"/>
              </a:solidFill>
            </a:rPr>
            <a:t>問題：運用品牌有何好處</a:t>
          </a:r>
          <a:r>
            <a:rPr lang="en-US" altLang="zh-TW" sz="2400" kern="1200" dirty="0" smtClean="0">
              <a:solidFill>
                <a:srgbClr val="FFFF00"/>
              </a:solidFill>
            </a:rPr>
            <a:t>?</a:t>
          </a:r>
          <a:endParaRPr lang="zh-TW" sz="2400" kern="1200" dirty="0">
            <a:solidFill>
              <a:srgbClr val="FFFF00"/>
            </a:solidFill>
          </a:endParaRPr>
        </a:p>
      </dsp:txBody>
      <dsp:txXfrm>
        <a:off x="30392" y="3339074"/>
        <a:ext cx="8508168" cy="561802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04D3F9-7657-43F7-9477-59CCA66C3B3C}">
      <dsp:nvSpPr>
        <dsp:cNvPr id="0" name=""/>
        <dsp:cNvSpPr/>
      </dsp:nvSpPr>
      <dsp:spPr>
        <a:xfrm>
          <a:off x="0" y="4080"/>
          <a:ext cx="8568952" cy="5715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kern="1200" dirty="0" smtClean="0"/>
            <a:t>使用品牌的好處</a:t>
          </a:r>
          <a:endParaRPr lang="en-US" sz="2400" kern="1200" dirty="0"/>
        </a:p>
      </dsp:txBody>
      <dsp:txXfrm>
        <a:off x="27903" y="31983"/>
        <a:ext cx="8513146" cy="515792"/>
      </dsp:txXfrm>
    </dsp:sp>
    <dsp:sp modelId="{D91FE327-4078-4101-857B-BA4A544AFCD4}">
      <dsp:nvSpPr>
        <dsp:cNvPr id="0" name=""/>
        <dsp:cNvSpPr/>
      </dsp:nvSpPr>
      <dsp:spPr>
        <a:xfrm>
          <a:off x="0" y="589208"/>
          <a:ext cx="8568952" cy="5715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對消費者而言：</a:t>
          </a:r>
          <a:endParaRPr lang="zh-TW" altLang="en-US" sz="2400" kern="1200" dirty="0"/>
        </a:p>
      </dsp:txBody>
      <dsp:txXfrm>
        <a:off x="27903" y="617111"/>
        <a:ext cx="8513146" cy="515792"/>
      </dsp:txXfrm>
    </dsp:sp>
    <dsp:sp modelId="{41F86466-2A27-4F7D-9CD8-535720D17765}">
      <dsp:nvSpPr>
        <dsp:cNvPr id="0" name=""/>
        <dsp:cNvSpPr/>
      </dsp:nvSpPr>
      <dsp:spPr>
        <a:xfrm>
          <a:off x="0" y="1160807"/>
          <a:ext cx="8568952" cy="816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400" kern="1200" dirty="0" smtClean="0"/>
            <a:t>協助消費者確認產品的利益</a:t>
          </a:r>
          <a:endParaRPr lang="zh-TW" alt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400" kern="1200" dirty="0" smtClean="0"/>
            <a:t>告知消費者產品的品質</a:t>
          </a:r>
          <a:endParaRPr lang="en-US" sz="2400" kern="1200" dirty="0"/>
        </a:p>
      </dsp:txBody>
      <dsp:txXfrm>
        <a:off x="0" y="1160807"/>
        <a:ext cx="8568952" cy="816811"/>
      </dsp:txXfrm>
    </dsp:sp>
    <dsp:sp modelId="{25FAA84E-D891-4C06-9D58-00EF042797E8}">
      <dsp:nvSpPr>
        <dsp:cNvPr id="0" name=""/>
        <dsp:cNvSpPr/>
      </dsp:nvSpPr>
      <dsp:spPr>
        <a:xfrm>
          <a:off x="0" y="1977618"/>
          <a:ext cx="8568952" cy="5715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對廠商而言：</a:t>
          </a:r>
          <a:endParaRPr lang="zh-TW" altLang="en-US" sz="2400" kern="1200" dirty="0"/>
        </a:p>
      </dsp:txBody>
      <dsp:txXfrm>
        <a:off x="27903" y="2005521"/>
        <a:ext cx="8513146" cy="515792"/>
      </dsp:txXfrm>
    </dsp:sp>
    <dsp:sp modelId="{7CEFF700-86F1-4DFC-961A-D24025664E30}">
      <dsp:nvSpPr>
        <dsp:cNvPr id="0" name=""/>
        <dsp:cNvSpPr/>
      </dsp:nvSpPr>
      <dsp:spPr>
        <a:xfrm>
          <a:off x="0" y="2549216"/>
          <a:ext cx="8568952" cy="16336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400" kern="1200" dirty="0" smtClean="0"/>
            <a:t>提升產品的價值</a:t>
          </a:r>
          <a:endParaRPr lang="zh-TW" alt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400" kern="1200" dirty="0" smtClean="0"/>
            <a:t>提供法律的保護，避免被競爭者模仿</a:t>
          </a:r>
          <a:endParaRPr lang="zh-TW" alt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400" kern="1200" dirty="0" smtClean="0"/>
            <a:t>有利於廠商進行市場區隔，例如海倫仙度絲</a:t>
          </a:r>
          <a:endParaRPr lang="zh-TW" altLang="en-US" sz="2400" kern="1200" dirty="0"/>
        </a:p>
        <a:p>
          <a:pPr marL="457200" lvl="2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kumimoji="1" lang="zh-TW" altLang="en-US" sz="2400" b="0" i="0" kern="1200" baseline="0" dirty="0"/>
        </a:p>
      </dsp:txBody>
      <dsp:txXfrm>
        <a:off x="0" y="2549216"/>
        <a:ext cx="8568952" cy="1633622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5980F-1400-486C-871C-AF1B9EECF50A}">
      <dsp:nvSpPr>
        <dsp:cNvPr id="0" name=""/>
        <dsp:cNvSpPr/>
      </dsp:nvSpPr>
      <dsp:spPr>
        <a:xfrm>
          <a:off x="0" y="53889"/>
          <a:ext cx="8568952" cy="674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600" kern="1200" dirty="0" smtClean="0"/>
            <a:t>包裝的定義：</a:t>
          </a:r>
          <a:endParaRPr lang="zh-TW" sz="2600" kern="1200" dirty="0"/>
        </a:p>
      </dsp:txBody>
      <dsp:txXfrm>
        <a:off x="32925" y="86814"/>
        <a:ext cx="8503102" cy="608618"/>
      </dsp:txXfrm>
    </dsp:sp>
    <dsp:sp modelId="{AC98C7E4-DF91-4680-8626-4D85098AFBCD}">
      <dsp:nvSpPr>
        <dsp:cNvPr id="0" name=""/>
        <dsp:cNvSpPr/>
      </dsp:nvSpPr>
      <dsp:spPr>
        <a:xfrm>
          <a:off x="0" y="728358"/>
          <a:ext cx="8568952" cy="1480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/>
            <a:t>基本容器，例如高露潔牙膏的膠管</a:t>
          </a:r>
          <a:endParaRPr lang="zh-TW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/>
            <a:t>次級包裝，使用時可丟棄的包裝，例如，高露潔外面的紙盒。</a:t>
          </a:r>
          <a:endParaRPr lang="zh-TW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/>
            <a:t>裝運包裝，儲存、裝運與認貨的包裝，例如，瓦楞紙箱。</a:t>
          </a:r>
          <a:endParaRPr lang="zh-TW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/>
            <a:t>標籤，放在包裝內或是貼在產品上的產品說明。</a:t>
          </a:r>
          <a:endParaRPr lang="zh-TW" sz="2000" kern="1200" dirty="0"/>
        </a:p>
      </dsp:txBody>
      <dsp:txXfrm>
        <a:off x="0" y="728358"/>
        <a:ext cx="8568952" cy="1480049"/>
      </dsp:txXfrm>
    </dsp:sp>
    <dsp:sp modelId="{8218F7D0-5C30-4F5F-8269-271C7E0794E6}">
      <dsp:nvSpPr>
        <dsp:cNvPr id="0" name=""/>
        <dsp:cNvSpPr/>
      </dsp:nvSpPr>
      <dsp:spPr>
        <a:xfrm>
          <a:off x="0" y="2208408"/>
          <a:ext cx="8568952" cy="674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600" kern="1200" dirty="0" smtClean="0"/>
            <a:t>包裝的角色功能轉換，</a:t>
          </a:r>
          <a:endParaRPr lang="zh-TW" sz="2600" kern="1200" dirty="0"/>
        </a:p>
      </dsp:txBody>
      <dsp:txXfrm>
        <a:off x="32925" y="2241333"/>
        <a:ext cx="8503102" cy="608618"/>
      </dsp:txXfrm>
    </dsp:sp>
    <dsp:sp modelId="{4AABE639-EB3A-41A0-BF74-40B681FDC137}">
      <dsp:nvSpPr>
        <dsp:cNvPr id="0" name=""/>
        <dsp:cNvSpPr/>
      </dsp:nvSpPr>
      <dsp:spPr>
        <a:xfrm>
          <a:off x="0" y="2882876"/>
          <a:ext cx="8568952" cy="740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/>
            <a:t>傳統的功能：包容與保護產品。</a:t>
          </a:r>
          <a:endParaRPr lang="zh-TW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/>
            <a:t>現在的功能：吸引顧客注意，描述產品功能。包裝是五秒鐘的商業廣告。</a:t>
          </a:r>
          <a:endParaRPr lang="zh-TW" sz="2000" kern="1200" dirty="0"/>
        </a:p>
      </dsp:txBody>
      <dsp:txXfrm>
        <a:off x="0" y="2882876"/>
        <a:ext cx="8568952" cy="740024"/>
      </dsp:txXfrm>
    </dsp:sp>
    <dsp:sp modelId="{3E76C0FB-7871-447C-B921-715D3BB60291}">
      <dsp:nvSpPr>
        <dsp:cNvPr id="0" name=""/>
        <dsp:cNvSpPr/>
      </dsp:nvSpPr>
      <dsp:spPr>
        <a:xfrm>
          <a:off x="0" y="3622901"/>
          <a:ext cx="8568952" cy="674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600" kern="1200" dirty="0" smtClean="0"/>
            <a:t>廣告</a:t>
          </a:r>
          <a:r>
            <a:rPr lang="en-US" sz="2600" kern="1200" dirty="0" smtClean="0"/>
            <a:t>VIDEO</a:t>
          </a:r>
          <a:r>
            <a:rPr lang="zh-TW" sz="2600" kern="1200" dirty="0" smtClean="0"/>
            <a:t>。</a:t>
          </a:r>
          <a:endParaRPr lang="zh-TW" sz="2600" kern="1200" dirty="0"/>
        </a:p>
      </dsp:txBody>
      <dsp:txXfrm>
        <a:off x="32925" y="3655826"/>
        <a:ext cx="8503102" cy="608618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7D88C4-9645-4390-8FC9-26777943D75E}">
      <dsp:nvSpPr>
        <dsp:cNvPr id="0" name=""/>
        <dsp:cNvSpPr/>
      </dsp:nvSpPr>
      <dsp:spPr>
        <a:xfrm>
          <a:off x="0" y="156365"/>
          <a:ext cx="8568952" cy="6791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700" kern="1200" dirty="0" smtClean="0"/>
            <a:t>發展一個有效新產品包裝的基本決策</a:t>
          </a:r>
          <a:endParaRPr lang="zh-TW" sz="2700" kern="1200" dirty="0"/>
        </a:p>
      </dsp:txBody>
      <dsp:txXfrm>
        <a:off x="33155" y="189520"/>
        <a:ext cx="8502642" cy="612874"/>
      </dsp:txXfrm>
    </dsp:sp>
    <dsp:sp modelId="{F28F3E3C-038E-4B5A-A980-492E0CC8F99F}">
      <dsp:nvSpPr>
        <dsp:cNvPr id="0" name=""/>
        <dsp:cNvSpPr/>
      </dsp:nvSpPr>
      <dsp:spPr>
        <a:xfrm>
          <a:off x="0" y="835550"/>
          <a:ext cx="8568952" cy="3409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2100" kern="1200" dirty="0" smtClean="0"/>
            <a:t>1. </a:t>
          </a:r>
          <a:r>
            <a:rPr lang="zh-TW" sz="2100" kern="1200" dirty="0" smtClean="0">
              <a:latin typeface="+mn-ea"/>
              <a:ea typeface="+mn-ea"/>
            </a:rPr>
            <a:t>產品的基本包裝為何</a:t>
          </a:r>
          <a:r>
            <a:rPr lang="en-US" sz="2100" kern="1200" dirty="0" smtClean="0">
              <a:latin typeface="+mn-ea"/>
              <a:ea typeface="+mn-ea"/>
            </a:rPr>
            <a:t>?</a:t>
          </a:r>
          <a:r>
            <a:rPr lang="zh-TW" altLang="en-US" sz="2100" kern="1200" dirty="0" smtClean="0">
              <a:latin typeface="+mn-ea"/>
              <a:ea typeface="+mn-ea"/>
            </a:rPr>
            <a:t> </a:t>
          </a:r>
          <a:r>
            <a:rPr lang="zh-TW" altLang="en-US" sz="2100" kern="1200" dirty="0" smtClean="0">
              <a:solidFill>
                <a:srgbClr val="FF0000"/>
              </a:solidFill>
              <a:latin typeface="+mn-ea"/>
              <a:ea typeface="+mn-ea"/>
            </a:rPr>
            <a:t>問題，農產品與電腦的包裝有何不同</a:t>
          </a:r>
          <a:r>
            <a:rPr lang="en-US" altLang="zh-TW" sz="2100" kern="1200" dirty="0" smtClean="0">
              <a:solidFill>
                <a:srgbClr val="FF0000"/>
              </a:solidFill>
              <a:latin typeface="+mn-ea"/>
              <a:ea typeface="+mn-ea"/>
            </a:rPr>
            <a:t>?</a:t>
          </a:r>
          <a:endParaRPr lang="zh-TW" sz="2100" kern="1200" dirty="0">
            <a:solidFill>
              <a:srgbClr val="FF0000"/>
            </a:solidFill>
            <a:latin typeface="+mn-ea"/>
            <a:ea typeface="+mn-ea"/>
          </a:endParaRP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2100" kern="1200" dirty="0" smtClean="0">
              <a:latin typeface="+mn-ea"/>
              <a:ea typeface="+mn-ea"/>
            </a:rPr>
            <a:t>2. </a:t>
          </a:r>
          <a:r>
            <a:rPr lang="zh-TW" sz="2100" kern="1200" dirty="0" smtClean="0">
              <a:latin typeface="+mn-ea"/>
              <a:ea typeface="+mn-ea"/>
            </a:rPr>
            <a:t>包裝的主要功能為何</a:t>
          </a:r>
          <a:r>
            <a:rPr lang="en-US" sz="2100" kern="1200" dirty="0" smtClean="0">
              <a:latin typeface="+mn-ea"/>
              <a:ea typeface="+mn-ea"/>
            </a:rPr>
            <a:t>?</a:t>
          </a:r>
          <a:endParaRPr lang="zh-TW" sz="2100" kern="1200" dirty="0">
            <a:latin typeface="+mn-ea"/>
            <a:ea typeface="+mn-ea"/>
          </a:endParaRPr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100" kern="1200" dirty="0" smtClean="0">
              <a:latin typeface="+mn-ea"/>
              <a:ea typeface="+mn-ea"/>
            </a:rPr>
            <a:t>提供產品較佳的保護</a:t>
          </a:r>
          <a:r>
            <a:rPr lang="zh-TW" altLang="en-US" sz="2100" kern="1200" dirty="0" smtClean="0">
              <a:latin typeface="+mn-ea"/>
              <a:ea typeface="+mn-ea"/>
            </a:rPr>
            <a:t>，例如保特瓶、鋁箔包</a:t>
          </a:r>
          <a:endParaRPr lang="zh-TW" sz="2100" kern="1200" dirty="0">
            <a:latin typeface="+mn-ea"/>
            <a:ea typeface="+mn-ea"/>
          </a:endParaRPr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100" kern="1200" dirty="0" smtClean="0">
              <a:latin typeface="+mn-ea"/>
              <a:ea typeface="+mn-ea"/>
            </a:rPr>
            <a:t>介紹新奇的使用方法</a:t>
          </a:r>
          <a:r>
            <a:rPr lang="zh-TW" altLang="en-US" sz="2100" kern="1200" dirty="0" smtClean="0">
              <a:latin typeface="+mn-ea"/>
              <a:ea typeface="+mn-ea"/>
            </a:rPr>
            <a:t>，例如利樂包</a:t>
          </a:r>
          <a:endParaRPr lang="zh-TW" sz="2100" kern="1200" dirty="0">
            <a:latin typeface="+mn-ea"/>
            <a:ea typeface="+mn-ea"/>
          </a:endParaRPr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100" kern="1200" dirty="0" smtClean="0">
              <a:latin typeface="+mn-ea"/>
              <a:ea typeface="+mn-ea"/>
            </a:rPr>
            <a:t>表示產品的品質或公司的聲譽</a:t>
          </a:r>
          <a:r>
            <a:rPr lang="zh-TW" altLang="en-US" sz="2100" kern="1200" dirty="0" smtClean="0">
              <a:latin typeface="+mn-ea"/>
              <a:ea typeface="+mn-ea"/>
            </a:rPr>
            <a:t>，例如包裝上的</a:t>
          </a:r>
          <a:r>
            <a:rPr lang="en-US" altLang="zh-TW" sz="2100" kern="1200" dirty="0" smtClean="0">
              <a:latin typeface="+mn-ea"/>
              <a:ea typeface="+mn-ea"/>
            </a:rPr>
            <a:t>HACCP</a:t>
          </a:r>
          <a:r>
            <a:rPr lang="zh-TW" altLang="en-US" sz="2100" kern="1200" dirty="0" smtClean="0">
              <a:latin typeface="+mn-ea"/>
              <a:ea typeface="+mn-ea"/>
            </a:rPr>
            <a:t>， </a:t>
          </a:r>
          <a:r>
            <a:rPr lang="en-US" altLang="zh-TW" sz="2100" kern="1200" dirty="0" smtClean="0">
              <a:latin typeface="+mn-ea"/>
              <a:ea typeface="+mn-ea"/>
            </a:rPr>
            <a:t>GMP</a:t>
          </a:r>
          <a:r>
            <a:rPr lang="zh-TW" altLang="en-US" sz="2100" kern="1200" dirty="0" smtClean="0">
              <a:latin typeface="+mn-ea"/>
              <a:ea typeface="+mn-ea"/>
            </a:rPr>
            <a:t>標示</a:t>
          </a:r>
          <a:endParaRPr lang="zh-TW" sz="2100" kern="1200" dirty="0">
            <a:latin typeface="+mn-ea"/>
            <a:ea typeface="+mn-ea"/>
          </a:endParaRPr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100" kern="1200" dirty="0" smtClean="0">
              <a:latin typeface="+mn-ea"/>
              <a:ea typeface="+mn-ea"/>
            </a:rPr>
            <a:t>其他</a:t>
          </a:r>
          <a:endParaRPr lang="zh-TW" sz="2100" kern="1200" dirty="0">
            <a:latin typeface="+mn-ea"/>
            <a:ea typeface="+mn-ea"/>
          </a:endParaRP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2100" kern="1200" dirty="0" smtClean="0">
              <a:latin typeface="+mn-ea"/>
              <a:ea typeface="+mn-ea"/>
            </a:rPr>
            <a:t>3.</a:t>
          </a:r>
          <a:r>
            <a:rPr lang="zh-TW" sz="2100" kern="1200" dirty="0" smtClean="0">
              <a:latin typeface="+mn-ea"/>
              <a:ea typeface="+mn-ea"/>
            </a:rPr>
            <a:t>包裝的構成要素：</a:t>
          </a:r>
          <a:r>
            <a:rPr lang="en-US" altLang="zh-TW" sz="2100" kern="1200" dirty="0" smtClean="0">
              <a:latin typeface="+mn-ea"/>
              <a:ea typeface="+mn-ea"/>
            </a:rPr>
            <a:t/>
          </a:r>
          <a:br>
            <a:rPr lang="en-US" altLang="zh-TW" sz="2100" kern="1200" dirty="0" smtClean="0">
              <a:latin typeface="+mn-ea"/>
              <a:ea typeface="+mn-ea"/>
            </a:rPr>
          </a:br>
          <a:r>
            <a:rPr lang="en-US" altLang="zh-TW" sz="2100" kern="1200" dirty="0" smtClean="0">
              <a:latin typeface="+mn-ea"/>
              <a:ea typeface="+mn-ea"/>
            </a:rPr>
            <a:t>   </a:t>
          </a:r>
          <a:r>
            <a:rPr lang="zh-TW" sz="2100" kern="1200" dirty="0" smtClean="0">
              <a:latin typeface="+mn-ea"/>
              <a:ea typeface="+mn-ea"/>
            </a:rPr>
            <a:t>大小、形狀、材料、色彩、文字說明，品牌商標。</a:t>
          </a:r>
          <a:endParaRPr lang="zh-TW" sz="2100" kern="1200" dirty="0">
            <a:latin typeface="+mn-ea"/>
            <a:ea typeface="+mn-ea"/>
          </a:endParaRP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2100" kern="1200" dirty="0" smtClean="0">
              <a:latin typeface="+mn-ea"/>
              <a:ea typeface="+mn-ea"/>
            </a:rPr>
            <a:t>4. </a:t>
          </a:r>
          <a:r>
            <a:rPr lang="zh-TW" sz="2100" kern="1200" dirty="0" smtClean="0">
              <a:latin typeface="+mn-ea"/>
              <a:ea typeface="+mn-ea"/>
            </a:rPr>
            <a:t>社會對包裝的關切趨勢，例如環保包裝。</a:t>
          </a:r>
          <a:endParaRPr lang="zh-TW" sz="2100" kern="1200" dirty="0">
            <a:latin typeface="+mn-ea"/>
            <a:ea typeface="+mn-ea"/>
          </a:endParaRPr>
        </a:p>
      </dsp:txBody>
      <dsp:txXfrm>
        <a:off x="0" y="835550"/>
        <a:ext cx="8568952" cy="3409290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99B8F4-A02A-487E-BE3F-4398C574F253}">
      <dsp:nvSpPr>
        <dsp:cNvPr id="0" name=""/>
        <dsp:cNvSpPr/>
      </dsp:nvSpPr>
      <dsp:spPr>
        <a:xfrm>
          <a:off x="0" y="22612"/>
          <a:ext cx="8568952" cy="8301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300" kern="1200" dirty="0" smtClean="0">
              <a:latin typeface="新細明體"/>
              <a:ea typeface="新細明體"/>
            </a:rPr>
            <a:t>․</a:t>
          </a:r>
          <a:r>
            <a:rPr lang="zh-TW" sz="3300" kern="1200" dirty="0" smtClean="0"/>
            <a:t>標示的功能有三</a:t>
          </a:r>
          <a:endParaRPr lang="zh-TW" sz="3300" kern="1200" dirty="0"/>
        </a:p>
      </dsp:txBody>
      <dsp:txXfrm>
        <a:off x="40523" y="63135"/>
        <a:ext cx="8487906" cy="749069"/>
      </dsp:txXfrm>
    </dsp:sp>
    <dsp:sp modelId="{9F62D7DC-2DF5-478C-8301-D4543230C91E}">
      <dsp:nvSpPr>
        <dsp:cNvPr id="0" name=""/>
        <dsp:cNvSpPr/>
      </dsp:nvSpPr>
      <dsp:spPr>
        <a:xfrm>
          <a:off x="0" y="852727"/>
          <a:ext cx="8568952" cy="2664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2600" kern="1200" dirty="0" smtClean="0"/>
            <a:t>1. </a:t>
          </a:r>
          <a:r>
            <a:rPr lang="zh-TW" sz="2600" kern="1200" dirty="0" smtClean="0"/>
            <a:t>辨認產品或品牌，如</a:t>
          </a:r>
          <a:r>
            <a:rPr lang="en-US" sz="2600" kern="1200" dirty="0" smtClean="0"/>
            <a:t>SUNKIST</a:t>
          </a:r>
          <a:endParaRPr lang="zh-TW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2600" kern="1200" dirty="0" smtClean="0"/>
            <a:t>2. </a:t>
          </a:r>
          <a:r>
            <a:rPr lang="zh-TW" sz="2600" kern="1200" dirty="0" smtClean="0"/>
            <a:t>描述產品與相關訊息：例如製造者、製造地點、製造日期、內容、使用方法</a:t>
          </a:r>
          <a:endParaRPr lang="zh-TW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TW" sz="2600" kern="1200" smtClean="0"/>
            <a:t>3. </a:t>
          </a:r>
          <a:r>
            <a:rPr lang="zh-TW" sz="2600" kern="1200" smtClean="0"/>
            <a:t>可以</a:t>
          </a:r>
          <a:r>
            <a:rPr lang="zh-TW" sz="2600" kern="1200" dirty="0" smtClean="0"/>
            <a:t>經由吸引人的特點或圖案促銷產品，例如通過</a:t>
          </a:r>
          <a:r>
            <a:rPr lang="en-US" sz="2600" kern="1200" dirty="0" smtClean="0"/>
            <a:t>ISO</a:t>
          </a:r>
          <a:r>
            <a:rPr lang="zh-TW" sz="2600" kern="1200" dirty="0" smtClean="0"/>
            <a:t>、</a:t>
          </a:r>
          <a:r>
            <a:rPr lang="en-US" sz="2600" kern="1200" dirty="0" smtClean="0"/>
            <a:t>HACCP</a:t>
          </a:r>
          <a:r>
            <a:rPr lang="zh-TW" sz="2600" kern="1200" dirty="0" smtClean="0"/>
            <a:t>、</a:t>
          </a:r>
          <a:r>
            <a:rPr lang="en-US" sz="2600" kern="1200" dirty="0" smtClean="0"/>
            <a:t>CGS</a:t>
          </a:r>
          <a:r>
            <a:rPr lang="zh-TW" sz="2600" kern="1200" dirty="0" smtClean="0"/>
            <a:t>認證</a:t>
          </a:r>
          <a:endParaRPr lang="zh-TW" sz="2600" kern="1200" dirty="0"/>
        </a:p>
        <a:p>
          <a:pPr marL="457200" lvl="2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kumimoji="1" lang="zh-TW" sz="2600" b="0" i="0" kern="1200" baseline="0" dirty="0"/>
        </a:p>
      </dsp:txBody>
      <dsp:txXfrm>
        <a:off x="0" y="852727"/>
        <a:ext cx="8568952" cy="2664090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4AE5A-CE92-4F8B-964C-8DF59128E60F}">
      <dsp:nvSpPr>
        <dsp:cNvPr id="0" name=""/>
        <dsp:cNvSpPr/>
      </dsp:nvSpPr>
      <dsp:spPr>
        <a:xfrm>
          <a:off x="0" y="43554"/>
          <a:ext cx="8352928" cy="726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TW" sz="2800" b="0" i="0" kern="1200" baseline="0" dirty="0" smtClean="0"/>
            <a:t>法令對產品標示的限制。</a:t>
          </a:r>
          <a:endParaRPr kumimoji="1" lang="en-US" sz="2800" b="0" i="0" kern="1200" baseline="0" dirty="0"/>
        </a:p>
      </dsp:txBody>
      <dsp:txXfrm>
        <a:off x="35457" y="79011"/>
        <a:ext cx="8282014" cy="655436"/>
      </dsp:txXfrm>
    </dsp:sp>
    <dsp:sp modelId="{C073BA0C-9AE9-4D5A-B111-3D4D3196B36C}">
      <dsp:nvSpPr>
        <dsp:cNvPr id="0" name=""/>
        <dsp:cNvSpPr/>
      </dsp:nvSpPr>
      <dsp:spPr>
        <a:xfrm>
          <a:off x="0" y="769904"/>
          <a:ext cx="8352928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sz="2200" b="0" i="0" kern="1200" baseline="0" dirty="0" smtClean="0"/>
            <a:t>例如健康食品認證需</a:t>
          </a:r>
          <a:r>
            <a:rPr kumimoji="1" lang="en-US" sz="2200" b="0" i="0" kern="1200" baseline="0" dirty="0" smtClean="0"/>
            <a:t>150-300</a:t>
          </a:r>
          <a:r>
            <a:rPr kumimoji="1" lang="zh-TW" sz="2200" b="0" i="0" kern="1200" baseline="0" dirty="0" smtClean="0"/>
            <a:t>萬。</a:t>
          </a:r>
          <a:endParaRPr kumimoji="1" lang="zh-TW" sz="2200" b="0" i="0" kern="1200" baseline="0" dirty="0"/>
        </a:p>
      </dsp:txBody>
      <dsp:txXfrm>
        <a:off x="0" y="769904"/>
        <a:ext cx="8352928" cy="463680"/>
      </dsp:txXfrm>
    </dsp:sp>
    <dsp:sp modelId="{61153F0B-19EA-4C02-A08E-2900E6239FB9}">
      <dsp:nvSpPr>
        <dsp:cNvPr id="0" name=""/>
        <dsp:cNvSpPr/>
      </dsp:nvSpPr>
      <dsp:spPr>
        <a:xfrm>
          <a:off x="0" y="1233585"/>
          <a:ext cx="8352928" cy="726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TW" sz="2800" b="0" i="0" kern="1200" baseline="0" dirty="0" smtClean="0"/>
            <a:t>近年來受到規定的標示項目：</a:t>
          </a:r>
          <a:endParaRPr kumimoji="1" lang="zh-TW" sz="2800" b="0" i="0" kern="1200" baseline="0" dirty="0"/>
        </a:p>
      </dsp:txBody>
      <dsp:txXfrm>
        <a:off x="35457" y="1269042"/>
        <a:ext cx="8282014" cy="655436"/>
      </dsp:txXfrm>
    </dsp:sp>
    <dsp:sp modelId="{2C9CA0E9-D3D7-49B7-AE62-27010A363FC3}">
      <dsp:nvSpPr>
        <dsp:cNvPr id="0" name=""/>
        <dsp:cNvSpPr/>
      </dsp:nvSpPr>
      <dsp:spPr>
        <a:xfrm>
          <a:off x="0" y="1959935"/>
          <a:ext cx="8352928" cy="1535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sz="2200" b="0" i="0" kern="1200" baseline="0" dirty="0" smtClean="0"/>
            <a:t>單位價格、</a:t>
          </a:r>
          <a:endParaRPr kumimoji="1" lang="zh-TW" sz="2200" b="0" i="0" kern="1200" baseline="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sz="2200" b="0" i="0" kern="1200" baseline="0" dirty="0" smtClean="0"/>
            <a:t>開封期限、</a:t>
          </a:r>
          <a:endParaRPr kumimoji="1" lang="zh-TW" sz="2200" b="0" i="0" kern="1200" baseline="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sz="2200" b="0" i="0" kern="1200" baseline="0" dirty="0" smtClean="0"/>
            <a:t>營養標示：詳細的營養成分以及相關名詞，低脂肪、低糖、高纖維。</a:t>
          </a:r>
          <a:endParaRPr kumimoji="1" lang="zh-TW" sz="2200" b="0" i="0" kern="1200" baseline="0" dirty="0"/>
        </a:p>
      </dsp:txBody>
      <dsp:txXfrm>
        <a:off x="0" y="1959935"/>
        <a:ext cx="8352928" cy="15359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511D8-7100-4821-A11F-A30759651493}">
      <dsp:nvSpPr>
        <dsp:cNvPr id="0" name=""/>
        <dsp:cNvSpPr/>
      </dsp:nvSpPr>
      <dsp:spPr>
        <a:xfrm>
          <a:off x="0" y="166255"/>
          <a:ext cx="8497888" cy="9079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500" kern="1200" dirty="0" smtClean="0"/>
            <a:t>行銷規劃的起點：</a:t>
          </a:r>
          <a:endParaRPr lang="en-US" sz="3500" kern="1200" dirty="0"/>
        </a:p>
      </dsp:txBody>
      <dsp:txXfrm>
        <a:off x="44322" y="210577"/>
        <a:ext cx="8409244" cy="819294"/>
      </dsp:txXfrm>
    </dsp:sp>
    <dsp:sp modelId="{D463C56A-4736-4870-8E25-F166D2E20FB6}">
      <dsp:nvSpPr>
        <dsp:cNvPr id="0" name=""/>
        <dsp:cNvSpPr/>
      </dsp:nvSpPr>
      <dsp:spPr>
        <a:xfrm>
          <a:off x="0" y="1074193"/>
          <a:ext cx="8497888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808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700" b="1" kern="1200" dirty="0" smtClean="0"/>
            <a:t>發展提供物</a:t>
          </a:r>
          <a:r>
            <a:rPr lang="zh-TW" sz="2700" kern="1200" dirty="0" smtClean="0"/>
            <a:t>，為目標顧客帶來價值，並滿足</a:t>
          </a:r>
          <a:r>
            <a:rPr lang="zh-TW" altLang="en-US" sz="2700" kern="1200" dirty="0" smtClean="0"/>
            <a:t>其</a:t>
          </a:r>
          <a:r>
            <a:rPr lang="zh-TW" sz="2700" kern="1200" dirty="0" smtClean="0"/>
            <a:t>需求。</a:t>
          </a:r>
          <a:endParaRPr lang="zh-TW" sz="2700" kern="1200" dirty="0"/>
        </a:p>
      </dsp:txBody>
      <dsp:txXfrm>
        <a:off x="0" y="1074193"/>
        <a:ext cx="8497888" cy="579600"/>
      </dsp:txXfrm>
    </dsp:sp>
    <dsp:sp modelId="{A81E447C-8D08-4CF3-94F8-9184A2F5F0EF}">
      <dsp:nvSpPr>
        <dsp:cNvPr id="0" name=""/>
        <dsp:cNvSpPr/>
      </dsp:nvSpPr>
      <dsp:spPr>
        <a:xfrm>
          <a:off x="0" y="1653793"/>
          <a:ext cx="8497888" cy="9079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500" kern="1200" dirty="0" smtClean="0"/>
            <a:t>市場提供物的三種類型：</a:t>
          </a:r>
          <a:endParaRPr lang="zh-TW" sz="3500" kern="1200" dirty="0"/>
        </a:p>
      </dsp:txBody>
      <dsp:txXfrm>
        <a:off x="44322" y="1698115"/>
        <a:ext cx="8409244" cy="819294"/>
      </dsp:txXfrm>
    </dsp:sp>
    <dsp:sp modelId="{69FB6FB1-9D49-4BAD-BF18-24259DE86BB1}">
      <dsp:nvSpPr>
        <dsp:cNvPr id="0" name=""/>
        <dsp:cNvSpPr/>
      </dsp:nvSpPr>
      <dsp:spPr>
        <a:xfrm>
          <a:off x="0" y="2561731"/>
          <a:ext cx="8497888" cy="1883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808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700" kern="1200" dirty="0" smtClean="0"/>
            <a:t>有形的產品 </a:t>
          </a:r>
          <a:r>
            <a:rPr lang="en-US" sz="2700" kern="1200" dirty="0" smtClean="0"/>
            <a:t>(</a:t>
          </a:r>
          <a:r>
            <a:rPr lang="zh-TW" sz="2700" kern="1200" dirty="0" smtClean="0"/>
            <a:t>外部的</a:t>
          </a:r>
          <a:r>
            <a:rPr lang="en-US" sz="2700" kern="1200" dirty="0" smtClean="0"/>
            <a:t>)</a:t>
          </a:r>
          <a:r>
            <a:rPr lang="zh-TW" sz="2700" kern="1200" dirty="0" smtClean="0"/>
            <a:t> 例如：汽車、食物</a:t>
          </a:r>
          <a:endParaRPr lang="en-US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700" kern="1200" dirty="0" smtClean="0"/>
            <a:t>無形的服務 </a:t>
          </a:r>
          <a:r>
            <a:rPr lang="en-US" sz="2700" kern="1200" dirty="0" smtClean="0"/>
            <a:t>(</a:t>
          </a:r>
          <a:r>
            <a:rPr lang="zh-TW" sz="2700" kern="1200" dirty="0" smtClean="0"/>
            <a:t>外部的</a:t>
          </a:r>
          <a:r>
            <a:rPr lang="en-US" sz="2700" kern="1200" dirty="0" smtClean="0"/>
            <a:t>)</a:t>
          </a:r>
          <a:r>
            <a:rPr lang="zh-TW" sz="2700" kern="1200" dirty="0" smtClean="0"/>
            <a:t> 例如：教育、美容、理財</a:t>
          </a:r>
          <a:endParaRPr lang="en-US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700" kern="1200" dirty="0" smtClean="0"/>
            <a:t>可回憶的經驗 </a:t>
          </a:r>
          <a:r>
            <a:rPr lang="en-US" sz="2700" kern="1200" dirty="0" smtClean="0"/>
            <a:t>(</a:t>
          </a:r>
          <a:r>
            <a:rPr lang="zh-TW" sz="2700" kern="1200" dirty="0" smtClean="0"/>
            <a:t>顧客內心的</a:t>
          </a:r>
          <a:r>
            <a:rPr lang="en-US" sz="2700" kern="1200" dirty="0" smtClean="0"/>
            <a:t>)</a:t>
          </a:r>
          <a:r>
            <a:rPr lang="zh-TW" sz="2700" kern="1200" dirty="0" smtClean="0"/>
            <a:t>：例如、迪士尼、演唱會</a:t>
          </a:r>
          <a:endParaRPr lang="en-US" sz="2700" kern="1200" dirty="0"/>
        </a:p>
      </dsp:txBody>
      <dsp:txXfrm>
        <a:off x="0" y="2561731"/>
        <a:ext cx="8497888" cy="1883700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511D8-7100-4821-A11F-A30759651493}">
      <dsp:nvSpPr>
        <dsp:cNvPr id="0" name=""/>
        <dsp:cNvSpPr/>
      </dsp:nvSpPr>
      <dsp:spPr>
        <a:xfrm>
          <a:off x="0" y="0"/>
          <a:ext cx="8497888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小組討論</a:t>
          </a:r>
          <a:endParaRPr lang="en-US" sz="2800" kern="1200" dirty="0"/>
        </a:p>
      </dsp:txBody>
      <dsp:txXfrm>
        <a:off x="59399" y="59399"/>
        <a:ext cx="8379090" cy="1098002"/>
      </dsp:txXfrm>
    </dsp:sp>
    <dsp:sp modelId="{D463C56A-4736-4870-8E25-F166D2E20FB6}">
      <dsp:nvSpPr>
        <dsp:cNvPr id="0" name=""/>
        <dsp:cNvSpPr/>
      </dsp:nvSpPr>
      <dsp:spPr>
        <a:xfrm>
          <a:off x="0" y="2157399"/>
          <a:ext cx="8497888" cy="1513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808" tIns="40640" rIns="227584" bIns="40640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3200" kern="1200" dirty="0" smtClean="0"/>
            <a:t>產品與服務共有三個層次，請列舉一項產品分別說明其核心利益、有形產品以及附贈產品為何</a:t>
          </a:r>
          <a:r>
            <a:rPr lang="en-US" altLang="zh-TW" sz="3200" kern="1200" dirty="0" smtClean="0"/>
            <a:t>?</a:t>
          </a:r>
          <a:endParaRPr lang="en-US" sz="3200" kern="1200" dirty="0"/>
        </a:p>
      </dsp:txBody>
      <dsp:txXfrm>
        <a:off x="0" y="2157399"/>
        <a:ext cx="8497888" cy="1513687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A3097F-8BE2-4CC6-A3EE-A6BD17C8C8F8}">
      <dsp:nvSpPr>
        <dsp:cNvPr id="0" name=""/>
        <dsp:cNvSpPr/>
      </dsp:nvSpPr>
      <dsp:spPr>
        <a:xfrm>
          <a:off x="0" y="130706"/>
          <a:ext cx="8424936" cy="674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600" b="0" i="0" kern="1200" baseline="0" dirty="0" smtClean="0"/>
            <a:t>核心利益：甚麼是顧客真正要買的東西</a:t>
          </a:r>
          <a:r>
            <a:rPr lang="en-US" sz="2600" b="0" i="0" kern="1200" baseline="0" dirty="0" smtClean="0"/>
            <a:t>?</a:t>
          </a:r>
          <a:endParaRPr lang="zh-TW" sz="2600" kern="1200" dirty="0"/>
        </a:p>
      </dsp:txBody>
      <dsp:txXfrm>
        <a:off x="32925" y="163631"/>
        <a:ext cx="8359086" cy="608618"/>
      </dsp:txXfrm>
    </dsp:sp>
    <dsp:sp modelId="{ECC75733-7FDA-49B3-B306-41EAB92F5B88}">
      <dsp:nvSpPr>
        <dsp:cNvPr id="0" name=""/>
        <dsp:cNvSpPr/>
      </dsp:nvSpPr>
      <dsp:spPr>
        <a:xfrm>
          <a:off x="0" y="805174"/>
          <a:ext cx="8424936" cy="1399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92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b="0" i="0" kern="1200" baseline="0" dirty="0" smtClean="0"/>
            <a:t>婦女買唇膏是為了唇膏嗎</a:t>
          </a:r>
          <a:r>
            <a:rPr lang="en-US" altLang="zh-TW" sz="2000" b="0" i="0" kern="1200" baseline="0" dirty="0" smtClean="0"/>
            <a:t>?</a:t>
          </a:r>
          <a:endParaRPr lang="zh-TW" sz="2000" b="0" i="0" kern="1200" baseline="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b="0" i="0" kern="1200" baseline="0" dirty="0" smtClean="0"/>
            <a:t>露華濃：我們在工廠製造化妝品，在商店販賣希望。</a:t>
          </a:r>
          <a:endParaRPr lang="zh-TW" sz="2000" b="0" i="0" kern="1200" baseline="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b="0" i="0" kern="1200" baseline="0" dirty="0" smtClean="0"/>
            <a:t>嘉信理財：我們不只是銷售金融理財服務，更致力於達成對顧客‘發財夢想”的承諾</a:t>
          </a:r>
          <a:endParaRPr lang="zh-TW" sz="2000" b="0" i="0" kern="1200" baseline="0" dirty="0"/>
        </a:p>
      </dsp:txBody>
      <dsp:txXfrm>
        <a:off x="0" y="805174"/>
        <a:ext cx="8424936" cy="1399320"/>
      </dsp:txXfrm>
    </dsp:sp>
    <dsp:sp modelId="{4D294513-A953-4273-82C9-3BB0D9BADC88}">
      <dsp:nvSpPr>
        <dsp:cNvPr id="0" name=""/>
        <dsp:cNvSpPr/>
      </dsp:nvSpPr>
      <dsp:spPr>
        <a:xfrm>
          <a:off x="0" y="2204494"/>
          <a:ext cx="8424936" cy="674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600" b="0" i="0" kern="1200" baseline="0" dirty="0" smtClean="0"/>
            <a:t>有形產品：特色、設計、品質、水準、品牌名稱、包裝</a:t>
          </a:r>
          <a:endParaRPr lang="en-US" sz="2600" b="0" i="0" kern="1200" baseline="0" dirty="0"/>
        </a:p>
      </dsp:txBody>
      <dsp:txXfrm>
        <a:off x="32925" y="2237419"/>
        <a:ext cx="8359086" cy="608618"/>
      </dsp:txXfrm>
    </dsp:sp>
    <dsp:sp modelId="{DF252288-74BA-4EA6-BAED-232E763ED27A}">
      <dsp:nvSpPr>
        <dsp:cNvPr id="0" name=""/>
        <dsp:cNvSpPr/>
      </dsp:nvSpPr>
      <dsp:spPr>
        <a:xfrm>
          <a:off x="0" y="2878963"/>
          <a:ext cx="8424936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92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b="0" i="0" kern="1200" baseline="0" dirty="0" smtClean="0"/>
            <a:t>例如新力，便利、高品質、的捕捉重要的鏡頭。</a:t>
          </a:r>
          <a:endParaRPr lang="zh-TW" sz="2000" b="0" i="0" kern="1200" baseline="0" dirty="0"/>
        </a:p>
      </dsp:txBody>
      <dsp:txXfrm>
        <a:off x="0" y="2878963"/>
        <a:ext cx="8424936" cy="430560"/>
      </dsp:txXfrm>
    </dsp:sp>
    <dsp:sp modelId="{E3627131-B93A-42EA-90C2-649D8A5D6FB8}">
      <dsp:nvSpPr>
        <dsp:cNvPr id="0" name=""/>
        <dsp:cNvSpPr/>
      </dsp:nvSpPr>
      <dsp:spPr>
        <a:xfrm>
          <a:off x="0" y="3309523"/>
          <a:ext cx="8424936" cy="674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600" b="0" i="0" kern="1200" baseline="0" dirty="0" smtClean="0"/>
            <a:t>附贈產品：</a:t>
          </a:r>
          <a:endParaRPr lang="en-US" sz="2600" b="0" i="0" kern="1200" baseline="0" dirty="0"/>
        </a:p>
      </dsp:txBody>
      <dsp:txXfrm>
        <a:off x="32925" y="3342448"/>
        <a:ext cx="8359086" cy="608618"/>
      </dsp:txXfrm>
    </dsp:sp>
    <dsp:sp modelId="{62614E6E-6406-4546-B81F-64BD371FE06E}">
      <dsp:nvSpPr>
        <dsp:cNvPr id="0" name=""/>
        <dsp:cNvSpPr/>
      </dsp:nvSpPr>
      <dsp:spPr>
        <a:xfrm>
          <a:off x="0" y="3983991"/>
          <a:ext cx="8424936" cy="672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92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b="0" i="0" kern="1200" baseline="0" dirty="0" smtClean="0"/>
            <a:t>例如新力不只是提供攝影機，還要協助顧客解決拍攝上的困難。零件保證書、使用說明書、快速維修服務、任何問題的免費諮詢。</a:t>
          </a:r>
          <a:endParaRPr lang="zh-TW" sz="2000" b="0" i="0" kern="1200" baseline="0" dirty="0"/>
        </a:p>
      </dsp:txBody>
      <dsp:txXfrm>
        <a:off x="0" y="3983991"/>
        <a:ext cx="8424936" cy="672750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73C32-64E6-455B-A019-169396ABCB8F}">
      <dsp:nvSpPr>
        <dsp:cNvPr id="0" name=""/>
        <dsp:cNvSpPr/>
      </dsp:nvSpPr>
      <dsp:spPr>
        <a:xfrm>
          <a:off x="0" y="99882"/>
          <a:ext cx="8424936" cy="175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000" b="0" i="0" kern="1200" baseline="0" dirty="0" smtClean="0"/>
            <a:t>行銷人員必須先確認該產品所需滿足消費者的主要核心為何，然後再設計出有形的產品與附贈的產品，以創造最能滿足顧客經驗的複合利益。</a:t>
          </a:r>
          <a:endParaRPr lang="zh-TW" sz="3000" b="0" i="0" kern="1200" baseline="0" dirty="0"/>
        </a:p>
      </dsp:txBody>
      <dsp:txXfrm>
        <a:off x="85672" y="185554"/>
        <a:ext cx="8253592" cy="15836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73C32-64E6-455B-A019-169396ABCB8F}">
      <dsp:nvSpPr>
        <dsp:cNvPr id="0" name=""/>
        <dsp:cNvSpPr/>
      </dsp:nvSpPr>
      <dsp:spPr>
        <a:xfrm>
          <a:off x="0" y="50742"/>
          <a:ext cx="8424936" cy="185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b="0" i="0" kern="1200" baseline="0" dirty="0" smtClean="0"/>
            <a:t>產品與服務可依照使用者的類型分成兩大類：消費品與工業品</a:t>
          </a:r>
          <a:endParaRPr lang="zh-TW" sz="4400" b="0" i="0" kern="1200" baseline="0" dirty="0"/>
        </a:p>
      </dsp:txBody>
      <dsp:txXfrm>
        <a:off x="90470" y="141212"/>
        <a:ext cx="8243996" cy="16723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73C32-64E6-455B-A019-169396ABCB8F}">
      <dsp:nvSpPr>
        <dsp:cNvPr id="0" name=""/>
        <dsp:cNvSpPr/>
      </dsp:nvSpPr>
      <dsp:spPr>
        <a:xfrm>
          <a:off x="0" y="33327"/>
          <a:ext cx="8424936" cy="9307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700" b="0" i="0" kern="1200" baseline="0" dirty="0" smtClean="0"/>
            <a:t>小組討論</a:t>
          </a:r>
          <a:endParaRPr lang="zh-TW" sz="3700" b="0" i="0" kern="1200" baseline="0" dirty="0"/>
        </a:p>
      </dsp:txBody>
      <dsp:txXfrm>
        <a:off x="45435" y="78762"/>
        <a:ext cx="8334066" cy="839865"/>
      </dsp:txXfrm>
    </dsp:sp>
    <dsp:sp modelId="{F29580E5-168A-47FC-8F2C-BF7B26EC3BF4}">
      <dsp:nvSpPr>
        <dsp:cNvPr id="0" name=""/>
        <dsp:cNvSpPr/>
      </dsp:nvSpPr>
      <dsp:spPr>
        <a:xfrm>
          <a:off x="0" y="964063"/>
          <a:ext cx="8424936" cy="957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92" tIns="46990" rIns="263144" bIns="4699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900" b="0" i="0" kern="1200" baseline="0" dirty="0" smtClean="0"/>
            <a:t>消費品分為四大類，請根據</a:t>
          </a:r>
          <a:r>
            <a:rPr lang="en-US" altLang="zh-TW" sz="2900" b="0" i="0" kern="1200" baseline="0" dirty="0" smtClean="0"/>
            <a:t>PPT</a:t>
          </a:r>
          <a:r>
            <a:rPr lang="zh-TW" altLang="en-US" sz="2900" b="0" i="0" kern="1200" baseline="0" dirty="0" smtClean="0"/>
            <a:t>的說明，分別替這四種產品，再各舉一例說明之。</a:t>
          </a:r>
          <a:endParaRPr lang="zh-TW" sz="2900" b="0" i="0" kern="1200" baseline="0" dirty="0"/>
        </a:p>
      </dsp:txBody>
      <dsp:txXfrm>
        <a:off x="0" y="964063"/>
        <a:ext cx="8424936" cy="95737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C70BB5-E426-433D-AB30-AC526FDE2903}">
      <dsp:nvSpPr>
        <dsp:cNvPr id="0" name=""/>
        <dsp:cNvSpPr/>
      </dsp:nvSpPr>
      <dsp:spPr>
        <a:xfrm>
          <a:off x="0" y="18492"/>
          <a:ext cx="8568952" cy="9634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TW" sz="2000" b="0" i="0" kern="1200" baseline="0" dirty="0" smtClean="0"/>
            <a:t>工業品的定義</a:t>
          </a:r>
          <a:endParaRPr kumimoji="1" lang="en-US" sz="2000" b="0" i="0" kern="1200" baseline="0" dirty="0"/>
        </a:p>
      </dsp:txBody>
      <dsp:txXfrm>
        <a:off x="47034" y="65526"/>
        <a:ext cx="8474884" cy="869427"/>
      </dsp:txXfrm>
    </dsp:sp>
    <dsp:sp modelId="{E01CB3D2-3C2F-4733-9A9C-5351B93DFDB8}">
      <dsp:nvSpPr>
        <dsp:cNvPr id="0" name=""/>
        <dsp:cNvSpPr/>
      </dsp:nvSpPr>
      <dsp:spPr>
        <a:xfrm>
          <a:off x="0" y="981987"/>
          <a:ext cx="8568952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altLang="en-US" sz="2000" b="0" i="0" kern="1200" baseline="0" dirty="0" smtClean="0"/>
            <a:t>個人或組織為了用於未來的製造過程或經營活動上所購買的產品。</a:t>
          </a:r>
          <a:endParaRPr kumimoji="1" lang="zh-TW" altLang="en-US" sz="2000" b="0" i="0" kern="1200" baseline="0" dirty="0"/>
        </a:p>
      </dsp:txBody>
      <dsp:txXfrm>
        <a:off x="0" y="981987"/>
        <a:ext cx="8568952" cy="447120"/>
      </dsp:txXfrm>
    </dsp:sp>
    <dsp:sp modelId="{0B0E7AA6-AE93-46B3-9630-A57859B25AC3}">
      <dsp:nvSpPr>
        <dsp:cNvPr id="0" name=""/>
        <dsp:cNvSpPr/>
      </dsp:nvSpPr>
      <dsp:spPr>
        <a:xfrm>
          <a:off x="0" y="1429107"/>
          <a:ext cx="8568952" cy="9634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TW" sz="2000" b="0" i="0" kern="1200" baseline="0" dirty="0" smtClean="0"/>
            <a:t>工業品與消費品的區別主要在於購買產品的目的。</a:t>
          </a:r>
          <a:endParaRPr kumimoji="1" lang="en-US" altLang="zh-TW" sz="2000" b="0" i="0" kern="1200" baseline="0" dirty="0" smtClean="0"/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TW" altLang="en-US" sz="2000" b="0" i="0" kern="1200" baseline="0" dirty="0" smtClean="0">
              <a:solidFill>
                <a:srgbClr val="FFFF00"/>
              </a:solidFill>
            </a:rPr>
            <a:t>問題：個人買礦泉水的目的為何</a:t>
          </a:r>
          <a:r>
            <a:rPr kumimoji="1" lang="en-US" altLang="zh-TW" sz="2000" b="0" i="0" kern="1200" baseline="0" dirty="0" smtClean="0">
              <a:solidFill>
                <a:srgbClr val="FFFF00"/>
              </a:solidFill>
            </a:rPr>
            <a:t>?</a:t>
          </a:r>
          <a:r>
            <a:rPr kumimoji="1" lang="zh-TW" altLang="en-US" sz="2000" b="0" i="0" kern="1200" baseline="0" dirty="0" smtClean="0">
              <a:solidFill>
                <a:srgbClr val="FFFF00"/>
              </a:solidFill>
            </a:rPr>
            <a:t> ˙</a:t>
          </a:r>
          <a:r>
            <a:rPr kumimoji="1" lang="en-US" altLang="zh-TW" sz="2000" b="0" i="0" kern="1200" baseline="0" dirty="0" smtClean="0">
              <a:solidFill>
                <a:srgbClr val="FFFF00"/>
              </a:solidFill>
            </a:rPr>
            <a:t>7-11</a:t>
          </a:r>
          <a:r>
            <a:rPr kumimoji="1" lang="zh-TW" altLang="en-US" sz="2000" b="0" i="0" kern="1200" baseline="0" dirty="0" smtClean="0">
              <a:solidFill>
                <a:srgbClr val="FFFF00"/>
              </a:solidFill>
            </a:rPr>
            <a:t>買礦泉水的目的又為何</a:t>
          </a:r>
          <a:r>
            <a:rPr kumimoji="1" lang="en-US" altLang="zh-TW" sz="2000" b="0" i="0" kern="1200" baseline="0" dirty="0" smtClean="0">
              <a:solidFill>
                <a:srgbClr val="FFFF00"/>
              </a:solidFill>
            </a:rPr>
            <a:t>?</a:t>
          </a:r>
          <a:endParaRPr kumimoji="1" lang="en-US" sz="2000" b="0" i="0" kern="1200" baseline="0" dirty="0">
            <a:solidFill>
              <a:srgbClr val="FFFF00"/>
            </a:solidFill>
          </a:endParaRPr>
        </a:p>
      </dsp:txBody>
      <dsp:txXfrm>
        <a:off x="47034" y="1476141"/>
        <a:ext cx="8474884" cy="869427"/>
      </dsp:txXfrm>
    </dsp:sp>
    <dsp:sp modelId="{E1FCEA2E-7F21-4683-83A4-AFF52DE5E5EB}">
      <dsp:nvSpPr>
        <dsp:cNvPr id="0" name=""/>
        <dsp:cNvSpPr/>
      </dsp:nvSpPr>
      <dsp:spPr>
        <a:xfrm>
          <a:off x="0" y="2470362"/>
          <a:ext cx="8568952" cy="9634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TW" sz="2000" b="0" i="0" kern="1200" baseline="0" dirty="0" smtClean="0"/>
            <a:t>工業品與服務主要分為三類</a:t>
          </a:r>
          <a:endParaRPr kumimoji="1" lang="en-US" sz="2000" b="0" i="0" kern="1200" baseline="0" dirty="0"/>
        </a:p>
      </dsp:txBody>
      <dsp:txXfrm>
        <a:off x="47034" y="2517396"/>
        <a:ext cx="8474884" cy="869427"/>
      </dsp:txXfrm>
    </dsp:sp>
    <dsp:sp modelId="{12214F63-213A-4627-A2A0-4F22CBB05462}">
      <dsp:nvSpPr>
        <dsp:cNvPr id="0" name=""/>
        <dsp:cNvSpPr/>
      </dsp:nvSpPr>
      <dsp:spPr>
        <a:xfrm>
          <a:off x="0" y="3433857"/>
          <a:ext cx="8568952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zh-TW" altLang="en-US" sz="2000" b="0" i="0" kern="1200" baseline="0" dirty="0" smtClean="0"/>
            <a:t>材料與零件、設備、物料與服務</a:t>
          </a:r>
          <a:endParaRPr kumimoji="1" lang="zh-TW" altLang="en-US" sz="2000" b="0" i="0" kern="1200" baseline="0" dirty="0"/>
        </a:p>
      </dsp:txBody>
      <dsp:txXfrm>
        <a:off x="0" y="3433857"/>
        <a:ext cx="8568952" cy="447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B9D18-E28C-48C1-829E-6C30ADEDD3EE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B6F74-8A6F-4C4E-A391-44709E6E138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9950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0A19FD-A13E-4FAF-91D5-DA0C866415B0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5DDDD6-D6F1-4F2A-A603-A241E7983419}" type="slidenum">
              <a:rPr lang="zh-TW" altLang="en-US"/>
              <a:pPr/>
              <a:t>10</a:t>
            </a:fld>
            <a:endParaRPr lang="en-US" altLang="zh-TW"/>
          </a:p>
        </p:txBody>
      </p:sp>
      <p:sp>
        <p:nvSpPr>
          <p:cNvPr id="144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5DDDD6-D6F1-4F2A-A603-A241E7983419}" type="slidenum">
              <a:rPr lang="zh-TW" altLang="en-US"/>
              <a:pPr/>
              <a:t>12</a:t>
            </a:fld>
            <a:endParaRPr lang="en-US" altLang="zh-TW"/>
          </a:p>
        </p:txBody>
      </p:sp>
      <p:sp>
        <p:nvSpPr>
          <p:cNvPr id="144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0E431B-702D-4F4C-903A-67714829BB9D}" type="slidenum">
              <a:rPr lang="zh-TW" altLang="en-US"/>
              <a:pPr/>
              <a:t>14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B6F74-8A6F-4C4E-A391-44709E6E1383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B6F74-8A6F-4C4E-A391-44709E6E1383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824F7D-CA27-458D-9038-21885B605418}" type="slidenum">
              <a:rPr lang="zh-TW" altLang="en-US"/>
              <a:pPr/>
              <a:t>21</a:t>
            </a:fld>
            <a:endParaRPr lang="en-US" altLang="zh-TW"/>
          </a:p>
        </p:txBody>
      </p:sp>
      <p:sp>
        <p:nvSpPr>
          <p:cNvPr id="144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824F7D-CA27-458D-9038-21885B605418}" type="slidenum">
              <a:rPr lang="zh-TW" altLang="en-US"/>
              <a:pPr/>
              <a:t>22</a:t>
            </a:fld>
            <a:endParaRPr lang="en-US" altLang="zh-TW"/>
          </a:p>
        </p:txBody>
      </p:sp>
      <p:sp>
        <p:nvSpPr>
          <p:cNvPr id="144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824F7D-CA27-458D-9038-21885B605418}" type="slidenum">
              <a:rPr lang="zh-TW" altLang="en-US"/>
              <a:pPr/>
              <a:t>23</a:t>
            </a:fld>
            <a:endParaRPr lang="en-US" altLang="zh-TW"/>
          </a:p>
        </p:txBody>
      </p:sp>
      <p:sp>
        <p:nvSpPr>
          <p:cNvPr id="144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C5103D-8059-4B44-ACED-E0B14F3078B4}" type="slidenum">
              <a:rPr lang="zh-TW" altLang="en-US"/>
              <a:pPr/>
              <a:t>24</a:t>
            </a:fld>
            <a:endParaRPr lang="en-US" altLang="zh-TW"/>
          </a:p>
        </p:txBody>
      </p:sp>
      <p:sp>
        <p:nvSpPr>
          <p:cNvPr id="144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AA6A8-80F4-4B36-946F-CFE7C4F6D4C5}" type="slidenum">
              <a:rPr lang="zh-TW" altLang="en-US"/>
              <a:pPr/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464B84-A47B-4357-B468-895AFE931830}" type="slidenum">
              <a:rPr lang="zh-TW" altLang="en-US"/>
              <a:pPr/>
              <a:t>3</a:t>
            </a:fld>
            <a:endParaRPr lang="en-US" altLang="zh-TW"/>
          </a:p>
        </p:txBody>
      </p:sp>
      <p:sp>
        <p:nvSpPr>
          <p:cNvPr id="143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5DDDD6-D6F1-4F2A-A603-A241E7983419}" type="slidenum">
              <a:rPr lang="zh-TW" altLang="en-US"/>
              <a:pPr/>
              <a:t>4</a:t>
            </a:fld>
            <a:endParaRPr lang="en-US" altLang="zh-TW"/>
          </a:p>
        </p:txBody>
      </p:sp>
      <p:sp>
        <p:nvSpPr>
          <p:cNvPr id="144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5DDDD6-D6F1-4F2A-A603-A241E7983419}" type="slidenum">
              <a:rPr lang="zh-TW" altLang="en-US"/>
              <a:pPr/>
              <a:t>5</a:t>
            </a:fld>
            <a:endParaRPr lang="en-US" altLang="zh-TW"/>
          </a:p>
        </p:txBody>
      </p:sp>
      <p:sp>
        <p:nvSpPr>
          <p:cNvPr id="144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A017CC-4CCA-4E66-BBE9-8CC7FD39C16F}" type="slidenum">
              <a:rPr lang="zh-TW" altLang="en-US"/>
              <a:pPr/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5DDDD6-D6F1-4F2A-A603-A241E7983419}" type="slidenum">
              <a:rPr lang="zh-TW" altLang="en-US"/>
              <a:pPr/>
              <a:t>7</a:t>
            </a:fld>
            <a:endParaRPr lang="en-US" altLang="zh-TW"/>
          </a:p>
        </p:txBody>
      </p:sp>
      <p:sp>
        <p:nvSpPr>
          <p:cNvPr id="144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5DDDD6-D6F1-4F2A-A603-A241E7983419}" type="slidenum">
              <a:rPr lang="zh-TW" altLang="en-US"/>
              <a:pPr/>
              <a:t>8</a:t>
            </a:fld>
            <a:endParaRPr lang="en-US" altLang="zh-TW"/>
          </a:p>
        </p:txBody>
      </p:sp>
      <p:sp>
        <p:nvSpPr>
          <p:cNvPr id="144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5DDDD6-D6F1-4F2A-A603-A241E7983419}" type="slidenum">
              <a:rPr lang="zh-TW" altLang="en-US"/>
              <a:pPr/>
              <a:t>9</a:t>
            </a:fld>
            <a:endParaRPr lang="en-US" altLang="zh-TW"/>
          </a:p>
        </p:txBody>
      </p:sp>
      <p:sp>
        <p:nvSpPr>
          <p:cNvPr id="144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EF49-9D13-4CE2-A13C-75B3EEB4B26E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1597-3C4A-4C40-9693-111861D254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EF49-9D13-4CE2-A13C-75B3EEB4B26E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1597-3C4A-4C40-9693-111861D254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EF49-9D13-4CE2-A13C-75B3EEB4B26E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1597-3C4A-4C40-9693-111861D254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EF49-9D13-4CE2-A13C-75B3EEB4B26E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1597-3C4A-4C40-9693-111861D254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EF49-9D13-4CE2-A13C-75B3EEB4B26E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1597-3C4A-4C40-9693-111861D254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EF49-9D13-4CE2-A13C-75B3EEB4B26E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1597-3C4A-4C40-9693-111861D254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EF49-9D13-4CE2-A13C-75B3EEB4B26E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1597-3C4A-4C40-9693-111861D254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EF49-9D13-4CE2-A13C-75B3EEB4B26E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1597-3C4A-4C40-9693-111861D254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EF49-9D13-4CE2-A13C-75B3EEB4B26E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1597-3C4A-4C40-9693-111861D254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EF49-9D13-4CE2-A13C-75B3EEB4B26E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1597-3C4A-4C40-9693-111861D254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EF49-9D13-4CE2-A13C-75B3EEB4B26E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6D1597-3C4A-4C40-9693-111861D254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B2EF49-9D13-4CE2-A13C-75B3EEB4B26E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6D1597-3C4A-4C40-9693-111861D254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0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0.xml"/><Relationship Id="rId5" Type="http://schemas.openxmlformats.org/officeDocument/2006/relationships/diagramColors" Target="../diagrams/colors40.xml"/><Relationship Id="rId4" Type="http://schemas.openxmlformats.org/officeDocument/2006/relationships/diagramQuickStyle" Target="../diagrams/quickStyle40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1.xml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1.xml"/><Relationship Id="rId5" Type="http://schemas.openxmlformats.org/officeDocument/2006/relationships/diagramColors" Target="../diagrams/colors41.xml"/><Relationship Id="rId4" Type="http://schemas.openxmlformats.org/officeDocument/2006/relationships/diagramQuickStyle" Target="../diagrams/quickStyle4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2.xml"/><Relationship Id="rId2" Type="http://schemas.openxmlformats.org/officeDocument/2006/relationships/diagramData" Target="../diagrams/data4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2.xml"/><Relationship Id="rId5" Type="http://schemas.openxmlformats.org/officeDocument/2006/relationships/diagramColors" Target="../diagrams/colors42.xml"/><Relationship Id="rId4" Type="http://schemas.openxmlformats.org/officeDocument/2006/relationships/diagramQuickStyle" Target="../diagrams/quickStyle4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3.xml"/><Relationship Id="rId2" Type="http://schemas.openxmlformats.org/officeDocument/2006/relationships/diagramData" Target="../diagrams/data4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3.xml"/><Relationship Id="rId5" Type="http://schemas.openxmlformats.org/officeDocument/2006/relationships/diagramColors" Target="../diagrams/colors43.xml"/><Relationship Id="rId4" Type="http://schemas.openxmlformats.org/officeDocument/2006/relationships/diagramQuickStyle" Target="../diagrams/quickStyle4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4.xml"/><Relationship Id="rId2" Type="http://schemas.openxmlformats.org/officeDocument/2006/relationships/diagramData" Target="../diagrams/data4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4.xml"/><Relationship Id="rId5" Type="http://schemas.openxmlformats.org/officeDocument/2006/relationships/diagramColors" Target="../diagrams/colors44.xml"/><Relationship Id="rId4" Type="http://schemas.openxmlformats.org/officeDocument/2006/relationships/diagramQuickStyle" Target="../diagrams/quickStyle44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5.xml"/><Relationship Id="rId2" Type="http://schemas.openxmlformats.org/officeDocument/2006/relationships/diagramData" Target="../diagrams/data4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5.xml"/><Relationship Id="rId5" Type="http://schemas.openxmlformats.org/officeDocument/2006/relationships/diagramColors" Target="../diagrams/colors45.xml"/><Relationship Id="rId4" Type="http://schemas.openxmlformats.org/officeDocument/2006/relationships/diagramQuickStyle" Target="../diagrams/quickStyle4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6.xml"/><Relationship Id="rId2" Type="http://schemas.openxmlformats.org/officeDocument/2006/relationships/diagramData" Target="../diagrams/data4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6.xml"/><Relationship Id="rId5" Type="http://schemas.openxmlformats.org/officeDocument/2006/relationships/diagramColors" Target="../diagrams/colors46.xml"/><Relationship Id="rId4" Type="http://schemas.openxmlformats.org/officeDocument/2006/relationships/diagramQuickStyle" Target="../diagrams/quickStyle4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7.xml"/><Relationship Id="rId2" Type="http://schemas.openxmlformats.org/officeDocument/2006/relationships/diagramData" Target="../diagrams/data4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7.xml"/><Relationship Id="rId5" Type="http://schemas.openxmlformats.org/officeDocument/2006/relationships/diagramColors" Target="../diagrams/colors47.xml"/><Relationship Id="rId4" Type="http://schemas.openxmlformats.org/officeDocument/2006/relationships/diagramQuickStyle" Target="../diagrams/quickStyle4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8.xml"/><Relationship Id="rId2" Type="http://schemas.openxmlformats.org/officeDocument/2006/relationships/diagramData" Target="../diagrams/data4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8.xml"/><Relationship Id="rId5" Type="http://schemas.openxmlformats.org/officeDocument/2006/relationships/diagramColors" Target="../diagrams/colors48.xml"/><Relationship Id="rId4" Type="http://schemas.openxmlformats.org/officeDocument/2006/relationships/diagramQuickStyle" Target="../diagrams/quickStyle4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9.xml"/><Relationship Id="rId2" Type="http://schemas.openxmlformats.org/officeDocument/2006/relationships/diagramData" Target="../diagrams/data4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9.xml"/><Relationship Id="rId5" Type="http://schemas.openxmlformats.org/officeDocument/2006/relationships/diagramColors" Target="../diagrams/colors49.xml"/><Relationship Id="rId4" Type="http://schemas.openxmlformats.org/officeDocument/2006/relationships/diagramQuickStyle" Target="../diagrams/quickStyle49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0.xml"/><Relationship Id="rId2" Type="http://schemas.openxmlformats.org/officeDocument/2006/relationships/diagramData" Target="../diagrams/data5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0.xml"/><Relationship Id="rId5" Type="http://schemas.openxmlformats.org/officeDocument/2006/relationships/diagramColors" Target="../diagrams/colors50.xml"/><Relationship Id="rId4" Type="http://schemas.openxmlformats.org/officeDocument/2006/relationships/diagramQuickStyle" Target="../diagrams/quickStyle5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Kotcha09-1.pptx#-1,55,&#19977;&#12289;&#21697;&#29260;&#24314;&#31435;&#27770;&#31574; (&#20108;) &#24314;&#31435;&#24375;&#21218;&#30340;&#21697;&#29260;- &#21697;&#29260;&#30332;&#23637;" TargetMode="External"/><Relationship Id="rId2" Type="http://schemas.openxmlformats.org/officeDocument/2006/relationships/hyperlink" Target="Kotcha09-1.pptx#-1,54,&#19977;&#12289;&#21697;&#29260;&#24314;&#31435;&#27770;&#31574; (&#20108;) &#24314;&#31435;&#24375;&#21218;&#30340;&#21697;&#29260;- &#21697;&#29260;&#30332;&#23637;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Kotcha09-1.pptx#-1,57,&#19977;&#12289;&#21697;&#29260;&#24314;&#31435;&#27770;&#31574; (&#20108;) &#24314;&#31435;&#24375;&#21218;&#30340;&#21697;&#29260;- &#21697;&#29260;&#30332;&#23637;" TargetMode="External"/><Relationship Id="rId4" Type="http://schemas.openxmlformats.org/officeDocument/2006/relationships/hyperlink" Target="Kotcha09-1.pptx#-1,56,&#19977;&#12289;&#21697;&#29260;&#24314;&#31435;&#27770;&#31574; (&#20108;) &#24314;&#31435;&#24375;&#21218;&#30340;&#21697;&#29260;- &#21697;&#29260;&#30332;&#23637;" TargetMode="Externa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Kotcha09-1.pptx#-1,53,&#19977;&#12289;&#21697;&#29260;&#24314;&#31435;&#27770;&#31574; (&#20108;) &#24314;&#31435;&#24375;&#21218;&#30340;&#21697;&#29260;- &#21697;&#29260;&#30332;&#23637;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Kotcha09-1.pptx#-1,53,&#19977;&#12289;&#21697;&#29260;&#24314;&#31435;&#27770;&#31574; (&#20108;) &#24314;&#31435;&#24375;&#21218;&#30340;&#21697;&#29260;- &#21697;&#29260;&#30332;&#23637;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Kotcha09-1.pptx#-1,53,&#19977;&#12289;&#21697;&#29260;&#24314;&#31435;&#27770;&#31574; (&#20108;) &#24314;&#31435;&#24375;&#21218;&#30340;&#21697;&#29260;- &#21697;&#29260;&#30332;&#23637;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Kotcha09-1.pptx#-1,58,&#19977;&#12289;&#21697;&#29260;&#24314;&#31435;&#27770;&#31574; (&#20108;) &#24314;&#31435;&#24375;&#21218;&#30340;&#21697;&#29260;- &#21697;&#29260;&#31649;&#29702;" TargetMode="External"/><Relationship Id="rId2" Type="http://schemas.openxmlformats.org/officeDocument/2006/relationships/hyperlink" Target="Kotcha09-1.pptx#-1,53,&#19977;&#12289;&#21697;&#29260;&#24314;&#31435;&#27770;&#31574; (&#20108;) &#24314;&#31435;&#24375;&#21218;&#30340;&#21697;&#29260;- &#21697;&#29260;&#30332;&#23637;" TargetMode="Externa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ea typeface="新細明體" pitchFamily="18" charset="-120"/>
              </a:rPr>
              <a:t>         </a:t>
            </a:r>
            <a:r>
              <a:rPr lang="en-US" altLang="zh-TW" dirty="0">
                <a:ea typeface="新細明體" pitchFamily="18" charset="-120"/>
              </a:rPr>
              <a:t>Chapter </a:t>
            </a:r>
            <a:r>
              <a:rPr lang="en-US" altLang="zh-TW" dirty="0" smtClean="0">
                <a:ea typeface="新細明體" pitchFamily="18" charset="-120"/>
              </a:rPr>
              <a:t>9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ea typeface="新細明體" pitchFamily="18" charset="-120"/>
              </a:rPr>
              <a:t>產品與服務</a:t>
            </a:r>
            <a:r>
              <a:rPr lang="zh-TW" altLang="en-US" sz="5400" dirty="0" smtClean="0">
                <a:ea typeface="新細明體" pitchFamily="18" charset="-120"/>
              </a:rPr>
              <a:t>策略</a:t>
            </a:r>
            <a:endParaRPr lang="en-US" altLang="zh-TW" sz="5400" dirty="0">
              <a:ea typeface="新細明體" pitchFamily="18" charset="-120"/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FB03769C-3E48-4084-8ED2-9E60088A872B}" type="slidenum">
              <a:rPr lang="zh-TW" altLang="en-US"/>
              <a:pPr/>
              <a:t>1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</a:t>
            </a:r>
            <a:br>
              <a:rPr lang="en-US" altLang="zh-TW" sz="3600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     - </a:t>
            </a:r>
            <a:r>
              <a:rPr lang="zh-TW" altLang="en-US" sz="3600" dirty="0" smtClean="0">
                <a:ea typeface="新細明體" pitchFamily="18" charset="-120"/>
              </a:rPr>
              <a:t>產品與服務的分類</a:t>
            </a:r>
            <a:endParaRPr lang="en-US" altLang="zh-TW" sz="3600" dirty="0">
              <a:ea typeface="新細明體" pitchFamily="18" charset="-120"/>
            </a:endParaRPr>
          </a:p>
        </p:txBody>
      </p:sp>
      <p:sp>
        <p:nvSpPr>
          <p:cNvPr id="1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FB11-2A02-4CE2-94F1-0F3BD7881CC3}" type="slidenum">
              <a:rPr lang="zh-TW" altLang="en-US"/>
              <a:pPr/>
              <a:t>10</a:t>
            </a:fld>
            <a:endParaRPr lang="en-US" altLang="zh-TW"/>
          </a:p>
        </p:txBody>
      </p:sp>
      <p:graphicFrame>
        <p:nvGraphicFramePr>
          <p:cNvPr id="6" name="資料庫圖表 5"/>
          <p:cNvGraphicFramePr/>
          <p:nvPr/>
        </p:nvGraphicFramePr>
        <p:xfrm>
          <a:off x="323528" y="2060848"/>
          <a:ext cx="8424936" cy="1954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491912"/>
              </p:ext>
            </p:extLst>
          </p:nvPr>
        </p:nvGraphicFramePr>
        <p:xfrm>
          <a:off x="467544" y="605661"/>
          <a:ext cx="8280920" cy="6063699"/>
        </p:xfrm>
        <a:graphic>
          <a:graphicData uri="http://schemas.openxmlformats.org/drawingml/2006/table">
            <a:tbl>
              <a:tblPr/>
              <a:tblGrid>
                <a:gridCol w="1152128"/>
                <a:gridCol w="1850066"/>
                <a:gridCol w="1714609"/>
                <a:gridCol w="1907189"/>
                <a:gridCol w="1656928"/>
              </a:tblGrid>
              <a:tr h="33704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+mj-ea"/>
                        <a:ea typeface="+mj-ea"/>
                      </a:endParaRP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000" b="1" dirty="0">
                          <a:latin typeface="+mj-ea"/>
                          <a:ea typeface="+mj-ea"/>
                        </a:rPr>
                        <a:t>便利品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000" b="1" dirty="0">
                          <a:latin typeface="+mj-ea"/>
                          <a:ea typeface="+mj-ea"/>
                        </a:rPr>
                        <a:t>選購品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000" b="1" dirty="0">
                          <a:latin typeface="+mj-ea"/>
                          <a:ea typeface="+mj-ea"/>
                        </a:rPr>
                        <a:t>特殊品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000" b="1" dirty="0" smtClean="0">
                          <a:latin typeface="+mj-ea"/>
                          <a:ea typeface="+mj-ea"/>
                        </a:rPr>
                        <a:t>冷門</a:t>
                      </a:r>
                      <a:r>
                        <a:rPr lang="en-US" altLang="zh-TW" sz="2000" b="1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lang="zh-TW" altLang="en-US" sz="2000" b="1" dirty="0" smtClean="0">
                          <a:latin typeface="+mj-ea"/>
                          <a:ea typeface="+mj-ea"/>
                        </a:rPr>
                        <a:t>忽略</a:t>
                      </a:r>
                      <a:r>
                        <a:rPr lang="en-US" altLang="zh-TW" sz="2000" b="1" smtClean="0">
                          <a:latin typeface="+mj-ea"/>
                          <a:ea typeface="+mj-ea"/>
                        </a:rPr>
                        <a:t>)</a:t>
                      </a:r>
                      <a:r>
                        <a:rPr lang="zh-TW" sz="2000" b="1" smtClean="0">
                          <a:latin typeface="+mj-ea"/>
                          <a:ea typeface="+mj-ea"/>
                        </a:rPr>
                        <a:t>品</a:t>
                      </a:r>
                      <a:endParaRPr lang="zh-TW" sz="2000" b="1" dirty="0">
                        <a:latin typeface="+mj-ea"/>
                        <a:ea typeface="+mj-ea"/>
                      </a:endParaRP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80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 smtClean="0">
                          <a:latin typeface="+mj-ea"/>
                          <a:ea typeface="+mj-ea"/>
                        </a:rPr>
                        <a:t>消費者</a:t>
                      </a:r>
                      <a:endParaRPr lang="en-US" altLang="zh-TW" sz="1800" dirty="0" smtClean="0">
                        <a:latin typeface="+mj-ea"/>
                        <a:ea typeface="+mj-ea"/>
                      </a:endParaRP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 smtClean="0">
                          <a:latin typeface="+mj-ea"/>
                          <a:ea typeface="+mj-ea"/>
                        </a:rPr>
                        <a:t>購買</a:t>
                      </a:r>
                      <a:r>
                        <a:rPr lang="zh-TW" sz="1800" dirty="0">
                          <a:latin typeface="+mj-ea"/>
                          <a:ea typeface="+mj-ea"/>
                        </a:rPr>
                        <a:t>行為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經常購買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甚少規劃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很少比較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花很少的精力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顧客涉入程度低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較少購買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會做規劃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常比較各品牌的價格、品質與樣式差異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較強的品牌偏好與忠誠度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會花時間購買，較少做品牌的比較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價格敏感度較低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較低的廣告知小度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對產品不了解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即使知道也興趣缺缺，甚至厭惡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6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>
                          <a:latin typeface="+mj-ea"/>
                          <a:ea typeface="+mj-ea"/>
                        </a:rPr>
                        <a:t>價格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低價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>
                          <a:latin typeface="+mj-ea"/>
                          <a:ea typeface="+mj-ea"/>
                        </a:rPr>
                        <a:t>較高價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高價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視情況而定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42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>
                          <a:latin typeface="+mj-ea"/>
                          <a:ea typeface="+mj-ea"/>
                        </a:rPr>
                        <a:t>配銷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廣泛舖貨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便利的地點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在少數的零售據點做選擇性配銷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每一地區中僅有少數幾家的獨家配銷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視情況而定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524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+mj-ea"/>
                          <a:ea typeface="+mj-ea"/>
                        </a:rPr>
                        <a:t>促銷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生產者採大眾促銷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生產者與經銷商會採用廣告與人員銷售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生產者與經銷商更審慎的選擇特定目標顧客做促銷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生產者與經銷商會積極的使用廣告與人員銷售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80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600" dirty="0">
                          <a:latin typeface="+mj-ea"/>
                          <a:ea typeface="+mj-ea"/>
                        </a:rPr>
                        <a:t>範例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牙膏、雜誌、洗衣粉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主要的家用產品、電視機、家具、服飾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杜拜的棕梠島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奢侈品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勞力士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精緻水晶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高價汽車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壽險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紅十字會的捐血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latin typeface="+mj-ea"/>
                          <a:ea typeface="+mj-ea"/>
                        </a:rPr>
                        <a:t>主要創新的產品如生技產品靈芝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116632"/>
            <a:ext cx="6192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1" lang="zh-TW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產品與服務的分類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：消</a:t>
            </a:r>
            <a:r>
              <a:rPr kumimoji="1" lang="zh-TW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費品</a:t>
            </a:r>
            <a:endParaRPr kumimoji="1" lang="zh-TW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</a:t>
            </a:r>
            <a:br>
              <a:rPr lang="en-US" altLang="zh-TW" sz="3600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     - </a:t>
            </a:r>
            <a:r>
              <a:rPr lang="zh-TW" altLang="en-US" sz="3600" dirty="0" smtClean="0">
                <a:ea typeface="新細明體" pitchFamily="18" charset="-120"/>
              </a:rPr>
              <a:t>產品與服務的分類</a:t>
            </a:r>
            <a:endParaRPr lang="en-US" altLang="zh-TW" sz="3600" dirty="0">
              <a:ea typeface="新細明體" pitchFamily="18" charset="-120"/>
            </a:endParaRPr>
          </a:p>
        </p:txBody>
      </p:sp>
      <p:sp>
        <p:nvSpPr>
          <p:cNvPr id="1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FB11-2A02-4CE2-94F1-0F3BD7881CC3}" type="slidenum">
              <a:rPr lang="zh-TW" altLang="en-US"/>
              <a:pPr/>
              <a:t>12</a:t>
            </a:fld>
            <a:endParaRPr lang="en-US" altLang="zh-TW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1670481894"/>
              </p:ext>
            </p:extLst>
          </p:nvPr>
        </p:nvGraphicFramePr>
        <p:xfrm>
          <a:off x="323528" y="2060848"/>
          <a:ext cx="8424936" cy="1954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58701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</a:t>
            </a:r>
            <a:br>
              <a:rPr lang="en-US" altLang="zh-TW" sz="3600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     - </a:t>
            </a:r>
            <a:r>
              <a:rPr lang="zh-TW" altLang="en-US" sz="3600" dirty="0" smtClean="0">
                <a:ea typeface="新細明體" pitchFamily="18" charset="-120"/>
              </a:rPr>
              <a:t>產品與服務的分類：工業品</a:t>
            </a:r>
            <a:endParaRPr lang="en-US" altLang="zh-TW" sz="3600" dirty="0">
              <a:ea typeface="新細明體" pitchFamily="18" charset="-120"/>
            </a:endParaRPr>
          </a:p>
        </p:txBody>
      </p:sp>
      <p:graphicFrame>
        <p:nvGraphicFramePr>
          <p:cNvPr id="7" name="資料庫圖表 6"/>
          <p:cNvGraphicFramePr/>
          <p:nvPr/>
        </p:nvGraphicFramePr>
        <p:xfrm>
          <a:off x="323528" y="1977802"/>
          <a:ext cx="8568952" cy="3899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9275-572B-45C0-9446-5B909BBD768B}" type="slidenum">
              <a:rPr lang="zh-TW" altLang="en-US"/>
              <a:pPr/>
              <a:t>14</a:t>
            </a:fld>
            <a:endParaRPr lang="en-US" altLang="zh-TW"/>
          </a:p>
        </p:txBody>
      </p:sp>
      <p:sp>
        <p:nvSpPr>
          <p:cNvPr id="1318915" name="AutoShape 3"/>
          <p:cNvSpPr>
            <a:spLocks noChangeArrowheads="1"/>
          </p:cNvSpPr>
          <p:nvPr/>
        </p:nvSpPr>
        <p:spPr bwMode="auto">
          <a:xfrm>
            <a:off x="850900" y="2495550"/>
            <a:ext cx="7502525" cy="3236913"/>
          </a:xfrm>
          <a:prstGeom prst="star16">
            <a:avLst>
              <a:gd name="adj" fmla="val 37500"/>
            </a:avLst>
          </a:prstGeom>
          <a:gradFill rotWithShape="0">
            <a:gsLst>
              <a:gs pos="0">
                <a:srgbClr val="FEFF72"/>
              </a:gs>
              <a:gs pos="100000">
                <a:srgbClr val="FEFF72">
                  <a:gamma/>
                  <a:tint val="60000"/>
                  <a:invGamma/>
                </a:srgbClr>
              </a:gs>
            </a:gsLst>
            <a:lin ang="2700000" scaled="1"/>
          </a:gradFill>
          <a:ln w="12700">
            <a:miter lim="800000"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EFF72"/>
            </a:extrusionClr>
          </a:sp3d>
        </p:spPr>
        <p:txBody>
          <a:bodyPr wrap="none" anchor="ctr">
            <a:flatTx/>
          </a:bodyPr>
          <a:lstStyle/>
          <a:p>
            <a:endParaRPr lang="zh-TW" altLang="en-US"/>
          </a:p>
        </p:txBody>
      </p:sp>
      <p:sp>
        <p:nvSpPr>
          <p:cNvPr id="1318916" name="AutoShape 4"/>
          <p:cNvSpPr>
            <a:spLocks noChangeArrowheads="1"/>
          </p:cNvSpPr>
          <p:nvPr/>
        </p:nvSpPr>
        <p:spPr bwMode="auto">
          <a:xfrm>
            <a:off x="4572000" y="4876800"/>
            <a:ext cx="4291013" cy="1500188"/>
          </a:xfrm>
          <a:prstGeom prst="cube">
            <a:avLst>
              <a:gd name="adj" fmla="val 24995"/>
            </a:avLst>
          </a:prstGeom>
          <a:gradFill rotWithShape="0">
            <a:gsLst>
              <a:gs pos="0">
                <a:schemeClr val="folHlink">
                  <a:gamma/>
                  <a:tint val="40000"/>
                  <a:invGamma/>
                </a:schemeClr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676767"/>
            </a:outerShdw>
          </a:effectLst>
        </p:spPr>
        <p:txBody>
          <a:bodyPr wrap="none" lIns="71231" tIns="35616" rIns="71231" bIns="35616" anchor="ctr"/>
          <a:lstStyle/>
          <a:p>
            <a:pPr algn="ctr" defTabSz="692150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200" dirty="0" smtClean="0">
                <a:solidFill>
                  <a:srgbClr val="000000"/>
                </a:solidFill>
                <a:ea typeface="新細明體" pitchFamily="18" charset="-120"/>
              </a:rPr>
              <a:t>物料與服務</a:t>
            </a:r>
            <a:endParaRPr lang="en-US" altLang="zh-TW" sz="3200" dirty="0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1318917" name="AutoShape 5"/>
          <p:cNvSpPr>
            <a:spLocks noChangeArrowheads="1"/>
          </p:cNvSpPr>
          <p:nvPr/>
        </p:nvSpPr>
        <p:spPr bwMode="auto">
          <a:xfrm>
            <a:off x="274638" y="1905000"/>
            <a:ext cx="4291012" cy="1428750"/>
          </a:xfrm>
          <a:prstGeom prst="cube">
            <a:avLst>
              <a:gd name="adj" fmla="val 24995"/>
            </a:avLst>
          </a:prstGeom>
          <a:gradFill rotWithShape="0">
            <a:gsLst>
              <a:gs pos="0">
                <a:schemeClr val="accent1">
                  <a:gamma/>
                  <a:tint val="50196"/>
                  <a:invGamma/>
                </a:schemeClr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676767"/>
            </a:outerShdw>
          </a:effectLst>
        </p:spPr>
        <p:txBody>
          <a:bodyPr wrap="none" lIns="71231" tIns="35616" rIns="71231" bIns="35616" anchor="ctr"/>
          <a:lstStyle/>
          <a:p>
            <a:pPr algn="ctr" defTabSz="692150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200" dirty="0">
                <a:solidFill>
                  <a:srgbClr val="000000"/>
                </a:solidFill>
                <a:ea typeface="新細明體" pitchFamily="18" charset="-120"/>
              </a:rPr>
              <a:t>材料與</a:t>
            </a:r>
            <a:r>
              <a:rPr lang="zh-TW" altLang="en-US" sz="3200" dirty="0" smtClean="0">
                <a:solidFill>
                  <a:srgbClr val="000000"/>
                </a:solidFill>
                <a:ea typeface="新細明體" pitchFamily="18" charset="-120"/>
              </a:rPr>
              <a:t>零件</a:t>
            </a:r>
            <a:endParaRPr lang="en-US" altLang="zh-TW" sz="3200" dirty="0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1318918" name="AutoShape 6"/>
          <p:cNvSpPr>
            <a:spLocks noChangeArrowheads="1"/>
          </p:cNvSpPr>
          <p:nvPr/>
        </p:nvSpPr>
        <p:spPr bwMode="auto">
          <a:xfrm>
            <a:off x="2516188" y="3384550"/>
            <a:ext cx="4292600" cy="1444625"/>
          </a:xfrm>
          <a:prstGeom prst="cube">
            <a:avLst>
              <a:gd name="adj" fmla="val 24995"/>
            </a:avLst>
          </a:prstGeom>
          <a:gradFill rotWithShape="0">
            <a:gsLst>
              <a:gs pos="0">
                <a:schemeClr val="hlink">
                  <a:gamma/>
                  <a:tint val="29804"/>
                  <a:invGamma/>
                </a:schemeClr>
              </a:gs>
              <a:gs pos="100000">
                <a:schemeClr val="hlink"/>
              </a:gs>
            </a:gsLst>
            <a:path path="rect">
              <a:fillToRect l="50000" t="50000" r="50000" b="50000"/>
            </a:path>
          </a:gra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676767"/>
            </a:outerShdw>
          </a:effectLst>
        </p:spPr>
        <p:txBody>
          <a:bodyPr wrap="none" lIns="71231" tIns="35616" rIns="71231" bIns="35616" anchor="ctr"/>
          <a:lstStyle/>
          <a:p>
            <a:pPr algn="ctr" defTabSz="692150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200" dirty="0" smtClean="0">
                <a:solidFill>
                  <a:srgbClr val="000000"/>
                </a:solidFill>
                <a:ea typeface="新細明體" pitchFamily="18" charset="-120"/>
              </a:rPr>
              <a:t>設備</a:t>
            </a:r>
            <a:endParaRPr lang="en-US" altLang="zh-TW" sz="3200" dirty="0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</a:t>
            </a:r>
            <a:br>
              <a:rPr lang="en-US" altLang="zh-TW" sz="3600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     - </a:t>
            </a:r>
            <a:r>
              <a:rPr lang="zh-TW" altLang="en-US" sz="3600" dirty="0" smtClean="0">
                <a:ea typeface="新細明體" pitchFamily="18" charset="-120"/>
              </a:rPr>
              <a:t>產品與服務的分類：工業品</a:t>
            </a:r>
            <a:endParaRPr lang="en-US" altLang="zh-TW" sz="3600" dirty="0"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</a:t>
            </a:r>
            <a:br>
              <a:rPr lang="en-US" altLang="zh-TW" sz="3600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     - </a:t>
            </a:r>
            <a:r>
              <a:rPr lang="zh-TW" altLang="en-US" sz="3600" dirty="0" smtClean="0">
                <a:ea typeface="新細明體" pitchFamily="18" charset="-120"/>
              </a:rPr>
              <a:t>產品與服務的分類：工業品</a:t>
            </a:r>
            <a:endParaRPr lang="en-US" altLang="zh-TW" sz="3600" dirty="0">
              <a:ea typeface="新細明體" pitchFamily="18" charset="-120"/>
            </a:endParaRPr>
          </a:p>
        </p:txBody>
      </p:sp>
      <p:graphicFrame>
        <p:nvGraphicFramePr>
          <p:cNvPr id="7" name="資料庫圖表 6"/>
          <p:cNvGraphicFramePr/>
          <p:nvPr/>
        </p:nvGraphicFramePr>
        <p:xfrm>
          <a:off x="251520" y="1916832"/>
          <a:ext cx="856895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</a:t>
            </a:r>
            <a:br>
              <a:rPr lang="en-US" altLang="zh-TW" sz="3600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     - </a:t>
            </a:r>
            <a:r>
              <a:rPr lang="zh-TW" altLang="en-US" sz="3600" dirty="0" smtClean="0">
                <a:ea typeface="新細明體" pitchFamily="18" charset="-120"/>
              </a:rPr>
              <a:t>產品與服務的分類：工業品</a:t>
            </a:r>
            <a:endParaRPr lang="en-US" altLang="zh-TW" sz="3600" dirty="0">
              <a:ea typeface="新細明體" pitchFamily="18" charset="-120"/>
            </a:endParaRPr>
          </a:p>
        </p:txBody>
      </p:sp>
      <p:graphicFrame>
        <p:nvGraphicFramePr>
          <p:cNvPr id="4" name="資料庫圖表 3"/>
          <p:cNvGraphicFramePr/>
          <p:nvPr/>
        </p:nvGraphicFramePr>
        <p:xfrm>
          <a:off x="323528" y="1938312"/>
          <a:ext cx="8568952" cy="4154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1185341505"/>
              </p:ext>
            </p:extLst>
          </p:nvPr>
        </p:nvGraphicFramePr>
        <p:xfrm>
          <a:off x="251520" y="2060848"/>
          <a:ext cx="8568952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</a:t>
            </a:r>
            <a:br>
              <a:rPr lang="en-US" altLang="zh-TW" sz="3600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     - </a:t>
            </a:r>
            <a:r>
              <a:rPr lang="zh-TW" altLang="en-US" sz="3600" dirty="0" smtClean="0">
                <a:ea typeface="新細明體" pitchFamily="18" charset="-120"/>
              </a:rPr>
              <a:t>產品與服務的分類：工業品</a:t>
            </a:r>
            <a:endParaRPr lang="en-US" altLang="zh-TW" sz="3600" dirty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305800" cy="1586440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</a:t>
            </a:r>
            <a:br>
              <a:rPr lang="en-US" altLang="zh-TW" sz="3600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     - </a:t>
            </a:r>
            <a:r>
              <a:rPr lang="zh-TW" altLang="en-US" sz="3600" dirty="0" smtClean="0">
                <a:ea typeface="新細明體" pitchFamily="18" charset="-120"/>
              </a:rPr>
              <a:t>產品與服務的分類：組、人、地、理</a:t>
            </a:r>
            <a:endParaRPr lang="en-US" altLang="zh-TW" sz="3600" dirty="0">
              <a:ea typeface="新細明體" pitchFamily="18" charset="-120"/>
            </a:endParaRPr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2926181674"/>
              </p:ext>
            </p:extLst>
          </p:nvPr>
        </p:nvGraphicFramePr>
        <p:xfrm>
          <a:off x="323528" y="1775713"/>
          <a:ext cx="8568952" cy="4893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305800" cy="1586440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</a:t>
            </a:r>
            <a:br>
              <a:rPr lang="en-US" altLang="zh-TW" sz="3600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     - </a:t>
            </a:r>
            <a:r>
              <a:rPr lang="zh-TW" altLang="en-US" sz="3600" dirty="0" smtClean="0">
                <a:ea typeface="新細明體" pitchFamily="18" charset="-120"/>
              </a:rPr>
              <a:t>產品與服務的分類：組、人、地、理</a:t>
            </a:r>
            <a:endParaRPr lang="en-US" altLang="zh-TW" sz="3600" dirty="0">
              <a:ea typeface="新細明體" pitchFamily="18" charset="-120"/>
            </a:endParaRPr>
          </a:p>
        </p:txBody>
      </p:sp>
      <p:graphicFrame>
        <p:nvGraphicFramePr>
          <p:cNvPr id="6" name="資料庫圖表 5"/>
          <p:cNvGraphicFramePr/>
          <p:nvPr/>
        </p:nvGraphicFramePr>
        <p:xfrm>
          <a:off x="323528" y="1775713"/>
          <a:ext cx="8568952" cy="4893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558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26" name="Rectangle 6"/>
          <p:cNvSpPr>
            <a:spLocks noGrp="1" noChangeArrowheads="1"/>
          </p:cNvSpPr>
          <p:nvPr>
            <p:ph type="title"/>
          </p:nvPr>
        </p:nvSpPr>
        <p:spPr>
          <a:xfrm>
            <a:off x="1150938" y="476673"/>
            <a:ext cx="7793037" cy="864095"/>
          </a:xfrm>
        </p:spPr>
        <p:txBody>
          <a:bodyPr/>
          <a:lstStyle/>
          <a:p>
            <a:r>
              <a:rPr lang="zh-TW" altLang="en-US" sz="3600" dirty="0">
                <a:ea typeface="新細明體" pitchFamily="18" charset="-120"/>
              </a:rPr>
              <a:t>一、</a:t>
            </a:r>
            <a:r>
              <a:rPr lang="zh-TW" altLang="en-US" sz="3600" dirty="0" smtClean="0">
                <a:ea typeface="新細明體" pitchFamily="18" charset="-120"/>
              </a:rPr>
              <a:t>何謂</a:t>
            </a:r>
            <a:r>
              <a:rPr lang="zh-TW" altLang="en-US" sz="3600" dirty="0">
                <a:ea typeface="新細明體" pitchFamily="18" charset="-120"/>
              </a:rPr>
              <a:t>產品</a:t>
            </a:r>
            <a:r>
              <a:rPr lang="en-US" altLang="zh-TW" sz="3600" dirty="0" smtClean="0">
                <a:ea typeface="新細明體" pitchFamily="18" charset="-120"/>
              </a:rPr>
              <a:t>?</a:t>
            </a:r>
            <a:endParaRPr lang="en-US" altLang="zh-TW" sz="3600" dirty="0">
              <a:ea typeface="新細明體" pitchFamily="18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57200" y="1556792"/>
          <a:ext cx="8363272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F6E8B-1A83-4452-9635-6EE9C2DB61DF}" type="slidenum">
              <a:rPr lang="zh-TW" altLang="en-US"/>
              <a:pPr/>
              <a:t>2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/>
        </p:nvGraphicFramePr>
        <p:xfrm>
          <a:off x="323528" y="1916832"/>
          <a:ext cx="856895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305800" cy="1586440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</a:t>
            </a:r>
            <a:br>
              <a:rPr lang="en-US" altLang="zh-TW" sz="3600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     - </a:t>
            </a:r>
            <a:r>
              <a:rPr lang="zh-TW" altLang="en-US" sz="3600" dirty="0" smtClean="0">
                <a:ea typeface="新細明體" pitchFamily="18" charset="-120"/>
              </a:rPr>
              <a:t>產品與服務的分類：組、人、地、理</a:t>
            </a:r>
            <a:endParaRPr lang="en-US" altLang="zh-TW" sz="3600" dirty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F05D-A3E2-4B9D-A345-6B30319350BF}" type="slidenum">
              <a:rPr lang="zh-TW" altLang="en-US"/>
              <a:pPr/>
              <a:t>21</a:t>
            </a:fld>
            <a:endParaRPr lang="en-US" altLang="zh-TW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endParaRPr lang="en-US" altLang="zh-TW" sz="3600" dirty="0">
              <a:ea typeface="新細明體" pitchFamily="18" charset="-120"/>
            </a:endParaRPr>
          </a:p>
        </p:txBody>
      </p:sp>
      <p:graphicFrame>
        <p:nvGraphicFramePr>
          <p:cNvPr id="15" name="資料庫圖表 14"/>
          <p:cNvGraphicFramePr/>
          <p:nvPr>
            <p:extLst>
              <p:ext uri="{D42A27DB-BD31-4B8C-83A1-F6EECF244321}">
                <p14:modId xmlns:p14="http://schemas.microsoft.com/office/powerpoint/2010/main" val="2838025620"/>
              </p:ext>
            </p:extLst>
          </p:nvPr>
        </p:nvGraphicFramePr>
        <p:xfrm>
          <a:off x="251520" y="2056780"/>
          <a:ext cx="8568952" cy="3820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55355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F05D-A3E2-4B9D-A345-6B30319350BF}" type="slidenum">
              <a:rPr lang="zh-TW" altLang="en-US"/>
              <a:pPr/>
              <a:t>22</a:t>
            </a:fld>
            <a:endParaRPr lang="en-US" altLang="zh-TW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endParaRPr lang="en-US" altLang="zh-TW" sz="3600" dirty="0">
              <a:ea typeface="新細明體" pitchFamily="18" charset="-120"/>
            </a:endParaRPr>
          </a:p>
        </p:txBody>
      </p:sp>
      <p:graphicFrame>
        <p:nvGraphicFramePr>
          <p:cNvPr id="15" name="資料庫圖表 14"/>
          <p:cNvGraphicFramePr/>
          <p:nvPr>
            <p:extLst>
              <p:ext uri="{D42A27DB-BD31-4B8C-83A1-F6EECF244321}">
                <p14:modId xmlns:p14="http://schemas.microsoft.com/office/powerpoint/2010/main" val="938754309"/>
              </p:ext>
            </p:extLst>
          </p:nvPr>
        </p:nvGraphicFramePr>
        <p:xfrm>
          <a:off x="251520" y="2056780"/>
          <a:ext cx="8568952" cy="3820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F05D-A3E2-4B9D-A345-6B30319350BF}" type="slidenum">
              <a:rPr lang="zh-TW" altLang="en-US"/>
              <a:pPr/>
              <a:t>23</a:t>
            </a:fld>
            <a:endParaRPr lang="en-US" altLang="zh-TW"/>
          </a:p>
        </p:txBody>
      </p:sp>
      <p:sp>
        <p:nvSpPr>
          <p:cNvPr id="1411077" name="Text Box 5"/>
          <p:cNvSpPr txBox="1">
            <a:spLocks noChangeArrowheads="1"/>
          </p:cNvSpPr>
          <p:nvPr/>
        </p:nvSpPr>
        <p:spPr bwMode="auto">
          <a:xfrm>
            <a:off x="228600" y="2286000"/>
            <a:ext cx="4419600" cy="646331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600" dirty="0" smtClean="0">
                <a:solidFill>
                  <a:schemeClr val="bg2">
                    <a:lumMod val="90000"/>
                  </a:schemeClr>
                </a:solidFill>
                <a:ea typeface="新細明體" pitchFamily="18" charset="-120"/>
              </a:rPr>
              <a:t>產品與服務屬性決策</a:t>
            </a:r>
            <a:endParaRPr lang="en-US" altLang="zh-TW" dirty="0">
              <a:solidFill>
                <a:schemeClr val="bg2">
                  <a:lumMod val="90000"/>
                </a:schemeClr>
              </a:solidFill>
              <a:ea typeface="新細明體" pitchFamily="18" charset="-120"/>
            </a:endParaRPr>
          </a:p>
        </p:txBody>
      </p:sp>
      <p:sp>
        <p:nvSpPr>
          <p:cNvPr id="1411078" name="Text Box 6"/>
          <p:cNvSpPr txBox="1">
            <a:spLocks noChangeArrowheads="1"/>
          </p:cNvSpPr>
          <p:nvPr/>
        </p:nvSpPr>
        <p:spPr bwMode="auto">
          <a:xfrm>
            <a:off x="1295400" y="3048000"/>
            <a:ext cx="4038600" cy="641350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600" dirty="0" smtClean="0">
                <a:solidFill>
                  <a:srgbClr val="FFFF00"/>
                </a:solidFill>
                <a:ea typeface="新細明體" pitchFamily="18" charset="-120"/>
              </a:rPr>
              <a:t>品牌決策</a:t>
            </a:r>
            <a:endParaRPr lang="en-US" altLang="zh-TW" dirty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411079" name="Text Box 7"/>
          <p:cNvSpPr txBox="1">
            <a:spLocks noChangeArrowheads="1"/>
          </p:cNvSpPr>
          <p:nvPr/>
        </p:nvSpPr>
        <p:spPr bwMode="auto">
          <a:xfrm>
            <a:off x="2514600" y="4648200"/>
            <a:ext cx="4495800" cy="641350"/>
          </a:xfrm>
          <a:prstGeom prst="rect">
            <a:avLst/>
          </a:prstGeom>
          <a:solidFill>
            <a:srgbClr val="000000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600" dirty="0" smtClean="0">
                <a:solidFill>
                  <a:srgbClr val="FDFEE2"/>
                </a:solidFill>
                <a:ea typeface="新細明體" pitchFamily="18" charset="-120"/>
              </a:rPr>
              <a:t>包裝決策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1411080" name="Text Box 8"/>
          <p:cNvSpPr txBox="1">
            <a:spLocks noChangeArrowheads="1"/>
          </p:cNvSpPr>
          <p:nvPr/>
        </p:nvSpPr>
        <p:spPr bwMode="auto">
          <a:xfrm>
            <a:off x="1981200" y="3810000"/>
            <a:ext cx="4038600" cy="646331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600" dirty="0" smtClean="0">
                <a:ea typeface="新細明體" pitchFamily="18" charset="-120"/>
              </a:rPr>
              <a:t>標示決策</a:t>
            </a:r>
            <a:endParaRPr lang="en-US" altLang="zh-TW" sz="3600" dirty="0">
              <a:ea typeface="新細明體" pitchFamily="18" charset="-120"/>
            </a:endParaRPr>
          </a:p>
        </p:txBody>
      </p:sp>
      <p:sp>
        <p:nvSpPr>
          <p:cNvPr id="1411081" name="Text Box 9"/>
          <p:cNvSpPr txBox="1">
            <a:spLocks noChangeArrowheads="1"/>
          </p:cNvSpPr>
          <p:nvPr/>
        </p:nvSpPr>
        <p:spPr bwMode="auto">
          <a:xfrm>
            <a:off x="3352800" y="5486400"/>
            <a:ext cx="5410200" cy="646331"/>
          </a:xfrm>
          <a:prstGeom prst="rect">
            <a:avLst/>
          </a:prstGeom>
          <a:solidFill>
            <a:srgbClr val="0099FF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600" dirty="0" smtClean="0">
                <a:ea typeface="新細明體" pitchFamily="18" charset="-120"/>
              </a:rPr>
              <a:t>支援服務決策</a:t>
            </a:r>
            <a:endParaRPr lang="en-US" altLang="zh-TW" sz="3600" dirty="0">
              <a:ea typeface="新細明體" pitchFamily="18" charset="-12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r>
              <a:rPr lang="en-US" altLang="zh-TW" sz="3600" dirty="0" smtClean="0">
                <a:latin typeface="+mn-ea"/>
                <a:ea typeface="+mn-ea"/>
              </a:rPr>
              <a:t>      - </a:t>
            </a:r>
            <a:r>
              <a:rPr lang="zh-TW" altLang="en-US" sz="3600" dirty="0" smtClean="0">
                <a:latin typeface="+mn-ea"/>
                <a:ea typeface="+mn-ea"/>
              </a:rPr>
              <a:t>個別產品與服務的五項決策</a:t>
            </a:r>
            <a:endParaRPr lang="en-US" altLang="zh-TW" sz="3600" dirty="0"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1077" grpId="0" animBg="1" autoUpdateAnimBg="0"/>
      <p:bldP spid="1411078" grpId="0" animBg="1" autoUpdateAnimBg="0"/>
      <p:bldP spid="1411079" grpId="0" animBg="1" autoUpdateAnimBg="0"/>
      <p:bldP spid="1411080" grpId="0" animBg="1" autoUpdateAnimBg="0"/>
      <p:bldP spid="1411081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9B31-4FDB-491B-B112-F8A85B8ADF97}" type="slidenum">
              <a:rPr lang="zh-TW" altLang="en-US"/>
              <a:pPr/>
              <a:t>24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95536" y="2564904"/>
            <a:ext cx="8424936" cy="3759696"/>
            <a:chOff x="576" y="1248"/>
            <a:chExt cx="4805" cy="1282"/>
          </a:xfrm>
        </p:grpSpPr>
        <p:sp>
          <p:nvSpPr>
            <p:cNvPr id="1412099" name="Rectangle 3"/>
            <p:cNvSpPr>
              <a:spLocks noChangeArrowheads="1"/>
            </p:cNvSpPr>
            <p:nvPr/>
          </p:nvSpPr>
          <p:spPr bwMode="auto">
            <a:xfrm>
              <a:off x="576" y="1248"/>
              <a:ext cx="1551" cy="388"/>
            </a:xfrm>
            <a:prstGeom prst="rect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tint val="7372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12700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lIns="81204" tIns="39889" rIns="81204" bIns="39889" anchor="ctr" anchorCtr="1"/>
            <a:lstStyle/>
            <a:p>
              <a:pPr algn="ctr" defTabSz="82073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2800" dirty="0" smtClean="0">
                  <a:solidFill>
                    <a:schemeClr val="bg1"/>
                  </a:solidFill>
                  <a:ea typeface="新細明體" pitchFamily="18" charset="-120"/>
                </a:rPr>
                <a:t>品質</a:t>
              </a:r>
              <a:endParaRPr lang="en-US" altLang="zh-TW" sz="2000" dirty="0">
                <a:solidFill>
                  <a:schemeClr val="bg1"/>
                </a:solidFill>
                <a:ea typeface="新細明體" pitchFamily="18" charset="-120"/>
              </a:endParaRPr>
            </a:p>
          </p:txBody>
        </p:sp>
        <p:sp>
          <p:nvSpPr>
            <p:cNvPr id="1412100" name="Rectangle 4"/>
            <p:cNvSpPr>
              <a:spLocks noChangeArrowheads="1"/>
            </p:cNvSpPr>
            <p:nvPr/>
          </p:nvSpPr>
          <p:spPr bwMode="auto">
            <a:xfrm>
              <a:off x="576" y="1681"/>
              <a:ext cx="1551" cy="390"/>
            </a:xfrm>
            <a:prstGeom prst="rect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tint val="7372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12700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lIns="81204" tIns="39889" rIns="81204" bIns="39889" anchor="ctr" anchorCtr="1"/>
            <a:lstStyle/>
            <a:p>
              <a:pPr defTabSz="82073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2800" dirty="0" smtClean="0">
                  <a:solidFill>
                    <a:schemeClr val="bg1"/>
                  </a:solidFill>
                  <a:ea typeface="新細明體" pitchFamily="18" charset="-120"/>
                </a:rPr>
                <a:t>特色</a:t>
              </a:r>
              <a:endParaRPr lang="en-US" altLang="zh-TW" sz="2800" dirty="0">
                <a:solidFill>
                  <a:schemeClr val="bg1"/>
                </a:solidFill>
                <a:ea typeface="新細明體" pitchFamily="18" charset="-120"/>
              </a:endParaRPr>
            </a:p>
          </p:txBody>
        </p:sp>
        <p:sp>
          <p:nvSpPr>
            <p:cNvPr id="1412101" name="Rectangle 5"/>
            <p:cNvSpPr>
              <a:spLocks noChangeArrowheads="1"/>
            </p:cNvSpPr>
            <p:nvPr/>
          </p:nvSpPr>
          <p:spPr bwMode="auto">
            <a:xfrm>
              <a:off x="576" y="2116"/>
              <a:ext cx="1551" cy="389"/>
            </a:xfrm>
            <a:prstGeom prst="rect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tint val="7372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12700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lIns="81204" tIns="39889" rIns="81204" bIns="39889" anchor="ctr" anchorCtr="1"/>
            <a:lstStyle/>
            <a:p>
              <a:pPr algn="ctr" defTabSz="82073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2800" dirty="0" smtClean="0">
                  <a:solidFill>
                    <a:schemeClr val="bg1"/>
                  </a:solidFill>
                  <a:ea typeface="新細明體" pitchFamily="18" charset="-120"/>
                </a:rPr>
                <a:t>樣式與設計</a:t>
              </a:r>
              <a:endParaRPr lang="en-US" altLang="zh-TW" sz="2800" dirty="0">
                <a:solidFill>
                  <a:schemeClr val="bg1"/>
                </a:solidFill>
                <a:ea typeface="新細明體" pitchFamily="18" charset="-120"/>
              </a:endParaRPr>
            </a:p>
          </p:txBody>
        </p:sp>
        <p:sp>
          <p:nvSpPr>
            <p:cNvPr id="1412102" name="Rectangle 6"/>
            <p:cNvSpPr>
              <a:spLocks noChangeArrowheads="1"/>
            </p:cNvSpPr>
            <p:nvPr/>
          </p:nvSpPr>
          <p:spPr bwMode="auto">
            <a:xfrm>
              <a:off x="2469" y="1248"/>
              <a:ext cx="2912" cy="38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63922"/>
                    <a:invGamma/>
                  </a:schemeClr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lIns="81204" tIns="39889" rIns="81204" bIns="39889" anchor="ctr" anchorCtr="1"/>
            <a:lstStyle/>
            <a:p>
              <a:pPr defTabSz="82073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2400" dirty="0" smtClean="0">
                  <a:solidFill>
                    <a:srgbClr val="000000"/>
                  </a:solidFill>
                  <a:ea typeface="新細明體" pitchFamily="18" charset="-120"/>
                </a:rPr>
                <a:t>產品可以執行其功能的能力</a:t>
              </a:r>
              <a:endParaRPr lang="en-US" altLang="zh-TW" sz="2400" dirty="0" smtClean="0">
                <a:solidFill>
                  <a:srgbClr val="000000"/>
                </a:solidFill>
                <a:ea typeface="新細明體" pitchFamily="18" charset="-120"/>
              </a:endParaRPr>
            </a:p>
            <a:p>
              <a:pPr defTabSz="82073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dirty="0" smtClean="0">
                  <a:solidFill>
                    <a:srgbClr val="000000"/>
                  </a:solidFill>
                  <a:ea typeface="新細明體" pitchFamily="18" charset="-120"/>
                </a:rPr>
                <a:t>1. </a:t>
              </a:r>
              <a:r>
                <a:rPr lang="zh-TW" altLang="en-US" sz="2400" dirty="0" smtClean="0">
                  <a:solidFill>
                    <a:srgbClr val="000000"/>
                  </a:solidFill>
                  <a:ea typeface="新細明體" pitchFamily="18" charset="-120"/>
                </a:rPr>
                <a:t>水準 </a:t>
              </a:r>
              <a:r>
                <a:rPr lang="en-US" altLang="zh-TW" sz="2400" dirty="0" smtClean="0">
                  <a:solidFill>
                    <a:srgbClr val="000000"/>
                  </a:solidFill>
                  <a:ea typeface="新細明體" pitchFamily="18" charset="-120"/>
                </a:rPr>
                <a:t>2.</a:t>
              </a:r>
              <a:r>
                <a:rPr lang="zh-TW" altLang="en-US" sz="2400" dirty="0" smtClean="0">
                  <a:solidFill>
                    <a:srgbClr val="000000"/>
                  </a:solidFill>
                  <a:ea typeface="新細明體" pitchFamily="18" charset="-120"/>
                </a:rPr>
                <a:t>一致性</a:t>
              </a:r>
              <a:endParaRPr lang="en-US" altLang="zh-TW" sz="2400" dirty="0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1412103" name="Rectangle 7"/>
            <p:cNvSpPr>
              <a:spLocks noChangeArrowheads="1"/>
            </p:cNvSpPr>
            <p:nvPr/>
          </p:nvSpPr>
          <p:spPr bwMode="auto">
            <a:xfrm>
              <a:off x="2469" y="1681"/>
              <a:ext cx="2912" cy="39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63922"/>
                    <a:invGamma/>
                  </a:schemeClr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lIns="81204" tIns="39889" rIns="81204" bIns="39889" anchor="ctr" anchorCtr="1"/>
            <a:lstStyle/>
            <a:p>
              <a:pPr defTabSz="82073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2400" dirty="0" smtClean="0">
                  <a:solidFill>
                    <a:srgbClr val="000000"/>
                  </a:solidFill>
                  <a:ea typeface="新細明體" pitchFamily="18" charset="-120"/>
                </a:rPr>
                <a:t>有助於與競爭者區隔的特點</a:t>
              </a:r>
              <a:endParaRPr lang="en-US" altLang="zh-TW" sz="2400" dirty="0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1412104" name="Rectangle 8"/>
            <p:cNvSpPr>
              <a:spLocks noChangeArrowheads="1"/>
            </p:cNvSpPr>
            <p:nvPr/>
          </p:nvSpPr>
          <p:spPr bwMode="auto">
            <a:xfrm>
              <a:off x="2469" y="2116"/>
              <a:ext cx="2912" cy="38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63922"/>
                    <a:invGamma/>
                  </a:schemeClr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lIns="81204" tIns="39889" rIns="81204" bIns="39889" anchor="ctr" anchorCtr="1"/>
            <a:lstStyle/>
            <a:p>
              <a:pPr algn="ctr" defTabSz="82073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2400" dirty="0" smtClean="0">
                  <a:solidFill>
                    <a:srgbClr val="000000"/>
                  </a:solidFill>
                  <a:ea typeface="新細明體" pitchFamily="18" charset="-120"/>
                </a:rPr>
                <a:t>產品的外觀與功能設計</a:t>
              </a:r>
              <a:endParaRPr lang="en-US" altLang="zh-TW" sz="2400" dirty="0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1412105" name="AutoShape 9"/>
            <p:cNvSpPr>
              <a:spLocks noChangeArrowheads="1"/>
            </p:cNvSpPr>
            <p:nvPr/>
          </p:nvSpPr>
          <p:spPr bwMode="auto">
            <a:xfrm>
              <a:off x="2160" y="1728"/>
              <a:ext cx="328" cy="374"/>
            </a:xfrm>
            <a:prstGeom prst="rightArrow">
              <a:avLst>
                <a:gd name="adj1" fmla="val 50000"/>
                <a:gd name="adj2" fmla="val 50005"/>
              </a:avLst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tint val="7372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rgbClr val="714400"/>
              </a:outerShdw>
            </a:effectLst>
          </p:spPr>
          <p:txBody>
            <a:bodyPr wrap="none" anchor="ctr"/>
            <a:lstStyle/>
            <a:p>
              <a:endParaRPr lang="zh-TW" altLang="en-US" sz="2000"/>
            </a:p>
          </p:txBody>
        </p:sp>
        <p:sp>
          <p:nvSpPr>
            <p:cNvPr id="1412106" name="AutoShape 10"/>
            <p:cNvSpPr>
              <a:spLocks noChangeArrowheads="1"/>
            </p:cNvSpPr>
            <p:nvPr/>
          </p:nvSpPr>
          <p:spPr bwMode="auto">
            <a:xfrm>
              <a:off x="2157" y="2156"/>
              <a:ext cx="317" cy="374"/>
            </a:xfrm>
            <a:prstGeom prst="rightArrow">
              <a:avLst>
                <a:gd name="adj1" fmla="val 50000"/>
                <a:gd name="adj2" fmla="val 50005"/>
              </a:avLst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tint val="7372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rgbClr val="714400"/>
              </a:outerShdw>
            </a:effectLst>
          </p:spPr>
          <p:txBody>
            <a:bodyPr wrap="none" anchor="ctr"/>
            <a:lstStyle/>
            <a:p>
              <a:endParaRPr lang="zh-TW" altLang="en-US" sz="2000"/>
            </a:p>
          </p:txBody>
        </p:sp>
        <p:sp>
          <p:nvSpPr>
            <p:cNvPr id="1412107" name="AutoShape 11"/>
            <p:cNvSpPr>
              <a:spLocks noChangeArrowheads="1"/>
            </p:cNvSpPr>
            <p:nvPr/>
          </p:nvSpPr>
          <p:spPr bwMode="auto">
            <a:xfrm>
              <a:off x="2160" y="1296"/>
              <a:ext cx="317" cy="374"/>
            </a:xfrm>
            <a:prstGeom prst="rightArrow">
              <a:avLst>
                <a:gd name="adj1" fmla="val 50000"/>
                <a:gd name="adj2" fmla="val 50005"/>
              </a:avLst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tint val="7372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rgbClr val="714400"/>
              </a:outerShdw>
            </a:effectLst>
          </p:spPr>
          <p:txBody>
            <a:bodyPr wrap="none" anchor="ctr"/>
            <a:lstStyle/>
            <a:p>
              <a:endParaRPr lang="zh-TW" altLang="en-US" sz="2000"/>
            </a:p>
          </p:txBody>
        </p:sp>
      </p:grpSp>
      <p:sp>
        <p:nvSpPr>
          <p:cNvPr id="1412108" name="Text Box 12"/>
          <p:cNvSpPr txBox="1">
            <a:spLocks noChangeArrowheads="1"/>
          </p:cNvSpPr>
          <p:nvPr/>
        </p:nvSpPr>
        <p:spPr bwMode="auto">
          <a:xfrm>
            <a:off x="457200" y="1844824"/>
            <a:ext cx="83058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zh-TW" altLang="zh-TW" sz="2800" dirty="0" smtClean="0"/>
              <a:t>可以提供給消費者利益的產品屬性</a:t>
            </a:r>
            <a:endParaRPr lang="zh-TW" altLang="zh-TW" sz="2800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r>
              <a:rPr lang="en-US" altLang="zh-TW" sz="3600" dirty="0" smtClean="0">
                <a:latin typeface="+mn-ea"/>
                <a:ea typeface="+mn-ea"/>
              </a:rPr>
              <a:t> (</a:t>
            </a:r>
            <a:r>
              <a:rPr lang="zh-TW" altLang="en-US" sz="3600" dirty="0" smtClean="0">
                <a:latin typeface="+mn-ea"/>
                <a:ea typeface="+mn-ea"/>
              </a:rPr>
              <a:t>一</a:t>
            </a:r>
            <a:r>
              <a:rPr lang="en-US" altLang="zh-TW" sz="3600" dirty="0" smtClean="0">
                <a:latin typeface="+mn-ea"/>
                <a:ea typeface="+mn-ea"/>
              </a:rPr>
              <a:t>) - </a:t>
            </a:r>
            <a:r>
              <a:rPr lang="zh-TW" altLang="en-US" sz="3600" dirty="0" smtClean="0">
                <a:latin typeface="+mn-ea"/>
                <a:ea typeface="+mn-ea"/>
              </a:rPr>
              <a:t>個別產品與服務：產品與服務屬性</a:t>
            </a:r>
            <a:endParaRPr lang="en-US" altLang="zh-TW" sz="3600" dirty="0"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資料庫圖表 5"/>
          <p:cNvGraphicFramePr/>
          <p:nvPr/>
        </p:nvGraphicFramePr>
        <p:xfrm>
          <a:off x="323528" y="1988840"/>
          <a:ext cx="856895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r>
              <a:rPr lang="en-US" altLang="zh-TW" sz="3600" dirty="0" smtClean="0">
                <a:latin typeface="+mn-ea"/>
              </a:rPr>
              <a:t> (</a:t>
            </a:r>
            <a:r>
              <a:rPr lang="zh-TW" altLang="en-US" sz="3600" dirty="0" smtClean="0">
                <a:latin typeface="+mn-ea"/>
              </a:rPr>
              <a:t>一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  <a:ea typeface="+mn-ea"/>
              </a:rPr>
              <a:t>個別產品與服務：產品品質</a:t>
            </a:r>
            <a:endParaRPr lang="en-US" altLang="zh-TW" sz="3600" dirty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3459004067"/>
              </p:ext>
            </p:extLst>
          </p:nvPr>
        </p:nvGraphicFramePr>
        <p:xfrm>
          <a:off x="323528" y="1988840"/>
          <a:ext cx="856895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r>
              <a:rPr lang="en-US" altLang="zh-TW" sz="3600" dirty="0" smtClean="0">
                <a:latin typeface="+mn-ea"/>
              </a:rPr>
              <a:t> (</a:t>
            </a:r>
            <a:r>
              <a:rPr lang="zh-TW" altLang="en-US" sz="3600" dirty="0" smtClean="0">
                <a:latin typeface="+mn-ea"/>
              </a:rPr>
              <a:t>一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  <a:ea typeface="+mn-ea"/>
              </a:rPr>
              <a:t>個別產品與服務：產品品質</a:t>
            </a:r>
            <a:endParaRPr lang="en-US" altLang="zh-TW" sz="3600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839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資料庫圖表 5"/>
          <p:cNvGraphicFramePr/>
          <p:nvPr/>
        </p:nvGraphicFramePr>
        <p:xfrm>
          <a:off x="323528" y="1834949"/>
          <a:ext cx="8568952" cy="4690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r>
              <a:rPr lang="en-US" altLang="zh-TW" sz="3600" dirty="0" smtClean="0">
                <a:latin typeface="+mn-ea"/>
              </a:rPr>
              <a:t> (</a:t>
            </a:r>
            <a:r>
              <a:rPr lang="zh-TW" altLang="en-US" sz="3600" dirty="0" smtClean="0">
                <a:latin typeface="+mn-ea"/>
              </a:rPr>
              <a:t>一</a:t>
            </a:r>
            <a:r>
              <a:rPr lang="en-US" altLang="zh-TW" sz="3600" dirty="0" smtClean="0">
                <a:latin typeface="+mn-ea"/>
              </a:rPr>
              <a:t>) </a:t>
            </a:r>
            <a:r>
              <a:rPr lang="zh-TW" altLang="en-US" sz="3600" dirty="0" smtClean="0">
                <a:latin typeface="+mn-ea"/>
                <a:ea typeface="+mn-ea"/>
              </a:rPr>
              <a:t>個別產品與服務：產品特性</a:t>
            </a:r>
            <a:endParaRPr lang="en-US" altLang="zh-TW" sz="3600" dirty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3895574823"/>
              </p:ext>
            </p:extLst>
          </p:nvPr>
        </p:nvGraphicFramePr>
        <p:xfrm>
          <a:off x="323528" y="1988840"/>
          <a:ext cx="856895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r>
              <a:rPr lang="en-US" altLang="zh-TW" sz="3600" dirty="0" smtClean="0">
                <a:latin typeface="+mn-ea"/>
              </a:rPr>
              <a:t> (</a:t>
            </a:r>
            <a:r>
              <a:rPr lang="zh-TW" altLang="en-US" sz="3600" dirty="0" smtClean="0">
                <a:latin typeface="+mn-ea"/>
              </a:rPr>
              <a:t>一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  <a:ea typeface="+mn-ea"/>
              </a:rPr>
              <a:t>個別產品與服務：產品品質</a:t>
            </a:r>
            <a:endParaRPr lang="en-US" altLang="zh-TW" sz="3600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138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資料庫圖表 6"/>
          <p:cNvGraphicFramePr/>
          <p:nvPr/>
        </p:nvGraphicFramePr>
        <p:xfrm>
          <a:off x="323528" y="1834949"/>
          <a:ext cx="8568952" cy="440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r>
              <a:rPr lang="en-US" altLang="zh-TW" sz="3600" dirty="0" smtClean="0">
                <a:latin typeface="+mn-ea"/>
              </a:rPr>
              <a:t> (</a:t>
            </a:r>
            <a:r>
              <a:rPr lang="zh-TW" altLang="en-US" sz="3600" dirty="0" smtClean="0">
                <a:latin typeface="+mn-ea"/>
              </a:rPr>
              <a:t>一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  <a:ea typeface="+mn-ea"/>
              </a:rPr>
              <a:t>個別產品與服務：樣式與設計</a:t>
            </a:r>
            <a:endParaRPr lang="en-US" altLang="zh-TW" sz="3600" dirty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6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/>
          <a:lstStyle/>
          <a:p>
            <a:r>
              <a:rPr lang="zh-TW" altLang="en-US" sz="3600" dirty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  </a:t>
            </a:r>
            <a:endParaRPr lang="en-US" altLang="zh-TW" sz="3600" dirty="0">
              <a:ea typeface="新細明體" pitchFamily="18" charset="-120"/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2843-5DA8-4859-B4BF-CCA34A8258FC}" type="slidenum">
              <a:rPr lang="zh-TW" altLang="en-US"/>
              <a:pPr/>
              <a:t>3</a:t>
            </a:fld>
            <a:endParaRPr lang="en-US" altLang="zh-TW"/>
          </a:p>
        </p:txBody>
      </p:sp>
      <p:graphicFrame>
        <p:nvGraphicFramePr>
          <p:cNvPr id="5" name="資料庫圖表 4"/>
          <p:cNvGraphicFramePr/>
          <p:nvPr/>
        </p:nvGraphicFramePr>
        <p:xfrm>
          <a:off x="457200" y="1700808"/>
          <a:ext cx="8497888" cy="4611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3300519645"/>
              </p:ext>
            </p:extLst>
          </p:nvPr>
        </p:nvGraphicFramePr>
        <p:xfrm>
          <a:off x="323528" y="1988840"/>
          <a:ext cx="856895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r>
              <a:rPr lang="en-US" altLang="zh-TW" sz="3600" dirty="0" smtClean="0">
                <a:latin typeface="+mn-ea"/>
              </a:rPr>
              <a:t> (</a:t>
            </a:r>
            <a:r>
              <a:rPr lang="zh-TW" altLang="en-US" sz="3600" dirty="0" smtClean="0">
                <a:latin typeface="+mn-ea"/>
              </a:rPr>
              <a:t>一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  <a:ea typeface="+mn-ea"/>
              </a:rPr>
              <a:t>個別產品與服務：產品品質</a:t>
            </a:r>
            <a:endParaRPr lang="en-US" altLang="zh-TW" sz="3600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4244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/>
        </p:nvGraphicFramePr>
        <p:xfrm>
          <a:off x="323528" y="1978962"/>
          <a:ext cx="8568952" cy="3970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r>
              <a:rPr lang="en-US" altLang="zh-TW" sz="3600" dirty="0" smtClean="0">
                <a:latin typeface="+mn-ea"/>
                <a:ea typeface="+mn-ea"/>
              </a:rPr>
              <a:t> 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一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個別產品與服務</a:t>
            </a:r>
            <a:r>
              <a:rPr lang="en-US" altLang="zh-TW" sz="3600" dirty="0" smtClean="0">
                <a:latin typeface="+mn-ea"/>
              </a:rPr>
              <a:t>- </a:t>
            </a:r>
            <a:r>
              <a:rPr lang="zh-TW" altLang="en-US" sz="3600" dirty="0" smtClean="0">
                <a:latin typeface="+mn-ea"/>
                <a:ea typeface="+mn-ea"/>
              </a:rPr>
              <a:t>品牌決策</a:t>
            </a:r>
            <a:endParaRPr lang="en-US" altLang="zh-TW" sz="3600" dirty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資料庫圖表 6"/>
          <p:cNvGraphicFramePr/>
          <p:nvPr/>
        </p:nvGraphicFramePr>
        <p:xfrm>
          <a:off x="323528" y="2050392"/>
          <a:ext cx="8568952" cy="4186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r>
              <a:rPr lang="en-US" altLang="zh-TW" sz="3600" dirty="0" smtClean="0">
                <a:latin typeface="+mn-ea"/>
                <a:ea typeface="+mn-ea"/>
              </a:rPr>
              <a:t> 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一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個別產品與服務</a:t>
            </a:r>
            <a:r>
              <a:rPr lang="en-US" altLang="zh-TW" sz="3600" dirty="0" smtClean="0">
                <a:latin typeface="+mn-ea"/>
                <a:ea typeface="+mn-ea"/>
              </a:rPr>
              <a:t>- </a:t>
            </a:r>
            <a:r>
              <a:rPr lang="zh-TW" altLang="en-US" sz="3600" dirty="0" smtClean="0">
                <a:latin typeface="+mn-ea"/>
                <a:ea typeface="+mn-ea"/>
              </a:rPr>
              <a:t>品牌決策</a:t>
            </a:r>
            <a:endParaRPr lang="en-US" altLang="zh-TW" sz="3600" dirty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/>
        </p:nvGraphicFramePr>
        <p:xfrm>
          <a:off x="323528" y="1958060"/>
          <a:ext cx="8568952" cy="4351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r>
              <a:rPr lang="en-US" altLang="zh-TW" sz="3600" dirty="0" smtClean="0">
                <a:latin typeface="+mn-ea"/>
                <a:ea typeface="+mn-ea"/>
              </a:rPr>
              <a:t> 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一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個別產品與服務</a:t>
            </a:r>
            <a:r>
              <a:rPr lang="en-US" altLang="zh-TW" sz="3600" dirty="0" smtClean="0">
                <a:latin typeface="+mn-ea"/>
                <a:ea typeface="+mn-ea"/>
              </a:rPr>
              <a:t>- </a:t>
            </a:r>
            <a:r>
              <a:rPr lang="zh-TW" altLang="en-US" sz="3600" dirty="0" smtClean="0">
                <a:latin typeface="+mn-ea"/>
                <a:ea typeface="+mn-ea"/>
              </a:rPr>
              <a:t>包裝決策</a:t>
            </a:r>
            <a:endParaRPr lang="en-US" altLang="zh-TW" sz="3600" dirty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資料庫圖表 7"/>
          <p:cNvGraphicFramePr/>
          <p:nvPr/>
        </p:nvGraphicFramePr>
        <p:xfrm>
          <a:off x="323528" y="1834949"/>
          <a:ext cx="8568952" cy="440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r>
              <a:rPr lang="en-US" altLang="zh-TW" sz="3600" dirty="0" smtClean="0">
                <a:latin typeface="+mn-ea"/>
                <a:ea typeface="+mn-ea"/>
              </a:rPr>
              <a:t> 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一</a:t>
            </a:r>
            <a:r>
              <a:rPr lang="en-US" altLang="zh-TW" sz="3600" dirty="0" smtClean="0">
                <a:latin typeface="+mn-ea"/>
              </a:rPr>
              <a:t>)-</a:t>
            </a:r>
            <a:r>
              <a:rPr lang="zh-TW" altLang="en-US" sz="3600" dirty="0" smtClean="0">
                <a:latin typeface="+mn-ea"/>
              </a:rPr>
              <a:t>個別產品與服務</a:t>
            </a:r>
            <a:r>
              <a:rPr lang="en-US" altLang="zh-TW" sz="3600" dirty="0" smtClean="0">
                <a:latin typeface="+mn-ea"/>
                <a:ea typeface="+mn-ea"/>
              </a:rPr>
              <a:t>- </a:t>
            </a:r>
            <a:r>
              <a:rPr lang="zh-TW" altLang="en-US" sz="3600" dirty="0" smtClean="0">
                <a:latin typeface="+mn-ea"/>
                <a:ea typeface="+mn-ea"/>
              </a:rPr>
              <a:t>包裝決策</a:t>
            </a:r>
            <a:endParaRPr lang="en-US" altLang="zh-TW" sz="3600" dirty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資料庫圖表 5"/>
          <p:cNvGraphicFramePr/>
          <p:nvPr/>
        </p:nvGraphicFramePr>
        <p:xfrm>
          <a:off x="323528" y="2265835"/>
          <a:ext cx="8568952" cy="3539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r>
              <a:rPr lang="en-US" altLang="zh-TW" sz="3600" dirty="0" smtClean="0">
                <a:latin typeface="+mn-ea"/>
                <a:ea typeface="+mn-ea"/>
              </a:rPr>
              <a:t> 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一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個別產品與服務</a:t>
            </a:r>
            <a:r>
              <a:rPr lang="en-US" altLang="zh-TW" sz="3600" dirty="0" smtClean="0">
                <a:latin typeface="+mn-ea"/>
                <a:ea typeface="+mn-ea"/>
              </a:rPr>
              <a:t>-</a:t>
            </a:r>
            <a:r>
              <a:rPr lang="zh-TW" altLang="en-US" sz="3600" dirty="0" smtClean="0">
                <a:latin typeface="+mn-ea"/>
                <a:ea typeface="+mn-ea"/>
              </a:rPr>
              <a:t> 標示決策</a:t>
            </a:r>
            <a:endParaRPr lang="en-US" altLang="zh-TW" sz="3600" dirty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r>
              <a:rPr lang="en-US" altLang="zh-TW" sz="3600" dirty="0" smtClean="0">
                <a:latin typeface="+mn-ea"/>
                <a:ea typeface="+mn-ea"/>
              </a:rPr>
              <a:t> 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一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個別產品與服務</a:t>
            </a:r>
            <a:r>
              <a:rPr lang="en-US" altLang="zh-TW" sz="3600" dirty="0" smtClean="0">
                <a:latin typeface="+mn-ea"/>
                <a:ea typeface="+mn-ea"/>
              </a:rPr>
              <a:t>-</a:t>
            </a:r>
            <a:r>
              <a:rPr lang="zh-TW" altLang="en-US" sz="3600" dirty="0" smtClean="0">
                <a:latin typeface="+mn-ea"/>
                <a:ea typeface="+mn-ea"/>
              </a:rPr>
              <a:t> 標示決策</a:t>
            </a:r>
            <a:endParaRPr lang="en-US" altLang="zh-TW" sz="3600" dirty="0">
              <a:ea typeface="新細明體" pitchFamily="18" charset="-120"/>
            </a:endParaRPr>
          </a:p>
        </p:txBody>
      </p:sp>
      <p:graphicFrame>
        <p:nvGraphicFramePr>
          <p:cNvPr id="8" name="資料庫圖表 7"/>
          <p:cNvGraphicFramePr/>
          <p:nvPr/>
        </p:nvGraphicFramePr>
        <p:xfrm>
          <a:off x="467544" y="1911314"/>
          <a:ext cx="8352928" cy="3539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  <a:ea typeface="+mn-ea"/>
              </a:rPr>
              <a:t>產品與服務決策</a:t>
            </a:r>
            <a:r>
              <a:rPr lang="en-US" altLang="zh-TW" sz="3600" dirty="0" smtClean="0">
                <a:latin typeface="+mn-ea"/>
                <a:ea typeface="+mn-ea"/>
              </a:rPr>
              <a:t/>
            </a:r>
            <a:br>
              <a:rPr lang="en-US" altLang="zh-TW" sz="3600" dirty="0" smtClean="0">
                <a:latin typeface="+mn-ea"/>
                <a:ea typeface="+mn-ea"/>
              </a:rPr>
            </a:br>
            <a:r>
              <a:rPr lang="en-US" altLang="zh-TW" sz="3600" dirty="0" smtClean="0">
                <a:latin typeface="+mn-ea"/>
                <a:ea typeface="+mn-ea"/>
              </a:rPr>
              <a:t> 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一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個別產品與服務</a:t>
            </a:r>
            <a:r>
              <a:rPr lang="en-US" altLang="zh-TW" sz="3600" dirty="0" smtClean="0">
                <a:latin typeface="+mn-ea"/>
                <a:ea typeface="+mn-ea"/>
              </a:rPr>
              <a:t>-</a:t>
            </a:r>
            <a:r>
              <a:rPr lang="zh-TW" altLang="en-US" sz="3600" dirty="0" smtClean="0">
                <a:latin typeface="+mn-ea"/>
                <a:ea typeface="+mn-ea"/>
              </a:rPr>
              <a:t> 支援服務決策</a:t>
            </a:r>
            <a:endParaRPr lang="en-US" altLang="zh-TW" sz="3600" dirty="0">
              <a:ea typeface="新細明體" pitchFamily="18" charset="-120"/>
            </a:endParaRPr>
          </a:p>
        </p:txBody>
      </p:sp>
      <p:graphicFrame>
        <p:nvGraphicFramePr>
          <p:cNvPr id="7" name="資料庫圖表 6"/>
          <p:cNvGraphicFramePr/>
          <p:nvPr/>
        </p:nvGraphicFramePr>
        <p:xfrm>
          <a:off x="395536" y="1857013"/>
          <a:ext cx="8424936" cy="4524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</a:rPr>
              <a:t>產品與服務決策</a:t>
            </a:r>
            <a:r>
              <a:rPr lang="en-US" altLang="zh-TW" sz="3600" dirty="0" smtClean="0">
                <a:latin typeface="+mn-ea"/>
              </a:rPr>
              <a:t/>
            </a:r>
            <a:br>
              <a:rPr lang="en-US" altLang="zh-TW" sz="3600" dirty="0" smtClean="0">
                <a:latin typeface="+mn-ea"/>
              </a:rPr>
            </a:br>
            <a:r>
              <a:rPr lang="en-US" altLang="zh-TW" sz="3600" dirty="0" smtClean="0">
                <a:latin typeface="+mn-ea"/>
              </a:rPr>
              <a:t>  (</a:t>
            </a:r>
            <a:r>
              <a:rPr lang="zh-TW" altLang="en-US" sz="3600" dirty="0" smtClean="0">
                <a:latin typeface="+mn-ea"/>
              </a:rPr>
              <a:t>二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 產品線決策</a:t>
            </a:r>
            <a:endParaRPr lang="zh-TW" altLang="en-US" sz="36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57200" y="192020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</a:rPr>
              <a:t>產品與服務決策</a:t>
            </a:r>
            <a:r>
              <a:rPr lang="en-US" altLang="zh-TW" sz="3600" dirty="0" smtClean="0">
                <a:latin typeface="+mn-ea"/>
              </a:rPr>
              <a:t/>
            </a:r>
            <a:br>
              <a:rPr lang="en-US" altLang="zh-TW" sz="3600" dirty="0" smtClean="0">
                <a:latin typeface="+mn-ea"/>
              </a:rPr>
            </a:br>
            <a:r>
              <a:rPr lang="en-US" altLang="zh-TW" sz="3600" dirty="0" smtClean="0">
                <a:latin typeface="+mn-ea"/>
              </a:rPr>
              <a:t>  (</a:t>
            </a:r>
            <a:r>
              <a:rPr lang="zh-TW" altLang="en-US" sz="3600" dirty="0" smtClean="0">
                <a:latin typeface="+mn-ea"/>
              </a:rPr>
              <a:t>二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 產品線決策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</a:t>
            </a:r>
            <a:br>
              <a:rPr lang="en-US" altLang="zh-TW" sz="3600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     - </a:t>
            </a:r>
            <a:r>
              <a:rPr lang="zh-TW" altLang="en-US" sz="3600" dirty="0" smtClean="0">
                <a:ea typeface="新細明體" pitchFamily="18" charset="-120"/>
              </a:rPr>
              <a:t>產品</a:t>
            </a:r>
            <a:r>
              <a:rPr lang="zh-TW" altLang="en-US" sz="3600" dirty="0">
                <a:ea typeface="新細明體" pitchFamily="18" charset="-120"/>
              </a:rPr>
              <a:t>、</a:t>
            </a:r>
            <a:r>
              <a:rPr lang="zh-TW" altLang="en-US" sz="3600" dirty="0" smtClean="0">
                <a:ea typeface="新細明體" pitchFamily="18" charset="-120"/>
              </a:rPr>
              <a:t>服務與經驗</a:t>
            </a:r>
            <a:endParaRPr lang="en-US" altLang="zh-TW" sz="3600" dirty="0">
              <a:ea typeface="新細明體" pitchFamily="18" charset="-120"/>
            </a:endParaRPr>
          </a:p>
        </p:txBody>
      </p:sp>
      <p:sp>
        <p:nvSpPr>
          <p:cNvPr id="1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FB11-2A02-4CE2-94F1-0F3BD7881CC3}" type="slidenum">
              <a:rPr lang="zh-TW" altLang="en-US"/>
              <a:pPr/>
              <a:t>4</a:t>
            </a:fld>
            <a:endParaRPr lang="en-US" altLang="zh-TW"/>
          </a:p>
        </p:txBody>
      </p:sp>
      <p:sp>
        <p:nvSpPr>
          <p:cNvPr id="1395715" name="AutoShape 3"/>
          <p:cNvSpPr>
            <a:spLocks noChangeArrowheads="1"/>
          </p:cNvSpPr>
          <p:nvPr/>
        </p:nvSpPr>
        <p:spPr bwMode="auto">
          <a:xfrm>
            <a:off x="381000" y="3581400"/>
            <a:ext cx="8763000" cy="2286000"/>
          </a:xfrm>
          <a:prstGeom prst="homePlate">
            <a:avLst>
              <a:gd name="adj" fmla="val 95833"/>
            </a:avLst>
          </a:prstGeom>
          <a:solidFill>
            <a:srgbClr val="00D69E"/>
          </a:solidFill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D69E"/>
            </a:extrusionClr>
          </a:sp3d>
        </p:spPr>
        <p:txBody>
          <a:bodyPr wrap="none" anchor="ctr">
            <a:flatTx/>
          </a:bodyPr>
          <a:lstStyle/>
          <a:p>
            <a:endParaRPr lang="zh-TW" altLang="en-US" sz="2400" dirty="0"/>
          </a:p>
        </p:txBody>
      </p:sp>
      <p:sp>
        <p:nvSpPr>
          <p:cNvPr id="1395717" name="Text Box 5"/>
          <p:cNvSpPr txBox="1">
            <a:spLocks noChangeArrowheads="1"/>
          </p:cNvSpPr>
          <p:nvPr/>
        </p:nvSpPr>
        <p:spPr bwMode="auto">
          <a:xfrm>
            <a:off x="0" y="2209800"/>
            <a:ext cx="19050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2400" dirty="0" smtClean="0">
                <a:ea typeface="新細明體" pitchFamily="18" charset="-120"/>
              </a:rPr>
              <a:t>純粹有形</a:t>
            </a:r>
            <a:r>
              <a:rPr lang="zh-TW" altLang="en-US" sz="2400" dirty="0">
                <a:ea typeface="新細明體" pitchFamily="18" charset="-120"/>
              </a:rPr>
              <a:t>的</a:t>
            </a:r>
            <a:r>
              <a:rPr lang="zh-TW" altLang="en-US" sz="2400" dirty="0" smtClean="0">
                <a:ea typeface="新細明體" pitchFamily="18" charset="-120"/>
              </a:rPr>
              <a:t>產品</a:t>
            </a:r>
            <a:endParaRPr lang="en-US" altLang="zh-TW" sz="2400" dirty="0">
              <a:ea typeface="新細明體" pitchFamily="18" charset="-120"/>
            </a:endParaRPr>
          </a:p>
        </p:txBody>
      </p:sp>
      <p:sp>
        <p:nvSpPr>
          <p:cNvPr id="1395718" name="Text Box 6"/>
          <p:cNvSpPr txBox="1">
            <a:spLocks noChangeArrowheads="1"/>
          </p:cNvSpPr>
          <p:nvPr/>
        </p:nvSpPr>
        <p:spPr bwMode="auto">
          <a:xfrm>
            <a:off x="7239000" y="2209800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2400" dirty="0" smtClean="0">
                <a:ea typeface="新細明體" pitchFamily="18" charset="-120"/>
              </a:rPr>
              <a:t>純粹服務</a:t>
            </a:r>
            <a:endParaRPr lang="en-US" altLang="zh-TW" sz="2400" dirty="0">
              <a:ea typeface="新細明體" pitchFamily="18" charset="-120"/>
            </a:endParaRPr>
          </a:p>
        </p:txBody>
      </p:sp>
      <p:sp>
        <p:nvSpPr>
          <p:cNvPr id="1395719" name="WordArt 7"/>
          <p:cNvSpPr>
            <a:spLocks noChangeArrowheads="1" noChangeShapeType="1" noTextEdit="1"/>
          </p:cNvSpPr>
          <p:nvPr/>
        </p:nvSpPr>
        <p:spPr bwMode="auto">
          <a:xfrm>
            <a:off x="1752600" y="6096000"/>
            <a:ext cx="58388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3600" kern="10" dirty="0" smtClean="0">
                <a:ln w="9525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產品與服務的連續帶</a:t>
            </a:r>
            <a:endParaRPr lang="zh-TW" altLang="en-US" sz="3600" kern="10" dirty="0">
              <a:ln w="9525">
                <a:noFill/>
                <a:miter lim="800000"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95720" name="Text Box 8"/>
          <p:cNvSpPr txBox="1">
            <a:spLocks noChangeArrowheads="1"/>
          </p:cNvSpPr>
          <p:nvPr/>
        </p:nvSpPr>
        <p:spPr bwMode="auto">
          <a:xfrm>
            <a:off x="533400" y="4267200"/>
            <a:ext cx="914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2400" dirty="0" smtClean="0">
                <a:ea typeface="新細明體" pitchFamily="18" charset="-120"/>
              </a:rPr>
              <a:t>肥皂</a:t>
            </a:r>
            <a:endParaRPr lang="en-US" altLang="zh-TW" sz="2400" dirty="0">
              <a:ea typeface="新細明體" pitchFamily="18" charset="-120"/>
            </a:endParaRPr>
          </a:p>
        </p:txBody>
      </p:sp>
      <p:sp>
        <p:nvSpPr>
          <p:cNvPr id="1395721" name="Text Box 9"/>
          <p:cNvSpPr txBox="1">
            <a:spLocks noChangeArrowheads="1"/>
          </p:cNvSpPr>
          <p:nvPr/>
        </p:nvSpPr>
        <p:spPr bwMode="auto">
          <a:xfrm>
            <a:off x="1676400" y="1905000"/>
            <a:ext cx="2133600" cy="175432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2400" dirty="0" smtClean="0">
                <a:ea typeface="新細明體" pitchFamily="18" charset="-120"/>
              </a:rPr>
              <a:t>有形產品</a:t>
            </a:r>
            <a:r>
              <a:rPr lang="en-US" altLang="zh-TW" sz="2400" dirty="0" smtClean="0">
                <a:ea typeface="新細明體" pitchFamily="18" charset="-120"/>
              </a:rPr>
              <a:t/>
            </a:r>
            <a:br>
              <a:rPr lang="en-US" altLang="zh-TW" sz="2400" dirty="0" smtClean="0">
                <a:ea typeface="新細明體" pitchFamily="18" charset="-120"/>
              </a:rPr>
            </a:br>
            <a:r>
              <a:rPr lang="zh-TW" altLang="en-US" sz="2400" dirty="0" smtClean="0">
                <a:ea typeface="新細明體" pitchFamily="18" charset="-120"/>
              </a:rPr>
              <a:t>加上</a:t>
            </a:r>
            <a:r>
              <a:rPr lang="en-US" altLang="zh-TW" sz="2400" dirty="0" smtClean="0">
                <a:ea typeface="新細明體" pitchFamily="18" charset="-120"/>
              </a:rPr>
              <a:t/>
            </a:r>
            <a:br>
              <a:rPr lang="en-US" altLang="zh-TW" sz="2400" dirty="0" smtClean="0">
                <a:ea typeface="新細明體" pitchFamily="18" charset="-120"/>
              </a:rPr>
            </a:br>
            <a:r>
              <a:rPr lang="zh-TW" altLang="en-US" sz="2400" dirty="0" smtClean="0">
                <a:ea typeface="新細明體" pitchFamily="18" charset="-120"/>
              </a:rPr>
              <a:t>附加服務</a:t>
            </a:r>
            <a:endParaRPr lang="en-US" altLang="zh-TW" sz="2400" dirty="0">
              <a:ea typeface="新細明體" pitchFamily="18" charset="-120"/>
            </a:endParaRP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zh-TW" altLang="en-US" sz="2400" dirty="0">
              <a:ea typeface="新細明體" pitchFamily="18" charset="-120"/>
            </a:endParaRPr>
          </a:p>
        </p:txBody>
      </p:sp>
      <p:sp>
        <p:nvSpPr>
          <p:cNvPr id="1395722" name="Text Box 10"/>
          <p:cNvSpPr txBox="1">
            <a:spLocks noChangeArrowheads="1"/>
          </p:cNvSpPr>
          <p:nvPr/>
        </p:nvSpPr>
        <p:spPr bwMode="auto">
          <a:xfrm>
            <a:off x="1676400" y="3886200"/>
            <a:ext cx="2133600" cy="13849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2400" dirty="0" smtClean="0">
                <a:ea typeface="新細明體" pitchFamily="18" charset="-120"/>
              </a:rPr>
              <a:t>汽車</a:t>
            </a:r>
            <a:r>
              <a:rPr lang="en-US" altLang="zh-TW" sz="2400" dirty="0" smtClean="0">
                <a:ea typeface="新細明體" pitchFamily="18" charset="-120"/>
              </a:rPr>
              <a:t/>
            </a:r>
            <a:br>
              <a:rPr lang="en-US" altLang="zh-TW" sz="2400" dirty="0" smtClean="0">
                <a:ea typeface="新細明體" pitchFamily="18" charset="-120"/>
              </a:rPr>
            </a:br>
            <a:r>
              <a:rPr lang="zh-TW" altLang="en-US" sz="2400" dirty="0" smtClean="0">
                <a:ea typeface="新細明體" pitchFamily="18" charset="-120"/>
              </a:rPr>
              <a:t>加上</a:t>
            </a:r>
            <a:endParaRPr lang="en-US" altLang="zh-TW" sz="2400" dirty="0" smtClean="0">
              <a:ea typeface="新細明體" pitchFamily="18" charset="-120"/>
            </a:endParaRP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2400" dirty="0">
                <a:ea typeface="新細明體" pitchFamily="18" charset="-120"/>
              </a:rPr>
              <a:t>維修</a:t>
            </a:r>
            <a:r>
              <a:rPr lang="zh-TW" altLang="en-US" sz="2400" dirty="0" smtClean="0">
                <a:ea typeface="新細明體" pitchFamily="18" charset="-120"/>
              </a:rPr>
              <a:t>服務</a:t>
            </a:r>
            <a:endParaRPr lang="en-US" altLang="zh-TW" sz="2400" dirty="0">
              <a:ea typeface="新細明體" pitchFamily="18" charset="-120"/>
            </a:endParaRPr>
          </a:p>
        </p:txBody>
      </p:sp>
      <p:sp>
        <p:nvSpPr>
          <p:cNvPr id="1395723" name="Text Box 11"/>
          <p:cNvSpPr txBox="1">
            <a:spLocks noChangeArrowheads="1"/>
          </p:cNvSpPr>
          <p:nvPr/>
        </p:nvSpPr>
        <p:spPr bwMode="auto">
          <a:xfrm>
            <a:off x="3505200" y="2209800"/>
            <a:ext cx="19050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2400" dirty="0" smtClean="0">
                <a:ea typeface="新細明體" pitchFamily="18" charset="-120"/>
              </a:rPr>
              <a:t>複合式提供</a:t>
            </a:r>
            <a:endParaRPr lang="en-US" altLang="zh-TW" sz="2400" dirty="0">
              <a:ea typeface="新細明體" pitchFamily="18" charset="-120"/>
            </a:endParaRPr>
          </a:p>
        </p:txBody>
      </p:sp>
      <p:sp>
        <p:nvSpPr>
          <p:cNvPr id="1395724" name="Text Box 12"/>
          <p:cNvSpPr txBox="1">
            <a:spLocks noChangeArrowheads="1"/>
          </p:cNvSpPr>
          <p:nvPr/>
        </p:nvSpPr>
        <p:spPr bwMode="auto">
          <a:xfrm>
            <a:off x="3810000" y="4267200"/>
            <a:ext cx="17526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2400" dirty="0" smtClean="0">
                <a:ea typeface="新細明體" pitchFamily="18" charset="-120"/>
              </a:rPr>
              <a:t>餐廳</a:t>
            </a:r>
            <a:endParaRPr lang="en-US" altLang="zh-TW" sz="2400" dirty="0">
              <a:ea typeface="新細明體" pitchFamily="18" charset="-120"/>
            </a:endParaRPr>
          </a:p>
        </p:txBody>
      </p:sp>
      <p:sp>
        <p:nvSpPr>
          <p:cNvPr id="1395725" name="Text Box 13"/>
          <p:cNvSpPr txBox="1">
            <a:spLocks noChangeArrowheads="1"/>
          </p:cNvSpPr>
          <p:nvPr/>
        </p:nvSpPr>
        <p:spPr bwMode="auto">
          <a:xfrm>
            <a:off x="5181600" y="1828800"/>
            <a:ext cx="2133600" cy="175432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2400" dirty="0" smtClean="0">
                <a:ea typeface="新細明體" pitchFamily="18" charset="-120"/>
              </a:rPr>
              <a:t>無形服務 </a:t>
            </a:r>
            <a:r>
              <a:rPr lang="en-US" altLang="zh-TW" sz="2400" dirty="0" smtClean="0">
                <a:ea typeface="新細明體" pitchFamily="18" charset="-120"/>
              </a:rPr>
              <a:t/>
            </a:r>
            <a:br>
              <a:rPr lang="en-US" altLang="zh-TW" sz="2400" dirty="0" smtClean="0">
                <a:ea typeface="新細明體" pitchFamily="18" charset="-120"/>
              </a:rPr>
            </a:br>
            <a:r>
              <a:rPr lang="zh-TW" altLang="en-US" sz="2400" dirty="0" smtClean="0">
                <a:ea typeface="新細明體" pitchFamily="18" charset="-120"/>
              </a:rPr>
              <a:t>加上</a:t>
            </a:r>
            <a:r>
              <a:rPr lang="en-US" altLang="zh-TW" sz="2400" dirty="0" smtClean="0">
                <a:ea typeface="新細明體" pitchFamily="18" charset="-120"/>
              </a:rPr>
              <a:t> </a:t>
            </a:r>
            <a:br>
              <a:rPr lang="en-US" altLang="zh-TW" sz="2400" dirty="0" smtClean="0">
                <a:ea typeface="新細明體" pitchFamily="18" charset="-120"/>
              </a:rPr>
            </a:br>
            <a:r>
              <a:rPr lang="zh-TW" altLang="en-US" sz="2400" dirty="0">
                <a:ea typeface="新細明體" pitchFamily="18" charset="-120"/>
              </a:rPr>
              <a:t>附加的物品</a:t>
            </a:r>
            <a:endParaRPr lang="en-US" altLang="zh-TW" sz="2400" dirty="0">
              <a:ea typeface="新細明體" pitchFamily="18" charset="-120"/>
            </a:endParaRP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zh-TW" altLang="en-US" sz="2400" dirty="0">
              <a:ea typeface="新細明體" pitchFamily="18" charset="-120"/>
            </a:endParaRPr>
          </a:p>
        </p:txBody>
      </p:sp>
      <p:sp>
        <p:nvSpPr>
          <p:cNvPr id="1395726" name="Text Box 14"/>
          <p:cNvSpPr txBox="1">
            <a:spLocks noChangeArrowheads="1"/>
          </p:cNvSpPr>
          <p:nvPr/>
        </p:nvSpPr>
        <p:spPr bwMode="auto">
          <a:xfrm>
            <a:off x="5410200" y="3886200"/>
            <a:ext cx="2133600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2400" dirty="0" smtClean="0">
                <a:ea typeface="新細明體" pitchFamily="18" charset="-120"/>
              </a:rPr>
              <a:t>航空旅遊</a:t>
            </a:r>
            <a:r>
              <a:rPr lang="en-US" altLang="zh-TW" sz="2400" dirty="0" smtClean="0">
                <a:ea typeface="新細明體" pitchFamily="18" charset="-120"/>
              </a:rPr>
              <a:t/>
            </a:r>
            <a:br>
              <a:rPr lang="en-US" altLang="zh-TW" sz="2400" dirty="0" smtClean="0">
                <a:ea typeface="新細明體" pitchFamily="18" charset="-120"/>
              </a:rPr>
            </a:br>
            <a:r>
              <a:rPr lang="zh-TW" altLang="en-US" sz="2400" dirty="0" smtClean="0">
                <a:ea typeface="新細明體" pitchFamily="18" charset="-120"/>
              </a:rPr>
              <a:t>加上</a:t>
            </a:r>
            <a:r>
              <a:rPr lang="en-US" altLang="zh-TW" sz="2400" dirty="0" smtClean="0">
                <a:ea typeface="新細明體" pitchFamily="18" charset="-120"/>
              </a:rPr>
              <a:t/>
            </a:r>
            <a:br>
              <a:rPr lang="en-US" altLang="zh-TW" sz="2400" dirty="0" smtClean="0">
                <a:ea typeface="新細明體" pitchFamily="18" charset="-120"/>
              </a:rPr>
            </a:br>
            <a:r>
              <a:rPr lang="zh-TW" altLang="en-US" sz="2400" dirty="0" smtClean="0">
                <a:ea typeface="新細明體" pitchFamily="18" charset="-120"/>
              </a:rPr>
              <a:t>小點心</a:t>
            </a:r>
            <a:endParaRPr lang="en-US" altLang="zh-TW" sz="2400" dirty="0">
              <a:ea typeface="新細明體" pitchFamily="18" charset="-120"/>
            </a:endParaRPr>
          </a:p>
        </p:txBody>
      </p:sp>
      <p:sp>
        <p:nvSpPr>
          <p:cNvPr id="1395727" name="Text Box 15"/>
          <p:cNvSpPr txBox="1">
            <a:spLocks noChangeArrowheads="1"/>
          </p:cNvSpPr>
          <p:nvPr/>
        </p:nvSpPr>
        <p:spPr bwMode="auto">
          <a:xfrm>
            <a:off x="7086600" y="4343400"/>
            <a:ext cx="2057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2400" dirty="0" smtClean="0">
                <a:ea typeface="新細明體" pitchFamily="18" charset="-120"/>
              </a:rPr>
              <a:t>醫生的診斷</a:t>
            </a:r>
            <a:endParaRPr lang="en-US" altLang="zh-TW" sz="2400" dirty="0"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</a:rPr>
              <a:t>產品與服務決策</a:t>
            </a:r>
            <a:r>
              <a:rPr lang="en-US" altLang="zh-TW" sz="3600" dirty="0" smtClean="0">
                <a:latin typeface="+mn-ea"/>
              </a:rPr>
              <a:t/>
            </a:r>
            <a:br>
              <a:rPr lang="en-US" altLang="zh-TW" sz="3600" dirty="0" smtClean="0">
                <a:latin typeface="+mn-ea"/>
              </a:rPr>
            </a:br>
            <a:r>
              <a:rPr lang="en-US" altLang="zh-TW" sz="3600" dirty="0" smtClean="0">
                <a:latin typeface="+mn-ea"/>
              </a:rPr>
              <a:t>  (</a:t>
            </a:r>
            <a:r>
              <a:rPr lang="zh-TW" altLang="en-US" sz="3600" dirty="0" smtClean="0">
                <a:latin typeface="+mn-ea"/>
              </a:rPr>
              <a:t>二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 產品線決策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zh-TW" altLang="zh-TW" sz="3200" dirty="0" smtClean="0"/>
              <a:t>增加產品線長度的方式有二：</a:t>
            </a:r>
            <a:endParaRPr lang="en-US" altLang="zh-TW" sz="3200" dirty="0" smtClean="0"/>
          </a:p>
          <a:p>
            <a:pPr marL="731520" lvl="2" indent="-457200">
              <a:buClr>
                <a:schemeClr val="accent3"/>
              </a:buClr>
              <a:buSzPct val="95000"/>
              <a:buFont typeface="+mj-lt"/>
              <a:buAutoNum type="arabicPeriod"/>
            </a:pPr>
            <a:r>
              <a:rPr lang="zh-TW" altLang="zh-TW" sz="3200" dirty="0" smtClean="0"/>
              <a:t>延伸產品線</a:t>
            </a:r>
            <a:r>
              <a:rPr lang="zh-TW" altLang="en-US" sz="3200" dirty="0" smtClean="0"/>
              <a:t>：</a:t>
            </a:r>
            <a:endParaRPr lang="en-US" altLang="zh-TW" sz="3200" dirty="0" smtClean="0"/>
          </a:p>
          <a:p>
            <a:pPr marL="1005840" lvl="3" indent="-457200">
              <a:buSzPct val="95000"/>
              <a:buFont typeface="Wingdings" pitchFamily="2" charset="2"/>
              <a:buChar char="Ø"/>
            </a:pPr>
            <a:r>
              <a:rPr lang="zh-TW" altLang="zh-TW" sz="2800" dirty="0" smtClean="0"/>
              <a:t>加長產品線，使產品線超出目前的範圍。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例如：</a:t>
            </a:r>
            <a:r>
              <a:rPr lang="en-US" altLang="zh-TW" sz="2800" dirty="0" smtClean="0"/>
              <a:t>NB </a:t>
            </a:r>
            <a:r>
              <a:rPr lang="zh-TW" altLang="en-US" sz="2800" dirty="0" smtClean="0"/>
              <a:t>有不同的價位與機種</a:t>
            </a:r>
            <a:endParaRPr lang="en-US" altLang="zh-TW" sz="2800" dirty="0" smtClean="0"/>
          </a:p>
          <a:p>
            <a:pPr marL="731520" lvl="2" indent="-457200">
              <a:buClr>
                <a:schemeClr val="accent3"/>
              </a:buClr>
              <a:buSzPct val="95000"/>
              <a:buFont typeface="+mj-lt"/>
              <a:buAutoNum type="arabicPeriod"/>
            </a:pPr>
            <a:r>
              <a:rPr lang="zh-TW" altLang="zh-TW" sz="3200" dirty="0" smtClean="0"/>
              <a:t>填滿產品線</a:t>
            </a:r>
            <a:r>
              <a:rPr lang="zh-TW" altLang="en-US" sz="3200" dirty="0" smtClean="0"/>
              <a:t>：</a:t>
            </a:r>
            <a:endParaRPr lang="en-US" altLang="zh-TW" sz="3200" dirty="0" smtClean="0"/>
          </a:p>
          <a:p>
            <a:pPr marL="1005840" lvl="3" indent="-457200">
              <a:buSzPct val="95000"/>
              <a:buFont typeface="Wingdings" pitchFamily="2" charset="2"/>
              <a:buChar char="Ø"/>
            </a:pPr>
            <a:r>
              <a:rPr lang="zh-TW" altLang="zh-TW" sz="2800" dirty="0" smtClean="0"/>
              <a:t>在現有的產品線範圍內增加更多的產品項目。例如</a:t>
            </a:r>
            <a:r>
              <a:rPr lang="zh-TW" altLang="en-US" sz="2800" dirty="0" smtClean="0"/>
              <a:t>：</a:t>
            </a:r>
            <a:r>
              <a:rPr lang="zh-TW" altLang="zh-TW" sz="2800" dirty="0" smtClean="0"/>
              <a:t>植物之優加入飽足感的產品項目。</a:t>
            </a:r>
          </a:p>
          <a:p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</a:rPr>
              <a:t>產品與服務決策</a:t>
            </a:r>
            <a:r>
              <a:rPr lang="en-US" altLang="zh-TW" sz="3600" dirty="0" smtClean="0">
                <a:latin typeface="+mn-ea"/>
              </a:rPr>
              <a:t/>
            </a:r>
            <a:br>
              <a:rPr lang="en-US" altLang="zh-TW" sz="3600" dirty="0" smtClean="0">
                <a:latin typeface="+mn-ea"/>
              </a:rPr>
            </a:br>
            <a:r>
              <a:rPr lang="en-US" altLang="zh-TW" sz="3600" dirty="0" smtClean="0">
                <a:latin typeface="+mn-ea"/>
              </a:rPr>
              <a:t>  (</a:t>
            </a:r>
            <a:r>
              <a:rPr lang="zh-TW" altLang="en-US" sz="3600" dirty="0" smtClean="0">
                <a:latin typeface="+mn-ea"/>
              </a:rPr>
              <a:t>二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 產品線決策</a:t>
            </a:r>
            <a:endParaRPr lang="zh-TW" altLang="en-US" sz="3600" dirty="0"/>
          </a:p>
        </p:txBody>
      </p:sp>
      <p:graphicFrame>
        <p:nvGraphicFramePr>
          <p:cNvPr id="9" name="內容版面配置區 8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</a:rPr>
              <a:t>產品與服務決策</a:t>
            </a:r>
            <a:r>
              <a:rPr lang="en-US" altLang="zh-TW" sz="3600" dirty="0" smtClean="0">
                <a:latin typeface="+mn-ea"/>
              </a:rPr>
              <a:t/>
            </a:r>
            <a:br>
              <a:rPr lang="en-US" altLang="zh-TW" sz="3600" dirty="0" smtClean="0">
                <a:latin typeface="+mn-ea"/>
              </a:rPr>
            </a:br>
            <a:r>
              <a:rPr lang="en-US" altLang="zh-TW" sz="3600" dirty="0" smtClean="0">
                <a:latin typeface="+mn-ea"/>
              </a:rPr>
              <a:t>  (</a:t>
            </a:r>
            <a:r>
              <a:rPr lang="zh-TW" altLang="en-US" sz="3600" dirty="0" smtClean="0">
                <a:latin typeface="+mn-ea"/>
              </a:rPr>
              <a:t>二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 產品線決策</a:t>
            </a:r>
            <a:endParaRPr lang="zh-TW" altLang="en-US" sz="3600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</a:rPr>
              <a:t>產品與服務決策</a:t>
            </a:r>
            <a:r>
              <a:rPr lang="en-US" altLang="zh-TW" sz="3600" dirty="0" smtClean="0">
                <a:latin typeface="+mn-ea"/>
              </a:rPr>
              <a:t/>
            </a:r>
            <a:br>
              <a:rPr lang="en-US" altLang="zh-TW" sz="3600" dirty="0" smtClean="0">
                <a:latin typeface="+mn-ea"/>
              </a:rPr>
            </a:br>
            <a:r>
              <a:rPr lang="en-US" altLang="zh-TW" sz="3600" dirty="0" smtClean="0">
                <a:latin typeface="+mn-ea"/>
              </a:rPr>
              <a:t>  (</a:t>
            </a:r>
            <a:r>
              <a:rPr lang="zh-TW" altLang="en-US" sz="3600" dirty="0" smtClean="0">
                <a:latin typeface="+mn-ea"/>
              </a:rPr>
              <a:t>二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 產品線決策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</a:rPr>
              <a:t>產品與服務決策</a:t>
            </a:r>
            <a:r>
              <a:rPr lang="en-US" altLang="zh-TW" sz="3600" dirty="0" smtClean="0">
                <a:latin typeface="+mn-ea"/>
              </a:rPr>
              <a:t/>
            </a:r>
            <a:br>
              <a:rPr lang="en-US" altLang="zh-TW" sz="3600" dirty="0" smtClean="0">
                <a:latin typeface="+mn-ea"/>
              </a:rPr>
            </a:br>
            <a:r>
              <a:rPr lang="en-US" altLang="zh-TW" sz="3600" dirty="0" smtClean="0">
                <a:latin typeface="+mn-ea"/>
              </a:rPr>
              <a:t>  (</a:t>
            </a:r>
            <a:r>
              <a:rPr lang="zh-TW" altLang="en-US" sz="3600" dirty="0" smtClean="0">
                <a:latin typeface="+mn-ea"/>
              </a:rPr>
              <a:t>二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 產品線決策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14355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</a:rPr>
              <a:t>產品與服務決策</a:t>
            </a:r>
            <a:r>
              <a:rPr lang="en-US" altLang="zh-TW" sz="3600" dirty="0" smtClean="0">
                <a:latin typeface="+mn-ea"/>
              </a:rPr>
              <a:t/>
            </a:r>
            <a:br>
              <a:rPr lang="en-US" altLang="zh-TW" sz="3600" dirty="0" smtClean="0">
                <a:latin typeface="+mn-ea"/>
              </a:rPr>
            </a:br>
            <a:r>
              <a:rPr lang="en-US" altLang="zh-TW" sz="3600" dirty="0" smtClean="0">
                <a:latin typeface="+mn-ea"/>
              </a:rPr>
              <a:t>  (</a:t>
            </a:r>
            <a:r>
              <a:rPr lang="zh-TW" altLang="en-US" sz="3600" dirty="0" smtClean="0">
                <a:latin typeface="+mn-ea"/>
              </a:rPr>
              <a:t>三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 產品組合決策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</a:rPr>
              <a:t>產品與服務決策</a:t>
            </a:r>
            <a:r>
              <a:rPr lang="en-US" altLang="zh-TW" sz="3600" dirty="0" smtClean="0">
                <a:latin typeface="+mn-ea"/>
              </a:rPr>
              <a:t/>
            </a:r>
            <a:br>
              <a:rPr lang="en-US" altLang="zh-TW" sz="3600" dirty="0" smtClean="0">
                <a:latin typeface="+mn-ea"/>
              </a:rPr>
            </a:br>
            <a:r>
              <a:rPr lang="en-US" altLang="zh-TW" sz="3600" dirty="0" smtClean="0">
                <a:latin typeface="+mn-ea"/>
              </a:rPr>
              <a:t>  (</a:t>
            </a:r>
            <a:r>
              <a:rPr lang="zh-TW" altLang="en-US" sz="3600" dirty="0" smtClean="0">
                <a:latin typeface="+mn-ea"/>
              </a:rPr>
              <a:t>三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 產品組合決策</a:t>
            </a:r>
            <a:endParaRPr lang="zh-TW" altLang="en-US" sz="3600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457200" y="2352248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矩形 7"/>
          <p:cNvSpPr/>
          <p:nvPr/>
        </p:nvSpPr>
        <p:spPr>
          <a:xfrm>
            <a:off x="467544" y="1835532"/>
            <a:ext cx="4031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TW" altLang="zh-TW" sz="2400" dirty="0" smtClean="0">
                <a:solidFill>
                  <a:srgbClr val="FF0000"/>
                </a:solidFill>
              </a:rPr>
              <a:t>產品組合決策有四個構面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2568272"/>
          <a:ext cx="8229600" cy="4029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0" y="1861855"/>
            <a:ext cx="8748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14400" marR="0" lvl="1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1" lang="zh-TW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四個構面在擬定公司產品策略上的意涵</a:t>
            </a:r>
            <a:endParaRPr kumimoji="1" lang="zh-TW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</a:rPr>
              <a:t>產品與服務決策</a:t>
            </a:r>
            <a:r>
              <a:rPr lang="en-US" altLang="zh-TW" sz="3600" dirty="0" smtClean="0">
                <a:latin typeface="+mn-ea"/>
              </a:rPr>
              <a:t/>
            </a:r>
            <a:br>
              <a:rPr lang="en-US" altLang="zh-TW" sz="3600" dirty="0" smtClean="0">
                <a:latin typeface="+mn-ea"/>
              </a:rPr>
            </a:br>
            <a:r>
              <a:rPr lang="en-US" altLang="zh-TW" sz="3600" dirty="0" smtClean="0">
                <a:latin typeface="+mn-ea"/>
              </a:rPr>
              <a:t>  (</a:t>
            </a:r>
            <a:r>
              <a:rPr lang="zh-TW" altLang="en-US" sz="3600" dirty="0" smtClean="0">
                <a:latin typeface="+mn-ea"/>
              </a:rPr>
              <a:t>三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 產品組合決策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2496264"/>
          <a:ext cx="8229600" cy="4029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0" y="1861855"/>
            <a:ext cx="8748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14400" marR="0" lvl="1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1" lang="zh-TW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四個構面在擬定公司產品策略上的意涵</a:t>
            </a:r>
            <a:endParaRPr kumimoji="1" lang="zh-TW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 smtClean="0"/>
              <a:t>二、</a:t>
            </a:r>
            <a:r>
              <a:rPr lang="zh-TW" altLang="zh-TW" sz="3600" dirty="0" smtClean="0">
                <a:latin typeface="+mn-ea"/>
              </a:rPr>
              <a:t>產品與服務決策</a:t>
            </a:r>
            <a:r>
              <a:rPr lang="en-US" altLang="zh-TW" sz="3600" dirty="0" smtClean="0">
                <a:latin typeface="+mn-ea"/>
              </a:rPr>
              <a:t/>
            </a:r>
            <a:br>
              <a:rPr lang="en-US" altLang="zh-TW" sz="3600" dirty="0" smtClean="0">
                <a:latin typeface="+mn-ea"/>
              </a:rPr>
            </a:br>
            <a:r>
              <a:rPr lang="en-US" altLang="zh-TW" sz="3600" dirty="0" smtClean="0">
                <a:latin typeface="+mn-ea"/>
              </a:rPr>
              <a:t>  (</a:t>
            </a:r>
            <a:r>
              <a:rPr lang="zh-TW" altLang="en-US" sz="3600" dirty="0" smtClean="0">
                <a:latin typeface="+mn-ea"/>
              </a:rPr>
              <a:t>三</a:t>
            </a:r>
            <a:r>
              <a:rPr lang="en-US" altLang="zh-TW" sz="3600" dirty="0" smtClean="0">
                <a:latin typeface="+mn-ea"/>
              </a:rPr>
              <a:t>) -</a:t>
            </a:r>
            <a:r>
              <a:rPr lang="zh-TW" altLang="en-US" sz="3600" dirty="0" smtClean="0">
                <a:latin typeface="+mn-ea"/>
              </a:rPr>
              <a:t> 產品組合決策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>
                <a:latin typeface="+mn-ea"/>
              </a:rPr>
              <a:t/>
            </a:r>
            <a:br>
              <a:rPr lang="en-US" altLang="zh-TW" sz="3600" dirty="0" smtClean="0">
                <a:latin typeface="+mn-ea"/>
              </a:rPr>
            </a:b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</a:t>
            </a:r>
            <a:br>
              <a:rPr lang="en-US" altLang="zh-TW" sz="3600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     - </a:t>
            </a:r>
            <a:r>
              <a:rPr lang="zh-TW" altLang="en-US" sz="3600" dirty="0" smtClean="0">
                <a:ea typeface="新細明體" pitchFamily="18" charset="-120"/>
              </a:rPr>
              <a:t>產品</a:t>
            </a:r>
            <a:r>
              <a:rPr lang="zh-TW" altLang="en-US" sz="3600" dirty="0">
                <a:ea typeface="新細明體" pitchFamily="18" charset="-120"/>
              </a:rPr>
              <a:t>、</a:t>
            </a:r>
            <a:r>
              <a:rPr lang="zh-TW" altLang="en-US" sz="3600" dirty="0" smtClean="0">
                <a:ea typeface="新細明體" pitchFamily="18" charset="-120"/>
              </a:rPr>
              <a:t>服務與經驗</a:t>
            </a:r>
            <a:endParaRPr lang="en-US" altLang="zh-TW" sz="3600" dirty="0">
              <a:ea typeface="新細明體" pitchFamily="18" charset="-120"/>
            </a:endParaRPr>
          </a:p>
        </p:txBody>
      </p:sp>
      <p:sp>
        <p:nvSpPr>
          <p:cNvPr id="1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FB11-2A02-4CE2-94F1-0F3BD7881CC3}" type="slidenum">
              <a:rPr lang="zh-TW" altLang="en-US"/>
              <a:pPr/>
              <a:t>5</a:t>
            </a:fld>
            <a:endParaRPr lang="en-US" altLang="zh-TW"/>
          </a:p>
        </p:txBody>
      </p:sp>
      <p:graphicFrame>
        <p:nvGraphicFramePr>
          <p:cNvPr id="17" name="資料庫圖表 16"/>
          <p:cNvGraphicFramePr/>
          <p:nvPr/>
        </p:nvGraphicFramePr>
        <p:xfrm>
          <a:off x="457200" y="2017713"/>
          <a:ext cx="8497888" cy="4611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一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品牌權益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一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品牌權益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57200" y="1916832"/>
          <a:ext cx="8229600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二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建立強勢的品牌</a:t>
            </a:r>
            <a:endParaRPr lang="zh-TW" altLang="en-US" sz="3600" dirty="0"/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467544" y="1897668"/>
            <a:ext cx="86764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圖 </a:t>
            </a:r>
            <a:r>
              <a:rPr kumimoji="1" lang="en-US" alt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9-3 </a:t>
            </a:r>
            <a:r>
              <a:rPr kumimoji="1" lang="zh-TW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主要品牌策略決策</a:t>
            </a:r>
            <a:endParaRPr kumimoji="1" lang="zh-TW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988840"/>
          <a:ext cx="8229600" cy="4733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二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建立強勢的品牌</a:t>
            </a:r>
            <a:r>
              <a:rPr lang="en-US" altLang="zh-TW" sz="3600" dirty="0" smtClean="0"/>
              <a:t>-</a:t>
            </a:r>
            <a:r>
              <a:rPr lang="zh-TW" altLang="en-US" sz="3600" dirty="0" smtClean="0"/>
              <a:t>品牌定位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二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建立強勢的品牌</a:t>
            </a:r>
            <a:r>
              <a:rPr lang="en-US" altLang="zh-TW" sz="3600" dirty="0" smtClean="0"/>
              <a:t>- </a:t>
            </a:r>
            <a:r>
              <a:rPr lang="zh-TW" altLang="en-US" sz="3600" dirty="0" smtClean="0"/>
              <a:t>品牌定位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661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二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建立強勢的品牌</a:t>
            </a:r>
            <a:r>
              <a:rPr lang="en-US" altLang="zh-TW" sz="3600" dirty="0" smtClean="0"/>
              <a:t>- </a:t>
            </a:r>
            <a:r>
              <a:rPr lang="zh-TW" altLang="en-US" sz="3600" dirty="0" smtClean="0"/>
              <a:t>選取品牌名稱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457200" y="2477616"/>
          <a:ext cx="8229600" cy="3975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二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建立強勢的品牌</a:t>
            </a:r>
            <a:r>
              <a:rPr lang="en-US" altLang="zh-TW" sz="3600" dirty="0" smtClean="0"/>
              <a:t>- </a:t>
            </a:r>
            <a:r>
              <a:rPr lang="zh-TW" altLang="en-US" sz="3600" dirty="0" smtClean="0"/>
              <a:t>品牌提供者</a:t>
            </a:r>
            <a:endParaRPr lang="zh-TW" altLang="en-US" sz="3600" dirty="0"/>
          </a:p>
        </p:txBody>
      </p:sp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1914600"/>
            <a:ext cx="86764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1. </a:t>
            </a:r>
            <a:r>
              <a:rPr kumimoji="1" lang="zh-TW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製造商有四種品牌歸屬的選擇</a:t>
            </a:r>
            <a:endParaRPr kumimoji="1" lang="zh-TW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TW" sz="2900" dirty="0" smtClean="0">
                <a:solidFill>
                  <a:srgbClr val="FF0000"/>
                </a:solidFill>
              </a:rPr>
              <a:t>2. </a:t>
            </a:r>
            <a:r>
              <a:rPr lang="zh-TW" altLang="zh-TW" sz="2900" dirty="0" smtClean="0">
                <a:solidFill>
                  <a:srgbClr val="FF0000"/>
                </a:solidFill>
              </a:rPr>
              <a:t>製造商品牌與自營品牌</a:t>
            </a:r>
            <a:r>
              <a:rPr lang="zh-TW" altLang="en-US" sz="2900" dirty="0" smtClean="0">
                <a:solidFill>
                  <a:srgbClr val="FF0000"/>
                </a:solidFill>
              </a:rPr>
              <a:t>的品牌戰爭</a:t>
            </a:r>
            <a:endParaRPr lang="zh-TW" altLang="zh-TW" sz="4100" dirty="0" smtClean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</a:pPr>
            <a:r>
              <a:rPr lang="zh-TW" altLang="zh-TW" dirty="0" smtClean="0">
                <a:solidFill>
                  <a:srgbClr val="0070C0"/>
                </a:solidFill>
              </a:rPr>
              <a:t>零售商品牌的競爭優勢</a:t>
            </a:r>
            <a:endParaRPr lang="zh-TW" altLang="zh-TW" sz="3800" dirty="0" smtClean="0">
              <a:solidFill>
                <a:srgbClr val="0070C0"/>
              </a:solidFill>
            </a:endParaRPr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品牌商可以控制庫存商品</a:t>
            </a:r>
            <a:endParaRPr lang="zh-TW" altLang="zh-TW" sz="36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品牌商可以控制貨架空間</a:t>
            </a:r>
            <a:endParaRPr lang="zh-TW" altLang="zh-TW" sz="36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可以依地方特色調整產品</a:t>
            </a:r>
            <a:endParaRPr lang="zh-TW" altLang="zh-TW" sz="36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可以定比較低的價格</a:t>
            </a:r>
            <a:endParaRPr lang="zh-TW" altLang="zh-TW" sz="36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消費者相信商店品牌都是由大廠商製造</a:t>
            </a:r>
            <a:endParaRPr lang="zh-TW" altLang="zh-TW" sz="36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品牌商可以收上架費</a:t>
            </a:r>
            <a:endParaRPr lang="zh-TW" altLang="zh-TW" sz="3600" dirty="0" smtClean="0"/>
          </a:p>
          <a:p>
            <a:pPr>
              <a:spcBef>
                <a:spcPts val="1200"/>
              </a:spcBef>
            </a:pPr>
            <a:r>
              <a:rPr lang="zh-TW" altLang="zh-TW" dirty="0" smtClean="0">
                <a:solidFill>
                  <a:srgbClr val="0070C0"/>
                </a:solidFill>
              </a:rPr>
              <a:t>製造商的反擊</a:t>
            </a:r>
            <a:endParaRPr lang="zh-TW" altLang="zh-TW" sz="3800" dirty="0" smtClean="0">
              <a:solidFill>
                <a:srgbClr val="0070C0"/>
              </a:solidFill>
            </a:endParaRPr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投資更多的研發經費以便發展出新品牌、新特色</a:t>
            </a:r>
            <a:endParaRPr lang="zh-TW" altLang="zh-TW" sz="36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持續不斷改善品質</a:t>
            </a:r>
            <a:endParaRPr lang="zh-TW" altLang="zh-TW" sz="36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設計強大的廣告方案，以維持較高的品牌知曉度與忠誠度</a:t>
            </a:r>
            <a:endParaRPr lang="zh-TW" altLang="zh-TW" sz="36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找出與大宗商品配銷商的合作方案，共同尋求運銷的經濟效率。</a:t>
            </a:r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二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建立強勢的品牌</a:t>
            </a:r>
            <a:r>
              <a:rPr lang="en-US" altLang="zh-TW" sz="3600" dirty="0" smtClean="0"/>
              <a:t>- </a:t>
            </a:r>
            <a:r>
              <a:rPr lang="zh-TW" altLang="en-US" sz="3600" dirty="0" smtClean="0"/>
              <a:t>品牌提供者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2420888"/>
          <a:ext cx="8229600" cy="3903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二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建立強勢的品牌</a:t>
            </a:r>
            <a:r>
              <a:rPr lang="en-US" altLang="zh-TW" sz="3600" dirty="0" smtClean="0"/>
              <a:t>- </a:t>
            </a:r>
            <a:r>
              <a:rPr lang="zh-TW" altLang="en-US" sz="3600" dirty="0" smtClean="0"/>
              <a:t>品牌提供者</a:t>
            </a:r>
            <a:endParaRPr lang="zh-TW" altLang="en-US" sz="3600" dirty="0"/>
          </a:p>
        </p:txBody>
      </p:sp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0" y="1899900"/>
            <a:ext cx="32624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3.  </a:t>
            </a:r>
            <a:r>
              <a:rPr kumimoji="1" 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品牌授權</a:t>
            </a:r>
            <a:endParaRPr kumimoji="1" lang="zh-TW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2132856"/>
          <a:ext cx="8229600" cy="424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二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建立強勢的品牌</a:t>
            </a:r>
            <a:r>
              <a:rPr lang="en-US" altLang="zh-TW" sz="3600" dirty="0" smtClean="0"/>
              <a:t>- </a:t>
            </a:r>
            <a:r>
              <a:rPr lang="zh-TW" altLang="en-US" sz="3600" dirty="0" smtClean="0"/>
              <a:t>品牌提供者</a:t>
            </a:r>
            <a:endParaRPr lang="zh-TW" altLang="en-US" sz="3600" dirty="0"/>
          </a:p>
        </p:txBody>
      </p:sp>
      <p:sp>
        <p:nvSpPr>
          <p:cNvPr id="81921" name="Rectangle 1"/>
          <p:cNvSpPr>
            <a:spLocks noChangeArrowheads="1"/>
          </p:cNvSpPr>
          <p:nvPr/>
        </p:nvSpPr>
        <p:spPr bwMode="auto">
          <a:xfrm>
            <a:off x="0" y="1743199"/>
            <a:ext cx="26468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4. </a:t>
            </a:r>
            <a:r>
              <a:rPr kumimoji="1" lang="zh-TW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共同品牌</a:t>
            </a:r>
            <a:endParaRPr kumimoji="1" lang="zh-TW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</a:t>
            </a:r>
            <a:br>
              <a:rPr lang="en-US" altLang="zh-TW" sz="3600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     - </a:t>
            </a:r>
            <a:r>
              <a:rPr lang="zh-TW" altLang="en-US" sz="3600" dirty="0" smtClean="0">
                <a:ea typeface="新細明體" pitchFamily="18" charset="-120"/>
              </a:rPr>
              <a:t>產品</a:t>
            </a:r>
            <a:r>
              <a:rPr lang="zh-TW" altLang="en-US" sz="3600" dirty="0">
                <a:ea typeface="新細明體" pitchFamily="18" charset="-120"/>
              </a:rPr>
              <a:t>、</a:t>
            </a:r>
            <a:r>
              <a:rPr lang="zh-TW" altLang="en-US" sz="3600" dirty="0" smtClean="0">
                <a:ea typeface="新細明體" pitchFamily="18" charset="-120"/>
              </a:rPr>
              <a:t>服務的三個層次</a:t>
            </a:r>
            <a:endParaRPr lang="en-US" altLang="zh-TW" sz="3600" dirty="0">
              <a:ea typeface="新細明體" pitchFamily="18" charset="-120"/>
            </a:endParaRPr>
          </a:p>
        </p:txBody>
      </p:sp>
      <p:sp>
        <p:nvSpPr>
          <p:cNvPr id="2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CA76-6095-4F92-96D1-83F3B4AE414F}" type="slidenum">
              <a:rPr lang="zh-TW" altLang="en-US"/>
              <a:pPr/>
              <a:t>6</a:t>
            </a:fld>
            <a:endParaRPr lang="en-US" altLang="zh-TW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01600" y="1752600"/>
            <a:ext cx="8909050" cy="4876800"/>
            <a:chOff x="64" y="163"/>
            <a:chExt cx="5612" cy="3963"/>
          </a:xfrm>
        </p:grpSpPr>
        <p:sp>
          <p:nvSpPr>
            <p:cNvPr id="1314818" name="Oval 2"/>
            <p:cNvSpPr>
              <a:spLocks noChangeArrowheads="1"/>
            </p:cNvSpPr>
            <p:nvPr/>
          </p:nvSpPr>
          <p:spPr bwMode="auto">
            <a:xfrm>
              <a:off x="124" y="564"/>
              <a:ext cx="5513" cy="3193"/>
            </a:xfrm>
            <a:prstGeom prst="ellipse">
              <a:avLst/>
            </a:prstGeom>
            <a:gradFill rotWithShape="0">
              <a:gsLst>
                <a:gs pos="0">
                  <a:srgbClr val="F6BF69"/>
                </a:gs>
                <a:gs pos="100000">
                  <a:srgbClr val="F6BF69">
                    <a:gamma/>
                    <a:tint val="8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676767"/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314819" name="Oval 3"/>
            <p:cNvSpPr>
              <a:spLocks noChangeArrowheads="1"/>
            </p:cNvSpPr>
            <p:nvPr/>
          </p:nvSpPr>
          <p:spPr bwMode="auto">
            <a:xfrm>
              <a:off x="1076" y="1129"/>
              <a:ext cx="3581" cy="2072"/>
            </a:xfrm>
            <a:prstGeom prst="ellipse">
              <a:avLst/>
            </a:prstGeom>
            <a:solidFill>
              <a:srgbClr val="EF91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314821" name="Oval 5"/>
            <p:cNvSpPr>
              <a:spLocks noChangeArrowheads="1"/>
            </p:cNvSpPr>
            <p:nvPr/>
          </p:nvSpPr>
          <p:spPr bwMode="auto">
            <a:xfrm>
              <a:off x="1253" y="1219"/>
              <a:ext cx="3255" cy="1883"/>
            </a:xfrm>
            <a:prstGeom prst="ellipse">
              <a:avLst/>
            </a:prstGeom>
            <a:gradFill rotWithShape="0">
              <a:gsLst>
                <a:gs pos="0">
                  <a:srgbClr val="FEFE70"/>
                </a:gs>
                <a:gs pos="100000">
                  <a:srgbClr val="FEFE70">
                    <a:gamma/>
                    <a:tint val="7019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chemeClr val="accent1"/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314822" name="Oval 6"/>
            <p:cNvSpPr>
              <a:spLocks noChangeArrowheads="1"/>
            </p:cNvSpPr>
            <p:nvPr/>
          </p:nvSpPr>
          <p:spPr bwMode="auto">
            <a:xfrm>
              <a:off x="2068" y="1691"/>
              <a:ext cx="1625" cy="938"/>
            </a:xfrm>
            <a:prstGeom prst="ellipse">
              <a:avLst/>
            </a:prstGeom>
            <a:solidFill>
              <a:srgbClr val="F6BF69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314823" name="AutoShape 7"/>
            <p:cNvSpPr>
              <a:spLocks noChangeArrowheads="1"/>
            </p:cNvSpPr>
            <p:nvPr/>
          </p:nvSpPr>
          <p:spPr bwMode="auto">
            <a:xfrm rot="5400000">
              <a:off x="1717" y="1187"/>
              <a:ext cx="332" cy="1205"/>
            </a:xfrm>
            <a:prstGeom prst="cube">
              <a:avLst>
                <a:gd name="adj" fmla="val 10870"/>
              </a:avLst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rot="10800000" vert="eaVert" wrap="none" lIns="62683" tIns="31342" rIns="62683" bIns="31342" anchor="ctr"/>
            <a:lstStyle/>
            <a:p>
              <a:pPr algn="ctr" defTabSz="615950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 dirty="0" smtClean="0">
                  <a:solidFill>
                    <a:srgbClr val="000000"/>
                  </a:solidFill>
                  <a:ea typeface="新細明體" pitchFamily="18" charset="-120"/>
                </a:rPr>
                <a:t>品牌名稱</a:t>
              </a:r>
              <a:endParaRPr lang="en-US" altLang="zh-TW" sz="1800" dirty="0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1314824" name="AutoShape 8"/>
            <p:cNvSpPr>
              <a:spLocks noChangeArrowheads="1"/>
            </p:cNvSpPr>
            <p:nvPr/>
          </p:nvSpPr>
          <p:spPr bwMode="auto">
            <a:xfrm rot="5400000">
              <a:off x="1688" y="1941"/>
              <a:ext cx="320" cy="1185"/>
            </a:xfrm>
            <a:prstGeom prst="cube">
              <a:avLst>
                <a:gd name="adj" fmla="val 10870"/>
              </a:avLst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rot="10800000" vert="eaVert" wrap="none" lIns="62683" tIns="31342" rIns="62683" bIns="31342" anchor="ctr"/>
            <a:lstStyle/>
            <a:p>
              <a:pPr algn="ctr" defTabSz="615950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 dirty="0" smtClean="0">
                  <a:solidFill>
                    <a:srgbClr val="000000"/>
                  </a:solidFill>
                  <a:ea typeface="新細明體" pitchFamily="18" charset="-120"/>
                </a:rPr>
                <a:t>品質水準</a:t>
              </a:r>
              <a:endParaRPr lang="en-US" altLang="zh-TW" sz="1800" dirty="0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1314825" name="AutoShape 9"/>
            <p:cNvSpPr>
              <a:spLocks noChangeArrowheads="1"/>
            </p:cNvSpPr>
            <p:nvPr/>
          </p:nvSpPr>
          <p:spPr bwMode="auto">
            <a:xfrm rot="5400000">
              <a:off x="2719" y="768"/>
              <a:ext cx="270" cy="1291"/>
            </a:xfrm>
            <a:prstGeom prst="cube">
              <a:avLst>
                <a:gd name="adj" fmla="val 10870"/>
              </a:avLst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rot="10800000" vert="eaVert" wrap="none" lIns="62683" tIns="31342" rIns="62683" bIns="31342" anchor="ctr"/>
            <a:lstStyle/>
            <a:p>
              <a:pPr algn="ctr" defTabSz="615950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 dirty="0" smtClean="0">
                  <a:solidFill>
                    <a:srgbClr val="000000"/>
                  </a:solidFill>
                  <a:ea typeface="新細明體" pitchFamily="18" charset="-120"/>
                </a:rPr>
                <a:t>包裝</a:t>
              </a:r>
              <a:endParaRPr lang="en-US" altLang="zh-TW" sz="1800" dirty="0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1314826" name="AutoShape 10"/>
            <p:cNvSpPr>
              <a:spLocks noChangeArrowheads="1"/>
            </p:cNvSpPr>
            <p:nvPr/>
          </p:nvSpPr>
          <p:spPr bwMode="auto">
            <a:xfrm rot="5400000">
              <a:off x="3867" y="1941"/>
              <a:ext cx="294" cy="1185"/>
            </a:xfrm>
            <a:prstGeom prst="cube">
              <a:avLst>
                <a:gd name="adj" fmla="val 10870"/>
              </a:avLst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rot="10800000" vert="eaVert" wrap="none" lIns="62683" tIns="31342" rIns="62683" bIns="31342" anchor="ctr"/>
            <a:lstStyle/>
            <a:p>
              <a:pPr algn="ctr" defTabSz="615950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 dirty="0" smtClean="0">
                  <a:solidFill>
                    <a:srgbClr val="000000"/>
                  </a:solidFill>
                  <a:ea typeface="新細明體" pitchFamily="18" charset="-120"/>
                </a:rPr>
                <a:t>設計</a:t>
              </a:r>
              <a:endParaRPr lang="en-US" altLang="zh-TW" sz="1800" dirty="0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1314827" name="AutoShape 11"/>
            <p:cNvSpPr>
              <a:spLocks noChangeArrowheads="1"/>
            </p:cNvSpPr>
            <p:nvPr/>
          </p:nvSpPr>
          <p:spPr bwMode="auto">
            <a:xfrm rot="5400000">
              <a:off x="3699" y="1155"/>
              <a:ext cx="306" cy="1186"/>
            </a:xfrm>
            <a:prstGeom prst="cube">
              <a:avLst>
                <a:gd name="adj" fmla="val 10870"/>
              </a:avLst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rot="10800000" vert="eaVert" wrap="none" lIns="62683" tIns="31342" rIns="62683" bIns="31342" anchor="ctr"/>
            <a:lstStyle/>
            <a:p>
              <a:pPr algn="ctr" defTabSz="615950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 dirty="0" smtClean="0">
                  <a:solidFill>
                    <a:srgbClr val="000000"/>
                  </a:solidFill>
                  <a:ea typeface="新細明體" pitchFamily="18" charset="-120"/>
                </a:rPr>
                <a:t>特色</a:t>
              </a:r>
              <a:endParaRPr lang="en-US" altLang="zh-TW" sz="1800" dirty="0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1314828" name="AutoShape 12"/>
            <p:cNvSpPr>
              <a:spLocks noChangeArrowheads="1"/>
            </p:cNvSpPr>
            <p:nvPr/>
          </p:nvSpPr>
          <p:spPr bwMode="auto">
            <a:xfrm rot="5400000">
              <a:off x="455" y="1603"/>
              <a:ext cx="404" cy="1185"/>
            </a:xfrm>
            <a:prstGeom prst="cube">
              <a:avLst>
                <a:gd name="adj" fmla="val 10870"/>
              </a:avLst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rot="10800000" vert="eaVert" wrap="none" lIns="62683" tIns="31342" rIns="62683" bIns="31342" anchor="ctr"/>
            <a:lstStyle/>
            <a:p>
              <a:pPr algn="ctr" defTabSz="615950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 dirty="0" smtClean="0">
                  <a:solidFill>
                    <a:srgbClr val="000000"/>
                  </a:solidFill>
                  <a:ea typeface="新細明體" pitchFamily="18" charset="-120"/>
                </a:rPr>
                <a:t>交貨與信用</a:t>
              </a:r>
              <a:endParaRPr lang="en-US" altLang="zh-TW" sz="1800" dirty="0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1314829" name="AutoShape 13"/>
            <p:cNvSpPr>
              <a:spLocks noChangeArrowheads="1"/>
            </p:cNvSpPr>
            <p:nvPr/>
          </p:nvSpPr>
          <p:spPr bwMode="auto">
            <a:xfrm rot="5400000">
              <a:off x="2729" y="315"/>
              <a:ext cx="295" cy="1249"/>
            </a:xfrm>
            <a:prstGeom prst="cube">
              <a:avLst>
                <a:gd name="adj" fmla="val 10870"/>
              </a:avLst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rot="10800000" vert="eaVert" wrap="none" lIns="62683" tIns="31342" rIns="62683" bIns="31342" anchor="ctr"/>
            <a:lstStyle/>
            <a:p>
              <a:pPr algn="ctr" defTabSz="615950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 dirty="0" smtClean="0">
                  <a:solidFill>
                    <a:srgbClr val="000000"/>
                  </a:solidFill>
                  <a:ea typeface="新細明體" pitchFamily="18" charset="-120"/>
                </a:rPr>
                <a:t>安裝</a:t>
              </a:r>
              <a:endParaRPr lang="en-US" altLang="zh-TW" sz="1800" dirty="0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1314830" name="AutoShape 14"/>
            <p:cNvSpPr>
              <a:spLocks noChangeArrowheads="1"/>
            </p:cNvSpPr>
            <p:nvPr/>
          </p:nvSpPr>
          <p:spPr bwMode="auto">
            <a:xfrm rot="5400000">
              <a:off x="2723" y="2781"/>
              <a:ext cx="257" cy="1271"/>
            </a:xfrm>
            <a:prstGeom prst="cube">
              <a:avLst>
                <a:gd name="adj" fmla="val 10870"/>
              </a:avLst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rot="10800000" vert="eaVert" wrap="none" lIns="62683" tIns="31342" rIns="62683" bIns="31342" anchor="ctr"/>
            <a:lstStyle/>
            <a:p>
              <a:pPr algn="ctr" defTabSz="615950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 dirty="0" smtClean="0">
                  <a:solidFill>
                    <a:srgbClr val="000000"/>
                  </a:solidFill>
                  <a:ea typeface="新細明體" pitchFamily="18" charset="-120"/>
                </a:rPr>
                <a:t>保證</a:t>
              </a:r>
              <a:endParaRPr lang="en-US" altLang="zh-TW" sz="1800" dirty="0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1314831" name="AutoShape 15"/>
            <p:cNvSpPr>
              <a:spLocks noChangeArrowheads="1"/>
            </p:cNvSpPr>
            <p:nvPr/>
          </p:nvSpPr>
          <p:spPr bwMode="auto">
            <a:xfrm rot="5400000">
              <a:off x="4882" y="1604"/>
              <a:ext cx="404" cy="1185"/>
            </a:xfrm>
            <a:prstGeom prst="cube">
              <a:avLst>
                <a:gd name="adj" fmla="val 10870"/>
              </a:avLst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rot="10800000" vert="eaVert" wrap="none" lIns="62683" tIns="31342" rIns="62683" bIns="31342" anchor="ctr"/>
            <a:lstStyle/>
            <a:p>
              <a:pPr algn="ctr" defTabSz="615950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 dirty="0" smtClean="0">
                  <a:solidFill>
                    <a:srgbClr val="000000"/>
                  </a:solidFill>
                  <a:ea typeface="新細明體" pitchFamily="18" charset="-120"/>
                </a:rPr>
                <a:t>售後服務</a:t>
              </a:r>
              <a:endParaRPr lang="en-US" altLang="zh-TW" sz="1800" dirty="0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1314832" name="Oval 16"/>
            <p:cNvSpPr>
              <a:spLocks noChangeArrowheads="1"/>
            </p:cNvSpPr>
            <p:nvPr/>
          </p:nvSpPr>
          <p:spPr bwMode="auto">
            <a:xfrm>
              <a:off x="2146" y="1736"/>
              <a:ext cx="1461" cy="8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53882" dir="2700000" algn="ctr" rotWithShape="0">
                <a:srgbClr val="618FFD"/>
              </a:outerShdw>
            </a:effectLst>
          </p:spPr>
          <p:txBody>
            <a:bodyPr wrap="none" lIns="81204" tIns="39889" rIns="81204" bIns="39889" anchor="ctr"/>
            <a:lstStyle/>
            <a:p>
              <a:pPr algn="ctr" defTabSz="82073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2200" dirty="0" smtClean="0">
                  <a:solidFill>
                    <a:srgbClr val="000000"/>
                  </a:solidFill>
                  <a:ea typeface="新細明體" pitchFamily="18" charset="-120"/>
                </a:rPr>
                <a:t>核心利益或服務</a:t>
              </a:r>
              <a:endParaRPr lang="en-US" altLang="zh-TW" sz="2200" dirty="0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1314833" name="AutoShape 17"/>
            <p:cNvSpPr>
              <a:spLocks noChangeArrowheads="1"/>
            </p:cNvSpPr>
            <p:nvPr/>
          </p:nvSpPr>
          <p:spPr bwMode="auto">
            <a:xfrm rot="5400000">
              <a:off x="963" y="3095"/>
              <a:ext cx="404" cy="1657"/>
            </a:xfrm>
            <a:prstGeom prst="cube">
              <a:avLst>
                <a:gd name="adj" fmla="val 16074"/>
              </a:avLst>
            </a:prstGeom>
            <a:solidFill>
              <a:srgbClr val="FEFF7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89803" dir="2700000" algn="ctr" rotWithShape="0">
                <a:srgbClr val="676767"/>
              </a:outerShdw>
            </a:effectLst>
          </p:spPr>
          <p:txBody>
            <a:bodyPr rot="10800000" vert="eaVert" wrap="none" lIns="78355" tIns="39889" rIns="78355" bIns="39889" anchor="ctr"/>
            <a:lstStyle/>
            <a:p>
              <a:pPr algn="ctr" defTabSz="769938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 dirty="0" smtClean="0">
                  <a:solidFill>
                    <a:srgbClr val="000000"/>
                  </a:solidFill>
                  <a:ea typeface="新細明體" pitchFamily="18" charset="-120"/>
                </a:rPr>
                <a:t>有形產品</a:t>
              </a:r>
              <a:endParaRPr lang="en-US" altLang="zh-TW" sz="1800" dirty="0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1314834" name="AutoShape 18"/>
            <p:cNvSpPr>
              <a:spLocks noChangeArrowheads="1"/>
            </p:cNvSpPr>
            <p:nvPr/>
          </p:nvSpPr>
          <p:spPr bwMode="auto">
            <a:xfrm rot="5400000">
              <a:off x="4046" y="3083"/>
              <a:ext cx="379" cy="1657"/>
            </a:xfrm>
            <a:prstGeom prst="cube">
              <a:avLst>
                <a:gd name="adj" fmla="val 16074"/>
              </a:avLst>
            </a:prstGeom>
            <a:solidFill>
              <a:schemeClr val="tx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89803" dir="2700000" algn="ctr" rotWithShape="0">
                <a:srgbClr val="676767"/>
              </a:outerShdw>
            </a:effectLst>
          </p:spPr>
          <p:txBody>
            <a:bodyPr rot="10800000" vert="eaVert" wrap="none" lIns="78355" tIns="39889" rIns="78355" bIns="39889" anchor="ctr"/>
            <a:lstStyle/>
            <a:p>
              <a:pPr algn="ctr" defTabSz="769938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 dirty="0" smtClean="0">
                  <a:solidFill>
                    <a:srgbClr val="000000"/>
                  </a:solidFill>
                  <a:ea typeface="新細明體" pitchFamily="18" charset="-120"/>
                </a:rPr>
                <a:t>核心產品</a:t>
              </a:r>
              <a:endParaRPr lang="en-US" altLang="zh-TW" sz="1800" dirty="0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1314835" name="AutoShape 19"/>
            <p:cNvSpPr>
              <a:spLocks noChangeArrowheads="1"/>
            </p:cNvSpPr>
            <p:nvPr/>
          </p:nvSpPr>
          <p:spPr bwMode="auto">
            <a:xfrm rot="5400000">
              <a:off x="3908" y="-476"/>
              <a:ext cx="378" cy="1656"/>
            </a:xfrm>
            <a:prstGeom prst="cube">
              <a:avLst>
                <a:gd name="adj" fmla="val 16074"/>
              </a:avLst>
            </a:prstGeom>
            <a:solidFill>
              <a:srgbClr val="F6BF6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89803" dir="2700000" algn="ctr" rotWithShape="0">
                <a:srgbClr val="676767"/>
              </a:outerShdw>
            </a:effectLst>
          </p:spPr>
          <p:txBody>
            <a:bodyPr rot="10800000" vert="eaVert" wrap="none" lIns="78355" tIns="39889" rIns="78355" bIns="39889" anchor="ctr"/>
            <a:lstStyle/>
            <a:p>
              <a:pPr algn="ctr" defTabSz="769938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 dirty="0" smtClean="0">
                  <a:solidFill>
                    <a:srgbClr val="000000"/>
                  </a:solidFill>
                  <a:ea typeface="新細明體" pitchFamily="18" charset="-120"/>
                </a:rPr>
                <a:t>附贈產品</a:t>
              </a:r>
              <a:endParaRPr lang="en-US" altLang="zh-TW" sz="1800" dirty="0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  <p:sp>
          <p:nvSpPr>
            <p:cNvPr id="1314836" name="Line 20"/>
            <p:cNvSpPr>
              <a:spLocks noChangeShapeType="1"/>
            </p:cNvSpPr>
            <p:nvPr/>
          </p:nvSpPr>
          <p:spPr bwMode="auto">
            <a:xfrm>
              <a:off x="4035" y="478"/>
              <a:ext cx="0" cy="51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 dirty="0"/>
            </a:p>
          </p:txBody>
        </p:sp>
        <p:sp>
          <p:nvSpPr>
            <p:cNvPr id="1314837" name="Line 21"/>
            <p:cNvSpPr>
              <a:spLocks noChangeShapeType="1"/>
            </p:cNvSpPr>
            <p:nvPr/>
          </p:nvSpPr>
          <p:spPr bwMode="auto">
            <a:xfrm flipV="1">
              <a:off x="1785" y="2706"/>
              <a:ext cx="4" cy="10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14838" name="Line 22"/>
            <p:cNvSpPr>
              <a:spLocks noChangeShapeType="1"/>
            </p:cNvSpPr>
            <p:nvPr/>
          </p:nvSpPr>
          <p:spPr bwMode="auto">
            <a:xfrm flipV="1">
              <a:off x="3469" y="2283"/>
              <a:ext cx="4" cy="14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二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建立強勢的品牌</a:t>
            </a:r>
            <a:r>
              <a:rPr lang="en-US" altLang="zh-TW" sz="3600" dirty="0" smtClean="0"/>
              <a:t>- </a:t>
            </a:r>
            <a:r>
              <a:rPr lang="zh-TW" altLang="en-US" sz="3600" dirty="0" smtClean="0"/>
              <a:t>品牌發展</a:t>
            </a:r>
            <a:endParaRPr lang="zh-TW" altLang="en-US" sz="3600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446856" y="2348880"/>
          <a:ext cx="8229600" cy="410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576064"/>
                <a:gridCol w="2952328"/>
                <a:gridCol w="3117032"/>
              </a:tblGrid>
              <a:tr h="721060">
                <a:tc rowSpan="2"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600" dirty="0">
                        <a:latin typeface="細明體"/>
                        <a:ea typeface="細明體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600" dirty="0">
                        <a:latin typeface="細明體"/>
                        <a:ea typeface="細明體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600" dirty="0">
                          <a:solidFill>
                            <a:srgbClr val="FF0000"/>
                          </a:solidFill>
                          <a:latin typeface="Times New Roman"/>
                          <a:ea typeface="細明體"/>
                        </a:rPr>
                        <a:t>產品類別</a:t>
                      </a:r>
                      <a:endParaRPr lang="zh-TW" sz="1200" dirty="0">
                        <a:solidFill>
                          <a:srgbClr val="FF0000"/>
                        </a:solidFill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98392">
                <a:tc gridSpan="2"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600">
                        <a:latin typeface="細明體"/>
                        <a:ea typeface="細明體"/>
                      </a:endParaRPr>
                    </a:p>
                  </a:txBody>
                  <a:tcPr marL="68580" marR="68580" marT="0" marB="0" anchor="ctr"/>
                </a:tc>
                <a:tc hMerge="1"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600" dirty="0">
                        <a:latin typeface="細明體"/>
                        <a:ea typeface="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600" dirty="0">
                          <a:latin typeface="Times New Roman"/>
                          <a:ea typeface="細明體"/>
                        </a:rPr>
                        <a:t>現有的</a:t>
                      </a:r>
                      <a:endParaRPr lang="zh-TW" sz="1200" dirty="0"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600" dirty="0">
                          <a:latin typeface="Times New Roman"/>
                          <a:ea typeface="細明體"/>
                        </a:rPr>
                        <a:t>新的</a:t>
                      </a:r>
                      <a:endParaRPr lang="zh-TW" sz="1200" dirty="0"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/>
                </a:tc>
              </a:tr>
              <a:tr h="1342502">
                <a:tc row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600" dirty="0">
                          <a:solidFill>
                            <a:srgbClr val="FF0000"/>
                          </a:solidFill>
                          <a:latin typeface="Times New Roman"/>
                          <a:ea typeface="細明體"/>
                        </a:rPr>
                        <a:t>品牌名稱</a:t>
                      </a:r>
                      <a:endParaRPr lang="zh-TW" sz="1200" dirty="0">
                        <a:solidFill>
                          <a:srgbClr val="FF0000"/>
                        </a:solidFill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600" dirty="0">
                          <a:latin typeface="Times New Roman"/>
                          <a:ea typeface="細明體"/>
                        </a:rPr>
                        <a:t>現有的</a:t>
                      </a:r>
                      <a:endParaRPr lang="zh-TW" sz="1200" dirty="0"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600" dirty="0">
                        <a:solidFill>
                          <a:schemeClr val="tx1"/>
                        </a:solidFill>
                        <a:latin typeface="細明體"/>
                        <a:ea typeface="細明體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600" baseline="0" dirty="0">
                          <a:solidFill>
                            <a:srgbClr val="FF0000"/>
                          </a:solidFill>
                          <a:latin typeface="Times New Roman"/>
                          <a:ea typeface="細明體"/>
                          <a:hlinkClick r:id="rId2" action="ppaction://hlinkpres?slideindex=54&amp;slidetitle=三、品牌建立決策 (二) 建立強勢的品牌- 品牌發展"/>
                        </a:rPr>
                        <a:t>產品線延伸</a:t>
                      </a:r>
                      <a:endParaRPr lang="zh-TW" sz="1200" baseline="0" dirty="0">
                        <a:solidFill>
                          <a:srgbClr val="FF0000"/>
                        </a:solidFill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600" dirty="0">
                        <a:solidFill>
                          <a:schemeClr val="tx1"/>
                        </a:solidFill>
                        <a:latin typeface="細明體"/>
                        <a:ea typeface="細明體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600" dirty="0">
                          <a:solidFill>
                            <a:schemeClr val="tx1"/>
                          </a:solidFill>
                          <a:latin typeface="Times New Roman"/>
                          <a:ea typeface="細明體"/>
                          <a:hlinkClick r:id="rId3" action="ppaction://hlinkpres?slideindex=55&amp;slidetitle=三、品牌建立決策 (二) 建立強勢的品牌- 品牌發展"/>
                        </a:rPr>
                        <a:t>品牌延伸</a:t>
                      </a:r>
                      <a:endParaRPr lang="zh-TW" sz="1200" dirty="0">
                        <a:solidFill>
                          <a:schemeClr val="tx1"/>
                        </a:solidFill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/>
                </a:tc>
              </a:tr>
              <a:tr h="13425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600" dirty="0">
                          <a:latin typeface="Times New Roman"/>
                          <a:ea typeface="細明體"/>
                        </a:rPr>
                        <a:t>新的</a:t>
                      </a:r>
                      <a:endParaRPr lang="zh-TW" sz="1200" dirty="0"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600" dirty="0">
                        <a:solidFill>
                          <a:schemeClr val="tx1"/>
                        </a:solidFill>
                        <a:latin typeface="細明體"/>
                        <a:ea typeface="細明體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600" dirty="0">
                          <a:solidFill>
                            <a:schemeClr val="tx1"/>
                          </a:solidFill>
                          <a:latin typeface="Times New Roman"/>
                          <a:ea typeface="細明體"/>
                          <a:hlinkClick r:id="rId4" action="ppaction://hlinkpres?slideindex=56&amp;slidetitle=三、品牌建立決策 (二) 建立強勢的品牌- 品牌發展"/>
                        </a:rPr>
                        <a:t>多品牌</a:t>
                      </a:r>
                      <a:endParaRPr lang="zh-TW" sz="1200" dirty="0">
                        <a:solidFill>
                          <a:schemeClr val="tx1"/>
                        </a:solidFill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600" dirty="0">
                        <a:solidFill>
                          <a:schemeClr val="tx1"/>
                        </a:solidFill>
                        <a:latin typeface="細明體"/>
                        <a:ea typeface="細明體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600" dirty="0">
                          <a:solidFill>
                            <a:schemeClr val="tx1"/>
                          </a:solidFill>
                          <a:latin typeface="Times New Roman"/>
                          <a:ea typeface="細明體"/>
                          <a:hlinkClick r:id="rId5" action="ppaction://hlinkpres?slideindex=57&amp;slidetitle=三、品牌建立決策 (二) 建立強勢的品牌- 品牌發展"/>
                        </a:rPr>
                        <a:t>新品牌</a:t>
                      </a:r>
                      <a:endParaRPr lang="zh-TW" sz="1200" dirty="0">
                        <a:solidFill>
                          <a:schemeClr val="tx1"/>
                        </a:solidFill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3969" name="Rectangle 1"/>
          <p:cNvSpPr>
            <a:spLocks noChangeArrowheads="1"/>
          </p:cNvSpPr>
          <p:nvPr/>
        </p:nvSpPr>
        <p:spPr bwMode="auto">
          <a:xfrm>
            <a:off x="0" y="1883822"/>
            <a:ext cx="46089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1" 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品牌策略有四種選擇</a:t>
            </a:r>
            <a:endParaRPr kumimoji="1" lang="zh-TW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zh-TW" b="1" dirty="0" smtClean="0">
                <a:solidFill>
                  <a:srgbClr val="FF0000"/>
                </a:solidFill>
              </a:rPr>
              <a:t>產品線延伸</a:t>
            </a:r>
            <a:r>
              <a:rPr lang="zh-TW" altLang="zh-TW" dirty="0" smtClean="0"/>
              <a:t>：既有產品類別的延伸，</a:t>
            </a:r>
            <a:r>
              <a:rPr lang="en-US" altLang="zh-TW" dirty="0" err="1" smtClean="0"/>
              <a:t>ie</a:t>
            </a:r>
            <a:r>
              <a:rPr lang="en-US" altLang="zh-TW" dirty="0" smtClean="0"/>
              <a:t>   </a:t>
            </a:r>
            <a:r>
              <a:rPr lang="zh-TW" altLang="zh-TW" dirty="0" smtClean="0"/>
              <a:t>既有的品牌，</a:t>
            </a:r>
            <a:r>
              <a:rPr lang="zh-TW" altLang="en-US" dirty="0" smtClean="0"/>
              <a:t>但是</a:t>
            </a:r>
            <a:r>
              <a:rPr lang="zh-TW" altLang="zh-TW" dirty="0" smtClean="0"/>
              <a:t>有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    </a:t>
            </a:r>
            <a:r>
              <a:rPr lang="zh-TW" altLang="en-US" dirty="0" smtClean="0"/>
              <a:t>                 </a:t>
            </a:r>
            <a:r>
              <a:rPr lang="zh-TW" altLang="zh-TW" dirty="0" smtClean="0"/>
              <a:t>新的式樣、大小、味道。</a:t>
            </a:r>
            <a:r>
              <a:rPr lang="zh-TW" altLang="en-US" dirty="0" smtClean="0">
                <a:solidFill>
                  <a:srgbClr val="FF0000"/>
                </a:solidFill>
              </a:rPr>
              <a:t>統一滿漢系列，麥脆雞</a:t>
            </a:r>
            <a:endParaRPr lang="zh-TW" altLang="zh-TW" sz="3800" dirty="0" smtClean="0">
              <a:solidFill>
                <a:srgbClr val="FF0000"/>
              </a:solidFill>
            </a:endParaRPr>
          </a:p>
          <a:p>
            <a:r>
              <a:rPr lang="zh-TW" altLang="zh-TW" dirty="0" smtClean="0"/>
              <a:t>優點：</a:t>
            </a:r>
            <a:endParaRPr lang="zh-TW" altLang="zh-TW" sz="38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低成本、低風險的引進新產品</a:t>
            </a:r>
            <a:endParaRPr lang="zh-TW" altLang="zh-TW" sz="34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迎合消費者追求多化的利益</a:t>
            </a:r>
            <a:endParaRPr lang="zh-TW" altLang="zh-TW" sz="34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充分利用超額產能</a:t>
            </a:r>
            <a:endParaRPr lang="zh-TW" altLang="zh-TW" sz="34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占有更多零售店的售貨空間</a:t>
            </a:r>
            <a:endParaRPr lang="zh-TW" altLang="zh-TW" sz="3400" dirty="0" smtClean="0"/>
          </a:p>
          <a:p>
            <a:r>
              <a:rPr lang="zh-TW" altLang="zh-TW" dirty="0" smtClean="0"/>
              <a:t>風險：</a:t>
            </a:r>
            <a:endParaRPr lang="zh-TW" altLang="zh-TW" sz="38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過度延伸的品牌名稱能因此失去其原有的特定意義。例如統一滿漢大餐。</a:t>
            </a:r>
            <a:endParaRPr lang="zh-TW" altLang="zh-TW" sz="34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太多的品牌造成消費者的挫折感與困擾。例如現在的行車紀錄器。</a:t>
            </a:r>
            <a:endParaRPr lang="zh-TW" altLang="zh-TW" sz="34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銷售的擴大可能是以產品線上其他項目的滯銷為代價。例如櫻桃可口可樂。</a:t>
            </a:r>
            <a:endParaRPr lang="zh-TW" altLang="zh-TW" sz="3400" dirty="0" smtClean="0"/>
          </a:p>
          <a:p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二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建立強勢的品牌</a:t>
            </a:r>
            <a:r>
              <a:rPr lang="en-US" altLang="zh-TW" sz="3600" dirty="0" smtClean="0"/>
              <a:t>- </a:t>
            </a:r>
            <a:r>
              <a:rPr lang="zh-TW" altLang="en-US" sz="3600" dirty="0" smtClean="0"/>
              <a:t>品牌發展</a:t>
            </a:r>
            <a:endParaRPr lang="zh-TW" altLang="en-US" sz="3600" dirty="0"/>
          </a:p>
        </p:txBody>
      </p:sp>
      <p:sp>
        <p:nvSpPr>
          <p:cNvPr id="5" name="向左箭號 4">
            <a:hlinkClick r:id="rId2" action="ppaction://hlinkpres?slideindex=53&amp;slidetitle=三、品牌建立決策 (二) 建立強勢的品牌- 品牌發展"/>
          </p:cNvPr>
          <p:cNvSpPr/>
          <p:nvPr/>
        </p:nvSpPr>
        <p:spPr>
          <a:xfrm>
            <a:off x="8028384" y="6165304"/>
            <a:ext cx="432048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b="1" dirty="0" smtClean="0">
                <a:solidFill>
                  <a:srgbClr val="FF0000"/>
                </a:solidFill>
              </a:rPr>
              <a:t>品牌延伸</a:t>
            </a:r>
            <a:r>
              <a:rPr lang="zh-TW" altLang="zh-TW" dirty="0" smtClean="0"/>
              <a:t>：現有的品牌延伸到新的產品</a:t>
            </a:r>
            <a:r>
              <a:rPr lang="zh-TW" altLang="en-US" dirty="0" smtClean="0"/>
              <a:t>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                  </a:t>
            </a:r>
            <a:r>
              <a:rPr lang="zh-TW" altLang="zh-TW" dirty="0" smtClean="0"/>
              <a:t>例如</a:t>
            </a:r>
            <a:r>
              <a:rPr lang="zh-TW" altLang="en-US" dirty="0" smtClean="0"/>
              <a:t>：</a:t>
            </a:r>
            <a:r>
              <a:rPr lang="en-US" altLang="zh-TW" dirty="0" smtClean="0"/>
              <a:t>TOYOTA</a:t>
            </a:r>
            <a:r>
              <a:rPr lang="zh-TW" altLang="zh-TW" dirty="0" smtClean="0"/>
              <a:t>的推高機</a:t>
            </a:r>
            <a:r>
              <a:rPr lang="zh-TW" altLang="en-US" dirty="0" smtClean="0"/>
              <a:t>；</a:t>
            </a:r>
            <a:r>
              <a:rPr lang="zh-TW" altLang="zh-TW" dirty="0" smtClean="0"/>
              <a:t>真</a:t>
            </a:r>
            <a:r>
              <a:rPr lang="zh-TW" altLang="en-US" dirty="0" smtClean="0"/>
              <a:t>鍋</a:t>
            </a:r>
            <a:r>
              <a:rPr lang="zh-TW" altLang="zh-TW" dirty="0" smtClean="0"/>
              <a:t>的沖泡式咖啡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                              麥當勞的早餐系列</a:t>
            </a:r>
            <a:endParaRPr lang="zh-TW" altLang="zh-TW" sz="3800" dirty="0" smtClean="0"/>
          </a:p>
          <a:p>
            <a:pPr>
              <a:spcBef>
                <a:spcPts val="1800"/>
              </a:spcBef>
            </a:pPr>
            <a:r>
              <a:rPr lang="zh-TW" altLang="zh-TW" dirty="0" smtClean="0"/>
              <a:t>優點</a:t>
            </a:r>
            <a:endParaRPr lang="zh-TW" altLang="zh-TW" sz="38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使新產品立刻享有認同感並快速接受，</a:t>
            </a:r>
            <a:endParaRPr lang="zh-TW" altLang="zh-TW" sz="34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可以節省建立新品牌的廣告費用</a:t>
            </a:r>
            <a:endParaRPr lang="zh-TW" altLang="zh-TW" sz="3400" dirty="0" smtClean="0"/>
          </a:p>
          <a:p>
            <a:pPr>
              <a:spcBef>
                <a:spcPts val="1800"/>
              </a:spcBef>
            </a:pPr>
            <a:r>
              <a:rPr lang="zh-TW" altLang="zh-TW" dirty="0" smtClean="0"/>
              <a:t>缺點</a:t>
            </a:r>
            <a:endParaRPr lang="zh-TW" altLang="zh-TW" sz="38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品牌延伸可能混淆主要品牌的形象</a:t>
            </a:r>
            <a:r>
              <a:rPr lang="zh-TW" altLang="en-US" dirty="0" smtClean="0"/>
              <a:t>，印象不易集中</a:t>
            </a:r>
            <a:endParaRPr lang="zh-TW" altLang="zh-TW" sz="34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有時品牌名稱本身就是限制，例如中鋼的麵包，台塑的飲料</a:t>
            </a:r>
            <a:endParaRPr lang="zh-TW" altLang="zh-TW" sz="34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品牌名稱的過度使用可能會喪失原先的特殊地位。</a:t>
            </a:r>
            <a:r>
              <a:rPr lang="en-US" altLang="zh-TW" dirty="0" smtClean="0"/>
              <a:t>Xerox</a:t>
            </a:r>
            <a:endParaRPr lang="zh-TW" altLang="zh-TW" sz="3400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二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建立強勢的品牌</a:t>
            </a:r>
            <a:r>
              <a:rPr lang="en-US" altLang="zh-TW" sz="3600" dirty="0" smtClean="0"/>
              <a:t>- </a:t>
            </a:r>
            <a:r>
              <a:rPr lang="zh-TW" altLang="en-US" sz="3600" dirty="0" smtClean="0"/>
              <a:t>品牌發展</a:t>
            </a:r>
            <a:endParaRPr lang="zh-TW" altLang="en-US" sz="3600" dirty="0"/>
          </a:p>
        </p:txBody>
      </p:sp>
      <p:sp>
        <p:nvSpPr>
          <p:cNvPr id="5" name="向左箭號 4">
            <a:hlinkClick r:id="rId2" action="ppaction://hlinkpres?slideindex=53&amp;slidetitle=三、品牌建立決策 (二) 建立強勢的品牌- 品牌發展"/>
          </p:cNvPr>
          <p:cNvSpPr/>
          <p:nvPr/>
        </p:nvSpPr>
        <p:spPr>
          <a:xfrm>
            <a:off x="8028384" y="6309320"/>
            <a:ext cx="432048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b="1" dirty="0" smtClean="0">
                <a:solidFill>
                  <a:srgbClr val="FF0000"/>
                </a:solidFill>
              </a:rPr>
              <a:t>多品牌</a:t>
            </a:r>
            <a:r>
              <a:rPr lang="zh-TW" altLang="zh-TW" dirty="0" smtClean="0"/>
              <a:t>：新品牌名稱應用到既有的產品類別</a:t>
            </a:r>
            <a:r>
              <a:rPr lang="zh-TW" altLang="en-US" dirty="0" smtClean="0"/>
              <a:t>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             </a:t>
            </a:r>
            <a:r>
              <a:rPr lang="zh-TW" altLang="zh-TW" dirty="0" smtClean="0"/>
              <a:t>例如統一左岸、曼士德、咖啡廣場。</a:t>
            </a:r>
            <a:endParaRPr lang="zh-TW" altLang="zh-TW" sz="3800" dirty="0" smtClean="0"/>
          </a:p>
          <a:p>
            <a:pPr>
              <a:spcBef>
                <a:spcPts val="1800"/>
              </a:spcBef>
            </a:pPr>
            <a:r>
              <a:rPr lang="zh-TW" altLang="zh-TW" dirty="0" smtClean="0"/>
              <a:t>優點</a:t>
            </a:r>
            <a:endParaRPr lang="zh-TW" altLang="zh-TW" sz="3800" dirty="0" smtClean="0"/>
          </a:p>
          <a:p>
            <a:pPr lvl="1"/>
            <a:r>
              <a:rPr lang="zh-TW" altLang="zh-TW" dirty="0" smtClean="0"/>
              <a:t>獲得更多零售商的貨架空間</a:t>
            </a:r>
            <a:endParaRPr lang="zh-TW" altLang="zh-TW" sz="3400" dirty="0" smtClean="0"/>
          </a:p>
          <a:p>
            <a:pPr lvl="1"/>
            <a:r>
              <a:rPr lang="zh-TW" altLang="zh-TW" dirty="0" smtClean="0"/>
              <a:t>可以建立側翼或是攻擊品牌</a:t>
            </a:r>
            <a:r>
              <a:rPr lang="en-US" altLang="zh-TW" dirty="0" smtClean="0"/>
              <a:t>(</a:t>
            </a:r>
            <a:r>
              <a:rPr lang="zh-TW" altLang="zh-TW" dirty="0" smtClean="0"/>
              <a:t>低價品牌</a:t>
            </a:r>
            <a:r>
              <a:rPr lang="en-US" altLang="zh-TW" dirty="0" smtClean="0"/>
              <a:t>)</a:t>
            </a:r>
            <a:r>
              <a:rPr lang="zh-TW" altLang="zh-TW" dirty="0" smtClean="0"/>
              <a:t>，以保護主要品牌。</a:t>
            </a:r>
            <a:endParaRPr lang="zh-TW" altLang="zh-TW" sz="3400" dirty="0" smtClean="0"/>
          </a:p>
          <a:p>
            <a:pPr>
              <a:spcBef>
                <a:spcPts val="1800"/>
              </a:spcBef>
            </a:pPr>
            <a:r>
              <a:rPr lang="zh-TW" altLang="zh-TW" dirty="0" smtClean="0"/>
              <a:t>缺點</a:t>
            </a:r>
            <a:endParaRPr lang="zh-TW" altLang="zh-TW" sz="3800" dirty="0" smtClean="0"/>
          </a:p>
          <a:p>
            <a:pPr lvl="1"/>
            <a:r>
              <a:rPr lang="zh-TW" altLang="zh-TW" dirty="0" smtClean="0"/>
              <a:t>可能只占有市場的一小部分，且無一獲利</a:t>
            </a:r>
            <a:endParaRPr lang="zh-TW" altLang="zh-TW" sz="3400" dirty="0" smtClean="0"/>
          </a:p>
          <a:p>
            <a:pPr lvl="1"/>
            <a:r>
              <a:rPr lang="zh-TW" altLang="zh-TW" dirty="0" smtClean="0"/>
              <a:t>資源過於分散，無法集中建立高獲利的品牌。</a:t>
            </a:r>
            <a:endParaRPr lang="zh-TW" altLang="zh-TW" sz="3400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二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建立強勢的品牌</a:t>
            </a:r>
            <a:r>
              <a:rPr lang="en-US" altLang="zh-TW" sz="3600" dirty="0" smtClean="0"/>
              <a:t>- </a:t>
            </a:r>
            <a:r>
              <a:rPr lang="zh-TW" altLang="en-US" sz="3600" dirty="0" smtClean="0"/>
              <a:t>品牌發展</a:t>
            </a:r>
            <a:endParaRPr lang="zh-TW" altLang="en-US" sz="3600" dirty="0"/>
          </a:p>
        </p:txBody>
      </p:sp>
      <p:sp>
        <p:nvSpPr>
          <p:cNvPr id="4" name="向左箭號 3">
            <a:hlinkClick r:id="rId2" action="ppaction://hlinkpres?slideindex=53&amp;slidetitle=三、品牌建立決策 (二) 建立強勢的品牌- 品牌發展"/>
          </p:cNvPr>
          <p:cNvSpPr/>
          <p:nvPr/>
        </p:nvSpPr>
        <p:spPr>
          <a:xfrm>
            <a:off x="8028384" y="6165304"/>
            <a:ext cx="432048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b="1" dirty="0" smtClean="0">
                <a:solidFill>
                  <a:srgbClr val="FF0000"/>
                </a:solidFill>
              </a:rPr>
              <a:t>新品牌</a:t>
            </a:r>
            <a:r>
              <a:rPr lang="zh-TW" altLang="zh-TW" dirty="0" smtClean="0"/>
              <a:t>：新的產品，新的牌子</a:t>
            </a:r>
            <a:r>
              <a:rPr lang="zh-TW" altLang="en-US" dirty="0" smtClean="0"/>
              <a:t>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              </a:t>
            </a:r>
            <a:r>
              <a:rPr lang="zh-TW" altLang="zh-TW" dirty="0" smtClean="0"/>
              <a:t>例如</a:t>
            </a:r>
            <a:r>
              <a:rPr lang="zh-TW" altLang="en-US" dirty="0" smtClean="0"/>
              <a:t>：</a:t>
            </a:r>
            <a:r>
              <a:rPr lang="zh-TW" altLang="zh-TW" dirty="0" smtClean="0"/>
              <a:t>水果醋方</a:t>
            </a:r>
            <a:r>
              <a:rPr lang="zh-TW" altLang="en-US" dirty="0" smtClean="0"/>
              <a:t>、純萃喝；</a:t>
            </a:r>
            <a:r>
              <a:rPr lang="zh-TW" altLang="zh-TW" dirty="0" smtClean="0"/>
              <a:t>日本松下</a:t>
            </a:r>
            <a:r>
              <a:rPr lang="zh-TW" altLang="en-US" dirty="0" smtClean="0"/>
              <a:t>、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                        </a:t>
            </a:r>
            <a:r>
              <a:rPr lang="en-US" altLang="zh-TW" dirty="0" smtClean="0"/>
              <a:t>Panasonic</a:t>
            </a:r>
            <a:r>
              <a:rPr lang="zh-TW" altLang="en-US" dirty="0" smtClean="0"/>
              <a:t>、</a:t>
            </a:r>
            <a:r>
              <a:rPr lang="en-US" altLang="zh-TW" dirty="0" err="1" smtClean="0"/>
              <a:t>Technics</a:t>
            </a:r>
            <a:r>
              <a:rPr lang="en-US" altLang="zh-TW" dirty="0" smtClean="0"/>
              <a:t>, National, Quasar</a:t>
            </a:r>
            <a:endParaRPr lang="zh-TW" altLang="zh-TW" sz="3800" dirty="0" smtClean="0"/>
          </a:p>
          <a:p>
            <a:pPr>
              <a:spcBef>
                <a:spcPts val="1800"/>
              </a:spcBef>
            </a:pPr>
            <a:r>
              <a:rPr lang="zh-TW" altLang="zh-TW" dirty="0" smtClean="0"/>
              <a:t>使用時機</a:t>
            </a:r>
            <a:endParaRPr lang="zh-TW" altLang="zh-TW" sz="38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現有品牌中無適合新產品</a:t>
            </a:r>
            <a:r>
              <a:rPr lang="zh-TW" altLang="zh-TW" smtClean="0"/>
              <a:t>的品牌</a:t>
            </a:r>
            <a:r>
              <a:rPr lang="zh-TW" altLang="en-US" smtClean="0"/>
              <a:t>，例如：比菲多</a:t>
            </a:r>
            <a:endParaRPr lang="zh-TW" altLang="zh-TW" sz="34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既有的品牌發生危險。</a:t>
            </a:r>
            <a:endParaRPr lang="zh-TW" altLang="zh-TW" sz="3400" dirty="0" smtClean="0"/>
          </a:p>
          <a:p>
            <a:pPr>
              <a:spcBef>
                <a:spcPts val="1800"/>
              </a:spcBef>
            </a:pPr>
            <a:r>
              <a:rPr lang="zh-TW" altLang="zh-TW" dirty="0" smtClean="0"/>
              <a:t>缺點</a:t>
            </a:r>
            <a:endParaRPr lang="zh-TW" altLang="zh-TW" sz="38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資源分散</a:t>
            </a:r>
            <a:endParaRPr lang="zh-TW" altLang="zh-TW" sz="34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>
                <a:hlinkClick r:id="rId2" action="ppaction://hlinkpres?slideindex=53&amp;slidetitle=三、品牌建立決策 (二) 建立強勢的品牌- 品牌發展"/>
              </a:rPr>
              <a:t>不容易產生差異性</a:t>
            </a:r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二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建立強勢的品牌</a:t>
            </a:r>
            <a:r>
              <a:rPr lang="en-US" altLang="zh-TW" sz="3600" dirty="0" smtClean="0"/>
              <a:t>- </a:t>
            </a:r>
            <a:r>
              <a:rPr lang="zh-TW" altLang="en-US" sz="3600" dirty="0" smtClean="0"/>
              <a:t>品牌發展</a:t>
            </a:r>
            <a:endParaRPr lang="zh-TW" altLang="en-US" sz="3600" dirty="0"/>
          </a:p>
        </p:txBody>
      </p:sp>
      <p:sp>
        <p:nvSpPr>
          <p:cNvPr id="9" name="向右箭號 8">
            <a:hlinkClick r:id="rId3" action="ppaction://hlinkpres?slideindex=58&amp;slidetitle=三、品牌建立決策 (二) 建立強勢的品牌- 品牌管理"/>
          </p:cNvPr>
          <p:cNvSpPr/>
          <p:nvPr/>
        </p:nvSpPr>
        <p:spPr>
          <a:xfrm>
            <a:off x="8172400" y="5949280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品牌管理的原則</a:t>
            </a:r>
            <a:endParaRPr lang="zh-TW" altLang="zh-TW" sz="3800" dirty="0" smtClean="0"/>
          </a:p>
          <a:p>
            <a:pPr marL="907542" lvl="1" indent="-514350">
              <a:buFont typeface="+mj-lt"/>
              <a:buAutoNum type="arabicPeriod"/>
            </a:pPr>
            <a:r>
              <a:rPr lang="zh-TW" altLang="zh-TW" sz="2700" dirty="0" smtClean="0"/>
              <a:t>持續向消費者溝通品牌的定位，麥當勞每年的廣告預算</a:t>
            </a:r>
            <a:r>
              <a:rPr lang="en-US" altLang="zh-TW" sz="2700" dirty="0" smtClean="0"/>
              <a:t>6.6</a:t>
            </a:r>
            <a:r>
              <a:rPr lang="zh-TW" altLang="zh-TW" sz="2700" dirty="0" smtClean="0"/>
              <a:t>億美金。</a:t>
            </a:r>
            <a:endParaRPr lang="zh-TW" altLang="zh-TW" sz="3900" dirty="0" smtClean="0"/>
          </a:p>
          <a:p>
            <a:pPr marL="907542" lvl="1" indent="-514350">
              <a:buFont typeface="+mj-lt"/>
              <a:buAutoNum type="arabicPeriod"/>
            </a:pPr>
            <a:r>
              <a:rPr lang="zh-TW" altLang="zh-TW" sz="2700" dirty="0" smtClean="0"/>
              <a:t>謹慎管理接觸點，建立消費者的正向經驗</a:t>
            </a:r>
            <a:endParaRPr lang="zh-TW" altLang="zh-TW" sz="3900" dirty="0" smtClean="0"/>
          </a:p>
          <a:p>
            <a:pPr marL="907542" lvl="1" indent="-514350">
              <a:buFont typeface="+mj-lt"/>
              <a:buAutoNum type="arabicPeriod"/>
            </a:pPr>
            <a:r>
              <a:rPr lang="zh-TW" altLang="zh-TW" sz="2700" dirty="0" smtClean="0"/>
              <a:t>讓員工能以自己的產品與服務為榮，將熱情散播給客戶。</a:t>
            </a:r>
            <a:endParaRPr lang="zh-TW" altLang="zh-TW" sz="3900" dirty="0" smtClean="0"/>
          </a:p>
          <a:p>
            <a:pPr marL="907542" lvl="1" indent="-514350">
              <a:buFont typeface="+mj-lt"/>
              <a:buAutoNum type="arabicPeriod"/>
            </a:pPr>
            <a:r>
              <a:rPr lang="zh-TW" altLang="zh-TW" sz="2700" dirty="0" smtClean="0"/>
              <a:t>指派品牌權益經理還維持與保護其品牌形象、聯想與品質。防止短期戰術傷害品牌。</a:t>
            </a:r>
            <a:endParaRPr lang="zh-TW" altLang="zh-TW" sz="3900" dirty="0" smtClean="0"/>
          </a:p>
          <a:p>
            <a:pPr marL="907542" lvl="1" indent="-514350">
              <a:buFont typeface="+mj-lt"/>
              <a:buAutoNum type="arabicPeriod"/>
            </a:pPr>
            <a:r>
              <a:rPr lang="zh-TW" altLang="zh-TW" sz="2700" dirty="0" smtClean="0"/>
              <a:t>定期稽核</a:t>
            </a:r>
            <a:endParaRPr lang="zh-TW" altLang="zh-TW" sz="3900" dirty="0" smtClean="0"/>
          </a:p>
          <a:p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二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建立強勢的品牌</a:t>
            </a:r>
            <a:r>
              <a:rPr lang="en-US" altLang="zh-TW" sz="3600" dirty="0" smtClean="0"/>
              <a:t>- </a:t>
            </a:r>
            <a:r>
              <a:rPr lang="zh-TW" altLang="en-US" sz="3600" dirty="0" smtClean="0"/>
              <a:t>品牌管理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sz="2900" dirty="0" smtClean="0"/>
              <a:t>定期稽核</a:t>
            </a:r>
            <a:r>
              <a:rPr lang="zh-TW" altLang="en-US" sz="2900" dirty="0" smtClean="0"/>
              <a:t>的查核點：</a:t>
            </a:r>
            <a:endParaRPr lang="zh-TW" altLang="zh-TW" sz="41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品牌在傳送利益時，是否表現非常卓越</a:t>
            </a:r>
            <a:endParaRPr lang="zh-TW" altLang="zh-TW" sz="36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品牌的定位是否是適切</a:t>
            </a:r>
            <a:endParaRPr lang="zh-TW" altLang="zh-TW" sz="36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所有的顧客接觸點是否支持品牌定位</a:t>
            </a:r>
            <a:endParaRPr lang="zh-TW" altLang="zh-TW" sz="36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品牌經理是否了解品牌對顧客的涵義</a:t>
            </a:r>
            <a:endParaRPr lang="zh-TW" altLang="zh-TW" sz="36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品牌經理是否給品牌適當且持久的支持。</a:t>
            </a:r>
            <a:endParaRPr lang="en-US" altLang="zh-TW" dirty="0" smtClean="0"/>
          </a:p>
          <a:p>
            <a:pPr>
              <a:spcBef>
                <a:spcPts val="1800"/>
              </a:spcBef>
            </a:pPr>
            <a:r>
              <a:rPr lang="zh-TW" altLang="zh-TW" dirty="0" smtClean="0"/>
              <a:t>品牌重新定位</a:t>
            </a:r>
            <a:endParaRPr lang="zh-TW" altLang="zh-TW" sz="38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時機</a:t>
            </a:r>
          </a:p>
          <a:p>
            <a:pPr marL="1124712" lvl="2" indent="-457200"/>
            <a:r>
              <a:rPr lang="zh-TW" altLang="zh-TW" sz="2400" dirty="0" smtClean="0"/>
              <a:t>顧客的偏好改變</a:t>
            </a:r>
          </a:p>
          <a:p>
            <a:pPr marL="1124712" lvl="2" indent="-457200"/>
            <a:r>
              <a:rPr lang="zh-TW" altLang="zh-TW" sz="2400" dirty="0" smtClean="0"/>
              <a:t>有新的競爭者</a:t>
            </a:r>
          </a:p>
          <a:p>
            <a:pPr marL="850392" lvl="1" indent="-457200">
              <a:buFont typeface="+mj-lt"/>
              <a:buAutoNum type="arabicPeriod"/>
            </a:pPr>
            <a:r>
              <a:rPr lang="zh-TW" altLang="zh-TW" dirty="0" smtClean="0"/>
              <a:t>成本：超高</a:t>
            </a:r>
          </a:p>
          <a:p>
            <a:pPr marL="850392" lvl="1" indent="-457200">
              <a:buFont typeface="+mj-lt"/>
              <a:buAutoNum type="arabicPeriod"/>
            </a:pPr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三</a:t>
            </a:r>
            <a:r>
              <a:rPr lang="zh-TW" altLang="zh-TW" sz="3600" dirty="0" smtClean="0"/>
              <a:t>、</a:t>
            </a:r>
            <a:r>
              <a:rPr lang="zh-TW" altLang="en-US" sz="3600" dirty="0" smtClean="0"/>
              <a:t>品牌建立決策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二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 建立強勢的品牌</a:t>
            </a:r>
            <a:r>
              <a:rPr lang="en-US" altLang="zh-TW" sz="3600" dirty="0" smtClean="0"/>
              <a:t>- </a:t>
            </a:r>
            <a:r>
              <a:rPr lang="zh-TW" altLang="en-US" sz="3600" dirty="0" smtClean="0"/>
              <a:t>品牌管理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</a:t>
            </a:r>
            <a:br>
              <a:rPr lang="en-US" altLang="zh-TW" sz="3600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     - </a:t>
            </a:r>
            <a:r>
              <a:rPr lang="zh-TW" altLang="en-US" sz="3600" dirty="0" smtClean="0">
                <a:ea typeface="新細明體" pitchFamily="18" charset="-120"/>
              </a:rPr>
              <a:t>產品</a:t>
            </a:r>
            <a:r>
              <a:rPr lang="zh-TW" altLang="en-US" sz="3600" dirty="0">
                <a:ea typeface="新細明體" pitchFamily="18" charset="-120"/>
              </a:rPr>
              <a:t>、</a:t>
            </a:r>
            <a:r>
              <a:rPr lang="zh-TW" altLang="en-US" sz="3600" dirty="0" smtClean="0">
                <a:ea typeface="新細明體" pitchFamily="18" charset="-120"/>
              </a:rPr>
              <a:t>服務與經驗</a:t>
            </a:r>
            <a:endParaRPr lang="en-US" altLang="zh-TW" sz="3600" dirty="0">
              <a:ea typeface="新細明體" pitchFamily="18" charset="-120"/>
            </a:endParaRPr>
          </a:p>
        </p:txBody>
      </p:sp>
      <p:sp>
        <p:nvSpPr>
          <p:cNvPr id="1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FB11-2A02-4CE2-94F1-0F3BD7881CC3}" type="slidenum">
              <a:rPr lang="zh-TW" altLang="en-US"/>
              <a:pPr/>
              <a:t>7</a:t>
            </a:fld>
            <a:endParaRPr lang="en-US" altLang="zh-TW"/>
          </a:p>
        </p:txBody>
      </p:sp>
      <p:graphicFrame>
        <p:nvGraphicFramePr>
          <p:cNvPr id="17" name="資料庫圖表 16"/>
          <p:cNvGraphicFramePr/>
          <p:nvPr>
            <p:extLst>
              <p:ext uri="{D42A27DB-BD31-4B8C-83A1-F6EECF244321}">
                <p14:modId xmlns:p14="http://schemas.microsoft.com/office/powerpoint/2010/main" val="388463238"/>
              </p:ext>
            </p:extLst>
          </p:nvPr>
        </p:nvGraphicFramePr>
        <p:xfrm>
          <a:off x="457200" y="2017713"/>
          <a:ext cx="8497888" cy="4611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63146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</a:t>
            </a:r>
            <a:br>
              <a:rPr lang="en-US" altLang="zh-TW" sz="3600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     - </a:t>
            </a:r>
            <a:r>
              <a:rPr lang="zh-TW" altLang="en-US" sz="3600" dirty="0" smtClean="0">
                <a:ea typeface="新細明體" pitchFamily="18" charset="-120"/>
              </a:rPr>
              <a:t>產品</a:t>
            </a:r>
            <a:r>
              <a:rPr lang="zh-TW" altLang="en-US" sz="3600" dirty="0">
                <a:ea typeface="新細明體" pitchFamily="18" charset="-120"/>
              </a:rPr>
              <a:t>、</a:t>
            </a:r>
            <a:r>
              <a:rPr lang="zh-TW" altLang="en-US" sz="3600" dirty="0" smtClean="0">
                <a:ea typeface="新細明體" pitchFamily="18" charset="-120"/>
              </a:rPr>
              <a:t>服務的三個層次</a:t>
            </a:r>
            <a:endParaRPr lang="en-US" altLang="zh-TW" sz="3600" dirty="0">
              <a:ea typeface="新細明體" pitchFamily="18" charset="-120"/>
            </a:endParaRPr>
          </a:p>
        </p:txBody>
      </p:sp>
      <p:sp>
        <p:nvSpPr>
          <p:cNvPr id="1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FB11-2A02-4CE2-94F1-0F3BD7881CC3}" type="slidenum">
              <a:rPr lang="zh-TW" altLang="en-US"/>
              <a:pPr/>
              <a:t>8</a:t>
            </a:fld>
            <a:endParaRPr lang="en-US" altLang="zh-TW"/>
          </a:p>
        </p:txBody>
      </p:sp>
      <p:graphicFrame>
        <p:nvGraphicFramePr>
          <p:cNvPr id="11" name="資料庫圖表 10"/>
          <p:cNvGraphicFramePr/>
          <p:nvPr/>
        </p:nvGraphicFramePr>
        <p:xfrm>
          <a:off x="395536" y="1916832"/>
          <a:ext cx="8424936" cy="4787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ea typeface="新細明體" pitchFamily="18" charset="-120"/>
              </a:rPr>
              <a:t>一、何謂產品</a:t>
            </a:r>
            <a:r>
              <a:rPr lang="en-US" altLang="zh-TW" sz="3600" dirty="0" smtClean="0">
                <a:ea typeface="新細明體" pitchFamily="18" charset="-120"/>
              </a:rPr>
              <a:t>? </a:t>
            </a:r>
            <a:br>
              <a:rPr lang="en-US" altLang="zh-TW" sz="3600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     - </a:t>
            </a:r>
            <a:r>
              <a:rPr lang="zh-TW" altLang="en-US" sz="3600" dirty="0" smtClean="0">
                <a:ea typeface="新細明體" pitchFamily="18" charset="-120"/>
              </a:rPr>
              <a:t>產品</a:t>
            </a:r>
            <a:r>
              <a:rPr lang="zh-TW" altLang="en-US" sz="3600" dirty="0">
                <a:ea typeface="新細明體" pitchFamily="18" charset="-120"/>
              </a:rPr>
              <a:t>、</a:t>
            </a:r>
            <a:r>
              <a:rPr lang="zh-TW" altLang="en-US" sz="3600" dirty="0" smtClean="0">
                <a:ea typeface="新細明體" pitchFamily="18" charset="-120"/>
              </a:rPr>
              <a:t>服務的三個層次</a:t>
            </a:r>
            <a:endParaRPr lang="en-US" altLang="zh-TW" sz="3600" dirty="0">
              <a:ea typeface="新細明體" pitchFamily="18" charset="-120"/>
            </a:endParaRPr>
          </a:p>
        </p:txBody>
      </p:sp>
      <p:sp>
        <p:nvSpPr>
          <p:cNvPr id="1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FB11-2A02-4CE2-94F1-0F3BD7881CC3}" type="slidenum">
              <a:rPr lang="zh-TW" altLang="en-US"/>
              <a:pPr/>
              <a:t>9</a:t>
            </a:fld>
            <a:endParaRPr lang="en-US" altLang="zh-TW"/>
          </a:p>
        </p:txBody>
      </p:sp>
      <p:graphicFrame>
        <p:nvGraphicFramePr>
          <p:cNvPr id="6" name="資料庫圖表 5"/>
          <p:cNvGraphicFramePr/>
          <p:nvPr/>
        </p:nvGraphicFramePr>
        <p:xfrm>
          <a:off x="323528" y="2060848"/>
          <a:ext cx="8424936" cy="1954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4673</Words>
  <Application>Microsoft Office PowerPoint</Application>
  <PresentationFormat>如螢幕大小 (4:3)</PresentationFormat>
  <Paragraphs>585</Paragraphs>
  <Slides>66</Slides>
  <Notes>18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66</vt:i4>
      </vt:variant>
    </vt:vector>
  </HeadingPairs>
  <TitlesOfParts>
    <vt:vector size="67" baseType="lpstr">
      <vt:lpstr>流線</vt:lpstr>
      <vt:lpstr>         Chapter 9</vt:lpstr>
      <vt:lpstr>一、何謂產品?</vt:lpstr>
      <vt:lpstr>一、何謂產品?   </vt:lpstr>
      <vt:lpstr>一、何謂產品?       - 產品、服務與經驗</vt:lpstr>
      <vt:lpstr>一、何謂產品?       - 產品、服務與經驗</vt:lpstr>
      <vt:lpstr>一、何謂產品?       - 產品、服務的三個層次</vt:lpstr>
      <vt:lpstr>一、何謂產品?       - 產品、服務與經驗</vt:lpstr>
      <vt:lpstr>一、何謂產品?       - 產品、服務的三個層次</vt:lpstr>
      <vt:lpstr>一、何謂產品?       - 產品、服務的三個層次</vt:lpstr>
      <vt:lpstr>一、何謂產品?       - 產品與服務的分類</vt:lpstr>
      <vt:lpstr>PowerPoint 簡報</vt:lpstr>
      <vt:lpstr>一、何謂產品?       - 產品與服務的分類</vt:lpstr>
      <vt:lpstr>一、何謂產品?       - 產品與服務的分類：工業品</vt:lpstr>
      <vt:lpstr>一、何謂產品?       - 產品與服務的分類：工業品</vt:lpstr>
      <vt:lpstr>一、何謂產品?       - 產品與服務的分類：工業品</vt:lpstr>
      <vt:lpstr>一、何謂產品?       - 產品與服務的分類：工業品</vt:lpstr>
      <vt:lpstr>一、何謂產品?       - 產品與服務的分類：工業品</vt:lpstr>
      <vt:lpstr>一、何謂產品?       - 產品與服務的分類：組、人、地、理</vt:lpstr>
      <vt:lpstr>一、何謂產品?       - 產品與服務的分類：組、人、地、理</vt:lpstr>
      <vt:lpstr>一、何謂產品?       - 產品與服務的分類：組、人、地、理</vt:lpstr>
      <vt:lpstr>二、產品與服務決策 </vt:lpstr>
      <vt:lpstr>二、產品與服務決策 </vt:lpstr>
      <vt:lpstr>二、產品與服務決策       - 個別產品與服務的五項決策</vt:lpstr>
      <vt:lpstr>二、產品與服務決策  (一) - 個別產品與服務：產品與服務屬性</vt:lpstr>
      <vt:lpstr>二、產品與服務決策  (一) - 個別產品與服務：產品品質</vt:lpstr>
      <vt:lpstr>二、產品與服務決策  (一) - 個別產品與服務：產品品質</vt:lpstr>
      <vt:lpstr>二、產品與服務決策  (一) 個別產品與服務：產品特性</vt:lpstr>
      <vt:lpstr>二、產品與服務決策  (一) - 個別產品與服務：產品品質</vt:lpstr>
      <vt:lpstr>二、產品與服務決策  (一) -個別產品與服務：樣式與設計</vt:lpstr>
      <vt:lpstr>二、產品與服務決策  (一) - 個別產品與服務：產品品質</vt:lpstr>
      <vt:lpstr>二、產品與服務決策  (一) -個別產品與服務- 品牌決策</vt:lpstr>
      <vt:lpstr>二、產品與服務決策  (一) -個別產品與服務- 品牌決策</vt:lpstr>
      <vt:lpstr>二、產品與服務決策  (一) -個別產品與服務- 包裝決策</vt:lpstr>
      <vt:lpstr>二、產品與服務決策  (一)-個別產品與服務- 包裝決策</vt:lpstr>
      <vt:lpstr>二、產品與服務決策  (一) -個別產品與服務- 標示決策</vt:lpstr>
      <vt:lpstr>二、產品與服務決策  (一) -個別產品與服務- 標示決策</vt:lpstr>
      <vt:lpstr>二、產品與服務決策  (一) -個別產品與服務- 支援服務決策</vt:lpstr>
      <vt:lpstr>二、產品與服務決策   (二) - 產品線決策</vt:lpstr>
      <vt:lpstr>二、產品與服務決策   (二) - 產品線決策</vt:lpstr>
      <vt:lpstr>二、產品與服務決策   (二) - 產品線決策</vt:lpstr>
      <vt:lpstr>二、產品與服務決策   (二) - 產品線決策</vt:lpstr>
      <vt:lpstr>二、產品與服務決策   (二) - 產品線決策</vt:lpstr>
      <vt:lpstr>二、產品與服務決策   (二) - 產品線決策</vt:lpstr>
      <vt:lpstr>二、產品與服務決策   (二) - 產品線決策</vt:lpstr>
      <vt:lpstr>二、產品與服務決策   (三) - 產品組合決策</vt:lpstr>
      <vt:lpstr>二、產品與服務決策   (三) - 產品組合決策</vt:lpstr>
      <vt:lpstr>二、產品與服務決策   (三) - 產品組合決策</vt:lpstr>
      <vt:lpstr>二、產品與服務決策   (三) - 產品組合決策</vt:lpstr>
      <vt:lpstr>三、品牌建立決策 </vt:lpstr>
      <vt:lpstr>三、品牌建立決策 (一) 品牌權益</vt:lpstr>
      <vt:lpstr>三、品牌建立決策 (一) 品牌權益</vt:lpstr>
      <vt:lpstr>三、品牌建立決策 (二) 建立強勢的品牌</vt:lpstr>
      <vt:lpstr>三、品牌建立決策 (二) 建立強勢的品牌-品牌定位</vt:lpstr>
      <vt:lpstr>三、品牌建立決策 (二) 建立強勢的品牌- 品牌定位</vt:lpstr>
      <vt:lpstr>三、品牌建立決策 (二) 建立強勢的品牌- 選取品牌名稱</vt:lpstr>
      <vt:lpstr>三、品牌建立決策 (二) 建立強勢的品牌- 品牌提供者</vt:lpstr>
      <vt:lpstr>三、品牌建立決策 (二) 建立強勢的品牌- 品牌提供者</vt:lpstr>
      <vt:lpstr>三、品牌建立決策 (二) 建立強勢的品牌- 品牌提供者</vt:lpstr>
      <vt:lpstr>三、品牌建立決策 (二) 建立強勢的品牌- 品牌提供者</vt:lpstr>
      <vt:lpstr>三、品牌建立決策 (二) 建立強勢的品牌- 品牌發展</vt:lpstr>
      <vt:lpstr>三、品牌建立決策 (二) 建立強勢的品牌- 品牌發展</vt:lpstr>
      <vt:lpstr>三、品牌建立決策 (二) 建立強勢的品牌- 品牌發展</vt:lpstr>
      <vt:lpstr>三、品牌建立決策 (二) 建立強勢的品牌- 品牌發展</vt:lpstr>
      <vt:lpstr>三、品牌建立決策 (二) 建立強勢的品牌- 品牌發展</vt:lpstr>
      <vt:lpstr>三、品牌建立決策 (二) 建立強勢的品牌- 品牌管理</vt:lpstr>
      <vt:lpstr>三、品牌建立決策 (二) 建立強勢的品牌- 品牌管理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keyuse</cp:lastModifiedBy>
  <cp:revision>122</cp:revision>
  <dcterms:created xsi:type="dcterms:W3CDTF">2011-04-21T03:12:10Z</dcterms:created>
  <dcterms:modified xsi:type="dcterms:W3CDTF">2014-05-06T07:11:33Z</dcterms:modified>
</cp:coreProperties>
</file>