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F0F188DB-5AF4-4227-8F62-8DA75ECF6E9F}">
          <p14:sldIdLst>
            <p14:sldId id="256"/>
            <p14:sldId id="264"/>
            <p14:sldId id="257"/>
            <p14:sldId id="258"/>
            <p14:sldId id="259"/>
            <p14:sldId id="260"/>
            <p14:sldId id="262"/>
            <p14:sldId id="261"/>
            <p14:sldId id="263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16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03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481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919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9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114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903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75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467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11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6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4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174B-0AC9-4AF7-9A18-B24BD527785F}" type="datetimeFigureOut">
              <a:rPr lang="zh-TW" altLang="en-US" smtClean="0"/>
              <a:t>2012/11/11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1110-9D41-4107-8F89-5EC407EA2F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798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tw.knowledge.yahoo.com/question/question?qid=1508022708449" TargetMode="External"/><Relationship Id="rId2" Type="http://schemas.openxmlformats.org/officeDocument/2006/relationships/hyperlink" Target="http://zh.wikipedia.org/zh-tw/%E5%A4%AA%E9%99%BD%E8%83%B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2.hkedcity.net/sch_files/a/kws/kws-solar/public_html/solar_advantage.htm" TargetMode="External"/><Relationship Id="rId4" Type="http://schemas.openxmlformats.org/officeDocument/2006/relationships/hyperlink" Target="http://cat.hfu.edu.tw/~m9025026/solar2.ht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當適當科技與風險評估的角度來看太陽能系統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指導老師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林聰益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班級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 smtClean="0">
                <a:solidFill>
                  <a:schemeClr val="tx1"/>
                </a:solidFill>
              </a:rPr>
              <a:t>車輛三甲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學號</a:t>
            </a:r>
            <a:r>
              <a:rPr lang="en-US" altLang="zh-TW" dirty="0" smtClean="0">
                <a:solidFill>
                  <a:schemeClr val="tx1"/>
                </a:solidFill>
              </a:rPr>
              <a:t>:49915112</a:t>
            </a:r>
          </a:p>
          <a:p>
            <a:pPr algn="l"/>
            <a:r>
              <a:rPr lang="zh-TW" altLang="en-US" dirty="0" smtClean="0">
                <a:solidFill>
                  <a:schemeClr val="tx1"/>
                </a:solidFill>
              </a:rPr>
              <a:t>姓名</a:t>
            </a:r>
            <a:r>
              <a:rPr lang="en-US" altLang="zh-TW" dirty="0" smtClean="0">
                <a:solidFill>
                  <a:schemeClr val="tx1"/>
                </a:solidFill>
              </a:rPr>
              <a:t>:</a:t>
            </a:r>
            <a:r>
              <a:rPr lang="zh-TW" altLang="en-US" dirty="0">
                <a:solidFill>
                  <a:schemeClr val="tx1"/>
                </a:solidFill>
              </a:rPr>
              <a:t>劉奉璋</a:t>
            </a:r>
            <a:endParaRPr lang="zh-TW" altLang="en-US" dirty="0" smtClean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112909" cy="2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19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參考文獻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>
                <a:latin typeface="MS Mincho" pitchFamily="49" charset="-128"/>
                <a:ea typeface="MS Mincho" pitchFamily="49" charset="-128"/>
                <a:hlinkClick r:id="rId2"/>
              </a:rPr>
              <a:t>http://zh.wikipedia.org/zh-tw/%E5%A4%AA%E9%99%BD%E8%83%BD</a:t>
            </a:r>
            <a:endParaRPr lang="en-US" altLang="zh-TW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en-US" altLang="zh-TW" sz="2400" dirty="0" smtClean="0">
                <a:latin typeface="MS Mincho" pitchFamily="49" charset="-128"/>
                <a:ea typeface="MS Mincho" pitchFamily="49" charset="-128"/>
                <a:hlinkClick r:id="rId3"/>
              </a:rPr>
              <a:t>http://tw.knowledge.yahoo.com/question/question?qid=1508022708449</a:t>
            </a:r>
            <a:endParaRPr lang="en-US" altLang="zh-TW" sz="2400" dirty="0" smtClean="0">
              <a:latin typeface="MS Mincho" pitchFamily="49" charset="-128"/>
              <a:ea typeface="MS Mincho" pitchFamily="49" charset="-128"/>
            </a:endParaRPr>
          </a:p>
          <a:p>
            <a:r>
              <a:rPr lang="en-US" altLang="zh-TW" sz="2400" dirty="0" smtClean="0">
                <a:latin typeface="MS Mincho" pitchFamily="49" charset="-128"/>
                <a:ea typeface="MS Mincho" pitchFamily="49" charset="-128"/>
                <a:hlinkClick r:id="rId4"/>
              </a:rPr>
              <a:t>http://cat.hfu.edu.tw/~m9025026/solar2.htm</a:t>
            </a:r>
          </a:p>
          <a:p>
            <a:r>
              <a:rPr lang="en-US" altLang="zh-TW" sz="2400" dirty="0" smtClean="0">
                <a:latin typeface="MS Mincho" pitchFamily="49" charset="-128"/>
                <a:ea typeface="MS Mincho" pitchFamily="49" charset="-128"/>
                <a:hlinkClick r:id="rId5"/>
              </a:rPr>
              <a:t>http://www2.hkedcity.net/sch_files/a/kws/kws-solar/public_html/solar_advantage.htm</a:t>
            </a:r>
            <a:endParaRPr lang="en-US" altLang="zh-TW" sz="2400" dirty="0" smtClean="0">
              <a:latin typeface="MS Mincho" pitchFamily="49" charset="-128"/>
              <a:ea typeface="MS Mincho" pitchFamily="49" charset="-128"/>
            </a:endParaRPr>
          </a:p>
          <a:p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56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目錄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前言</a:t>
            </a:r>
            <a:endParaRPr lang="en-US" altLang="zh-TW" dirty="0" smtClean="0"/>
          </a:p>
          <a:p>
            <a:r>
              <a:rPr lang="zh-TW" altLang="en-US" dirty="0" smtClean="0"/>
              <a:t>太陽能發電原理</a:t>
            </a:r>
            <a:endParaRPr lang="en-US" altLang="zh-TW" dirty="0" smtClean="0"/>
          </a:p>
          <a:p>
            <a:r>
              <a:rPr lang="zh-TW" altLang="en-US" dirty="0" smtClean="0"/>
              <a:t>太陽能發電系統圖</a:t>
            </a:r>
            <a:endParaRPr lang="en-US" altLang="zh-TW" dirty="0" smtClean="0"/>
          </a:p>
          <a:p>
            <a:r>
              <a:rPr lang="zh-TW" altLang="en-US" dirty="0" smtClean="0"/>
              <a:t>太陽能家庭的應用</a:t>
            </a:r>
            <a:endParaRPr lang="en-US" altLang="zh-TW" dirty="0" smtClean="0"/>
          </a:p>
          <a:p>
            <a:r>
              <a:rPr lang="zh-TW" altLang="en-US" dirty="0" smtClean="0"/>
              <a:t>適當科技</a:t>
            </a:r>
            <a:endParaRPr lang="en-US" altLang="zh-TW" dirty="0" smtClean="0"/>
          </a:p>
          <a:p>
            <a:r>
              <a:rPr lang="zh-TW" altLang="en-US" dirty="0" smtClean="0"/>
              <a:t>太陽能優缺點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endParaRPr lang="en-US" altLang="zh-TW" dirty="0" smtClean="0"/>
          </a:p>
          <a:p>
            <a:r>
              <a:rPr lang="zh-TW" altLang="en-US" dirty="0" smtClean="0"/>
              <a:t>參考文獻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934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前言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太陽能是一種太陽光的輻射能量，地球形成生物就</a:t>
            </a:r>
            <a:r>
              <a:rPr lang="zh-TW" altLang="en-US" dirty="0"/>
              <a:t>主要</a:t>
            </a:r>
            <a:r>
              <a:rPr lang="zh-TW" altLang="en-US" dirty="0" smtClean="0"/>
              <a:t>以太陽提供</a:t>
            </a:r>
            <a:r>
              <a:rPr lang="zh-TW" altLang="en-US" dirty="0"/>
              <a:t>的</a:t>
            </a:r>
            <a:r>
              <a:rPr lang="zh-TW" altLang="en-US" dirty="0" smtClean="0"/>
              <a:t>熱和</a:t>
            </a:r>
            <a:r>
              <a:rPr lang="zh-TW" altLang="en-US" dirty="0"/>
              <a:t>光生存</a:t>
            </a:r>
            <a:r>
              <a:rPr lang="zh-TW" altLang="en-US" dirty="0" smtClean="0"/>
              <a:t>，以前的人用太陽光來曬食物，以長久保存，而現在我們利用太陽光轉換成能源來使用</a:t>
            </a:r>
            <a:r>
              <a:rPr lang="zh-TW" altLang="en-US" dirty="0" smtClean="0"/>
              <a:t>，用來</a:t>
            </a:r>
            <a:r>
              <a:rPr lang="zh-TW" altLang="en-US" dirty="0" smtClean="0"/>
              <a:t>替代有限的石油原料</a:t>
            </a:r>
            <a:r>
              <a:rPr lang="zh-TW" altLang="en-US" smtClean="0"/>
              <a:t>的</a:t>
            </a:r>
            <a:r>
              <a:rPr lang="zh-TW" altLang="en-US" smtClean="0"/>
              <a:t>一種</a:t>
            </a:r>
            <a:r>
              <a:rPr lang="zh-TW" altLang="en-US"/>
              <a:t>方式</a:t>
            </a:r>
            <a:r>
              <a:rPr lang="zh-TW" altLang="en-US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937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太陽能發電原理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dirty="0"/>
              <a:t>太陽能電池的發電能源來自太陽光，而太陽輻射的光譜主要是以可見光為中心，</a:t>
            </a:r>
            <a:r>
              <a:rPr lang="zh-TW" altLang="en-US" dirty="0" smtClean="0"/>
              <a:t>波長紫外光</a:t>
            </a:r>
            <a:r>
              <a:rPr lang="zh-TW" altLang="en-US" dirty="0"/>
              <a:t>到數微米的紅外光是主要的分布範圍</a:t>
            </a:r>
            <a:r>
              <a:rPr lang="zh-TW" altLang="en-US" dirty="0" smtClean="0"/>
              <a:t>。利用</a:t>
            </a:r>
            <a:r>
              <a:rPr lang="zh-TW" altLang="en-US" dirty="0"/>
              <a:t>電位差發電，無電磁波產生 </a:t>
            </a:r>
            <a:r>
              <a:rPr lang="zh-TW" altLang="en-US" dirty="0" smtClean="0"/>
              <a:t>太陽電池是</a:t>
            </a:r>
            <a:r>
              <a:rPr lang="zh-TW" altLang="en-US" dirty="0"/>
              <a:t>以半導體製程的製作方式做成的，其發電原理是將太陽光照射在太陽電池上，使太陽電池吸收太陽光能透過圖中的</a:t>
            </a:r>
            <a:r>
              <a:rPr lang="en-US" altLang="zh-TW" dirty="0"/>
              <a:t>p-</a:t>
            </a:r>
            <a:r>
              <a:rPr lang="zh-TW" altLang="en-US" dirty="0"/>
              <a:t>型半導體及</a:t>
            </a:r>
            <a:r>
              <a:rPr lang="en-US" altLang="zh-TW" dirty="0"/>
              <a:t>n-</a:t>
            </a:r>
            <a:r>
              <a:rPr lang="zh-TW" altLang="en-US" dirty="0"/>
              <a:t>型半導體使其產生電子</a:t>
            </a:r>
            <a:r>
              <a:rPr lang="en-US" altLang="zh-TW" dirty="0"/>
              <a:t>(</a:t>
            </a:r>
            <a:r>
              <a:rPr lang="zh-TW" altLang="en-US" dirty="0"/>
              <a:t>負極</a:t>
            </a:r>
            <a:r>
              <a:rPr lang="en-US" altLang="zh-TW" dirty="0"/>
              <a:t>)</a:t>
            </a:r>
            <a:r>
              <a:rPr lang="zh-TW" altLang="en-US" dirty="0"/>
              <a:t>及電洞</a:t>
            </a:r>
            <a:r>
              <a:rPr lang="en-US" altLang="zh-TW" dirty="0"/>
              <a:t>(</a:t>
            </a:r>
            <a:r>
              <a:rPr lang="zh-TW" altLang="en-US" dirty="0"/>
              <a:t>正極</a:t>
            </a:r>
            <a:r>
              <a:rPr lang="en-US" altLang="zh-TW" dirty="0"/>
              <a:t>)</a:t>
            </a:r>
            <a:r>
              <a:rPr lang="zh-TW" altLang="en-US" dirty="0"/>
              <a:t>，同時分離電子與電洞而形成電壓降，再經由導線傳輸至負載。簡單的說，太陽光電的發電原理，是利用太陽電池吸收</a:t>
            </a:r>
            <a:r>
              <a:rPr lang="en-US" altLang="zh-TW" dirty="0"/>
              <a:t>0.2μm</a:t>
            </a:r>
            <a:r>
              <a:rPr lang="zh-TW" altLang="en-US" dirty="0"/>
              <a:t>～</a:t>
            </a:r>
            <a:r>
              <a:rPr lang="en-US" altLang="zh-TW" dirty="0"/>
              <a:t>0.4μm</a:t>
            </a:r>
            <a:r>
              <a:rPr lang="zh-TW" altLang="en-US" dirty="0"/>
              <a:t>波長的太陽光，將光能直接轉變成電能輸出的一種發電方式。由於太陽電池產生的電是直流電，因此若需提供電力給家電用品或各式電器則需加裝直</a:t>
            </a:r>
            <a:r>
              <a:rPr lang="en-US" altLang="zh-TW" dirty="0"/>
              <a:t>/</a:t>
            </a:r>
            <a:r>
              <a:rPr lang="zh-TW" altLang="en-US" dirty="0"/>
              <a:t>交流轉換器，將直流電轉換成交流電，才能供電至家庭用電或工業用電。</a:t>
            </a:r>
          </a:p>
        </p:txBody>
      </p:sp>
    </p:spTree>
    <p:extLst>
      <p:ext uri="{BB962C8B-B14F-4D97-AF65-F5344CB8AC3E}">
        <p14:creationId xmlns:p14="http://schemas.microsoft.com/office/powerpoint/2010/main" val="229417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77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太陽能發電系統圖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C:\Users\Administrator\Desktop\Image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896544" cy="565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36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太陽能家庭的應用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/>
              <a:t>家庭發電</a:t>
            </a:r>
            <a:r>
              <a:rPr lang="zh-TW" altLang="en-US" dirty="0" smtClean="0"/>
              <a:t>系統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家庭用途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5" name="Picture 3" descr="C:\Users\Administrator\Desktop\pv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92896"/>
            <a:ext cx="445549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istrator\Desktop\f_866531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5163"/>
            <a:ext cx="4024139" cy="377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9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適當科技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台灣是一個屬於亞熱帶和熱帶的地區，太陽光相當充足，所以太陽能對於台灣而言，是個適合發展的地區，但還是有不適當的時候，例如梅雨季節、颱風等</a:t>
            </a:r>
            <a:r>
              <a:rPr lang="en-US" altLang="zh-TW" dirty="0" smtClean="0"/>
              <a:t>….</a:t>
            </a:r>
            <a:r>
              <a:rPr lang="zh-TW" altLang="en-US" dirty="0" smtClean="0"/>
              <a:t>一些大自然的變化，會使太陽能的功用大打折扣。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4733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太陽能優缺點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優點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太陽能是一種永續的能源，它是</a:t>
            </a:r>
            <a:r>
              <a:rPr lang="zh-TW" altLang="en-US" dirty="0"/>
              <a:t>人類可以利用的最豐富的</a:t>
            </a:r>
            <a:r>
              <a:rPr lang="zh-TW" altLang="en-US" dirty="0" smtClean="0"/>
              <a:t>能源、</a:t>
            </a:r>
            <a:r>
              <a:rPr lang="zh-TW" altLang="en-US" dirty="0"/>
              <a:t>到處都</a:t>
            </a:r>
            <a:r>
              <a:rPr lang="zh-TW" altLang="en-US" dirty="0" smtClean="0"/>
              <a:t>有的不</a:t>
            </a:r>
            <a:r>
              <a:rPr lang="zh-TW" altLang="en-US" dirty="0"/>
              <a:t>需要</a:t>
            </a:r>
            <a:r>
              <a:rPr lang="zh-TW" altLang="en-US" dirty="0" smtClean="0"/>
              <a:t>運輸、乾淨的能源、安全性佳等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缺點</a:t>
            </a:r>
            <a:r>
              <a:rPr lang="en-US" altLang="zh-TW" dirty="0" smtClean="0"/>
              <a:t>:</a:t>
            </a:r>
            <a:r>
              <a:rPr lang="zh-TW" altLang="en-US" dirty="0" smtClean="0"/>
              <a:t>需要利用</a:t>
            </a:r>
            <a:r>
              <a:rPr lang="zh-TW" altLang="en-US" dirty="0"/>
              <a:t>裝置必須具有相當大的</a:t>
            </a:r>
            <a:r>
              <a:rPr lang="zh-TW" altLang="en-US" dirty="0" smtClean="0"/>
              <a:t>面積、</a:t>
            </a:r>
            <a:r>
              <a:rPr lang="zh-TW" altLang="en-US" dirty="0"/>
              <a:t>受</a:t>
            </a:r>
            <a:r>
              <a:rPr lang="zh-TW" altLang="en-US" dirty="0" smtClean="0"/>
              <a:t>氣候晝夜</a:t>
            </a:r>
            <a:r>
              <a:rPr lang="zh-TW" altLang="en-US" dirty="0"/>
              <a:t>的</a:t>
            </a:r>
            <a:r>
              <a:rPr lang="zh-TW" altLang="en-US" dirty="0" smtClean="0"/>
              <a:t>影響、成本高、生產時有汙染等</a:t>
            </a:r>
            <a:r>
              <a:rPr lang="en-US" altLang="zh-TW" dirty="0" smtClean="0"/>
              <a:t>…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67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結論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我覺得太陽能是一個值得開發的能源，雖然有缺點，但在面對石油枯竭，太陽能的永續是很重要的，然而在開發時，必須評估當地的環境適不適合，否則在好的能源，用在不對的地方，也沒辦法發揮它的效用。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61097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368</Words>
  <Application>Microsoft Office PowerPoint</Application>
  <PresentationFormat>如螢幕大小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當適當科技與風險評估的角度來看太陽能系統</vt:lpstr>
      <vt:lpstr>目錄</vt:lpstr>
      <vt:lpstr>前言</vt:lpstr>
      <vt:lpstr>太陽能發電原理</vt:lpstr>
      <vt:lpstr>太陽能發電系統圖</vt:lpstr>
      <vt:lpstr>太陽能家庭的應用</vt:lpstr>
      <vt:lpstr>適當科技</vt:lpstr>
      <vt:lpstr>太陽能優缺點</vt:lpstr>
      <vt:lpstr>結論</vt:lpstr>
      <vt:lpstr>參考文獻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當適當科技與風險評估的角度來看太陽能系統</dc:title>
  <dc:creator>Win7User</dc:creator>
  <cp:lastModifiedBy>Win7User</cp:lastModifiedBy>
  <cp:revision>9</cp:revision>
  <dcterms:created xsi:type="dcterms:W3CDTF">2012-11-11T11:41:02Z</dcterms:created>
  <dcterms:modified xsi:type="dcterms:W3CDTF">2012-11-11T12:51:41Z</dcterms:modified>
</cp:coreProperties>
</file>