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4" r:id="rId2"/>
    <p:sldId id="256" r:id="rId3"/>
    <p:sldId id="257" r:id="rId4"/>
    <p:sldId id="259" r:id="rId5"/>
    <p:sldId id="260" r:id="rId6"/>
    <p:sldId id="261" r:id="rId7"/>
    <p:sldId id="269" r:id="rId8"/>
    <p:sldId id="270" r:id="rId9"/>
    <p:sldId id="262" r:id="rId10"/>
    <p:sldId id="264" r:id="rId11"/>
    <p:sldId id="265" r:id="rId12"/>
    <p:sldId id="266" r:id="rId13"/>
    <p:sldId id="263" r:id="rId14"/>
    <p:sldId id="258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063C519E-76A3-4A57-828D-94844052CFCD}">
          <p14:sldIdLst>
            <p14:sldId id="284"/>
            <p14:sldId id="256"/>
            <p14:sldId id="257"/>
            <p14:sldId id="259"/>
            <p14:sldId id="260"/>
            <p14:sldId id="261"/>
            <p14:sldId id="269"/>
            <p14:sldId id="270"/>
            <p14:sldId id="262"/>
          </p14:sldIdLst>
        </p14:section>
        <p14:section name="未命名的章節" id="{DF371E6F-E814-456F-B694-5D701C79D1EA}">
          <p14:sldIdLst>
            <p14:sldId id="264"/>
            <p14:sldId id="265"/>
            <p14:sldId id="266"/>
            <p14:sldId id="263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2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019FAD-1997-4B19-9303-DC36A16A9C10}" type="doc">
      <dgm:prSet loTypeId="urn:microsoft.com/office/officeart/2005/8/layout/vList2#1" loCatId="list" qsTypeId="urn:microsoft.com/office/officeart/2005/8/quickstyle/simple1#1" qsCatId="simple" csTypeId="urn:microsoft.com/office/officeart/2005/8/colors/accent2_2#1" csCatId="accent2" phldr="1"/>
      <dgm:spPr/>
      <dgm:t>
        <a:bodyPr/>
        <a:lstStyle/>
        <a:p>
          <a:endParaRPr lang="zh-TW" altLang="en-US"/>
        </a:p>
      </dgm:t>
    </dgm:pt>
    <dgm:pt modelId="{642EDC81-2587-4180-9CB9-9B6F2A9185E1}">
      <dgm:prSet/>
      <dgm:spPr/>
      <dgm:t>
        <a:bodyPr/>
        <a:lstStyle/>
        <a:p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《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大學中文寫作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》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是一本大學寫作指導用書，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全書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分為十章。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 </a:t>
          </a:r>
        </a:p>
        <a:p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國立清華大學寫作中心編著，</a:t>
          </a:r>
          <a:r>
            <a:rPr 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2005</a:t>
          </a:r>
          <a:endParaRPr lang="zh-TW" dirty="0"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5D8D7379-2DD0-463D-B657-40E8C98420EA}" type="parTrans" cxnId="{C8655E7A-A9D4-414A-9DF1-1862A4AD9678}">
      <dgm:prSet/>
      <dgm:spPr/>
      <dgm:t>
        <a:bodyPr/>
        <a:lstStyle/>
        <a:p>
          <a:endParaRPr lang="zh-TW" altLang="en-US"/>
        </a:p>
      </dgm:t>
    </dgm:pt>
    <dgm:pt modelId="{25B634A5-9451-419D-B4A3-141DF4380398}" type="sibTrans" cxnId="{C8655E7A-A9D4-414A-9DF1-1862A4AD9678}">
      <dgm:prSet/>
      <dgm:spPr/>
      <dgm:t>
        <a:bodyPr/>
        <a:lstStyle/>
        <a:p>
          <a:endParaRPr lang="zh-TW" altLang="en-US"/>
        </a:p>
      </dgm:t>
    </dgm:pt>
    <dgm:pt modelId="{29876C7E-8264-4C54-A775-6C5A4EBD1ED8}">
      <dgm:prSet/>
      <dgm:spPr/>
      <dgm:t>
        <a:bodyPr/>
        <a:lstStyle/>
        <a:p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本文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&lt;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如果小美人魚可以寫封信</a:t>
          </a:r>
          <a:r>
            <a:rPr lang="en-US" dirty="0">
              <a:latin typeface="標楷體" panose="03000509000000000000" pitchFamily="65" charset="-120"/>
              <a:ea typeface="標楷體" panose="03000509000000000000" pitchFamily="65" charset="-120"/>
            </a:rPr>
            <a:t>&gt;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是</a:t>
          </a:r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書</a:t>
          </a:r>
          <a:r>
            <a:rPr lang="zh-TW" dirty="0">
              <a:latin typeface="標楷體" panose="03000509000000000000" pitchFamily="65" charset="-120"/>
              <a:ea typeface="標楷體" panose="03000509000000000000" pitchFamily="65" charset="-120"/>
            </a:rPr>
            <a:t>中第一章。</a:t>
          </a:r>
        </a:p>
      </dgm:t>
    </dgm:pt>
    <dgm:pt modelId="{F1B38C80-A26C-4B4A-B9EC-A8E87551DC4A}" type="parTrans" cxnId="{79EA6D0A-D02B-495D-9E6E-5CF99522BDBD}">
      <dgm:prSet/>
      <dgm:spPr/>
      <dgm:t>
        <a:bodyPr/>
        <a:lstStyle/>
        <a:p>
          <a:endParaRPr lang="zh-TW" altLang="en-US"/>
        </a:p>
      </dgm:t>
    </dgm:pt>
    <dgm:pt modelId="{E05084C6-6BCF-4134-855C-441D1B02129B}" type="sibTrans" cxnId="{79EA6D0A-D02B-495D-9E6E-5CF99522BDBD}">
      <dgm:prSet/>
      <dgm:spPr/>
      <dgm:t>
        <a:bodyPr/>
        <a:lstStyle/>
        <a:p>
          <a:endParaRPr lang="zh-TW" altLang="en-US"/>
        </a:p>
      </dgm:t>
    </dgm:pt>
    <dgm:pt modelId="{4CBD9995-C4AF-409F-B4CC-A3D5A6995EA8}" type="pres">
      <dgm:prSet presAssocID="{3D019FAD-1997-4B19-9303-DC36A16A9C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4FF017CA-91BB-4250-BD98-17BA865EE28F}" type="pres">
      <dgm:prSet presAssocID="{642EDC81-2587-4180-9CB9-9B6F2A9185E1}" presName="parentText" presStyleLbl="node1" presStyleIdx="0" presStyleCnt="2" custScaleX="99702" custLinFactNeighborX="406" custLinFactNeighborY="-4076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315E41A-7E0C-4F4D-B149-979FDC33825B}" type="pres">
      <dgm:prSet presAssocID="{25B634A5-9451-419D-B4A3-141DF4380398}" presName="spacer" presStyleCnt="0"/>
      <dgm:spPr/>
    </dgm:pt>
    <dgm:pt modelId="{F282B95D-6C97-46B7-8D42-3C07B9A8CB42}" type="pres">
      <dgm:prSet presAssocID="{29876C7E-8264-4C54-A775-6C5A4EBD1ED8}" presName="parentText" presStyleLbl="node1" presStyleIdx="1" presStyleCnt="2" custScaleY="52813" custLinFactNeighborY="-5011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8655E7A-A9D4-414A-9DF1-1862A4AD9678}" srcId="{3D019FAD-1997-4B19-9303-DC36A16A9C10}" destId="{642EDC81-2587-4180-9CB9-9B6F2A9185E1}" srcOrd="0" destOrd="0" parTransId="{5D8D7379-2DD0-463D-B657-40E8C98420EA}" sibTransId="{25B634A5-9451-419D-B4A3-141DF4380398}"/>
    <dgm:cxn modelId="{1D6C848D-7E07-4569-99ED-EF7EFF23BD69}" type="presOf" srcId="{3D019FAD-1997-4B19-9303-DC36A16A9C10}" destId="{4CBD9995-C4AF-409F-B4CC-A3D5A6995EA8}" srcOrd="0" destOrd="0" presId="urn:microsoft.com/office/officeart/2005/8/layout/vList2#1"/>
    <dgm:cxn modelId="{89A5E88E-4427-47F0-B975-E78F2766C3C7}" type="presOf" srcId="{29876C7E-8264-4C54-A775-6C5A4EBD1ED8}" destId="{F282B95D-6C97-46B7-8D42-3C07B9A8CB42}" srcOrd="0" destOrd="0" presId="urn:microsoft.com/office/officeart/2005/8/layout/vList2#1"/>
    <dgm:cxn modelId="{FD928D41-B602-4FC4-A5CA-475CE5CCCCB8}" type="presOf" srcId="{642EDC81-2587-4180-9CB9-9B6F2A9185E1}" destId="{4FF017CA-91BB-4250-BD98-17BA865EE28F}" srcOrd="0" destOrd="0" presId="urn:microsoft.com/office/officeart/2005/8/layout/vList2#1"/>
    <dgm:cxn modelId="{79EA6D0A-D02B-495D-9E6E-5CF99522BDBD}" srcId="{3D019FAD-1997-4B19-9303-DC36A16A9C10}" destId="{29876C7E-8264-4C54-A775-6C5A4EBD1ED8}" srcOrd="1" destOrd="0" parTransId="{F1B38C80-A26C-4B4A-B9EC-A8E87551DC4A}" sibTransId="{E05084C6-6BCF-4134-855C-441D1B02129B}"/>
    <dgm:cxn modelId="{F2D76127-659F-4A74-ABCD-07BA20AF30DF}" type="presParOf" srcId="{4CBD9995-C4AF-409F-B4CC-A3D5A6995EA8}" destId="{4FF017CA-91BB-4250-BD98-17BA865EE28F}" srcOrd="0" destOrd="0" presId="urn:microsoft.com/office/officeart/2005/8/layout/vList2#1"/>
    <dgm:cxn modelId="{D9C8FCEF-BAA1-49EC-9688-42B3EB7869A4}" type="presParOf" srcId="{4CBD9995-C4AF-409F-B4CC-A3D5A6995EA8}" destId="{5315E41A-7E0C-4F4D-B149-979FDC33825B}" srcOrd="1" destOrd="0" presId="urn:microsoft.com/office/officeart/2005/8/layout/vList2#1"/>
    <dgm:cxn modelId="{9A6039B1-D327-41E8-9566-01131653D9FA}" type="presParOf" srcId="{4CBD9995-C4AF-409F-B4CC-A3D5A6995EA8}" destId="{F282B95D-6C97-46B7-8D42-3C07B9A8CB42}" srcOrd="2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53058E-8073-41E4-9765-A356686CD084}" type="doc">
      <dgm:prSet loTypeId="urn:microsoft.com/office/officeart/2005/8/layout/target3" loCatId="relationship" qsTypeId="urn:microsoft.com/office/officeart/2005/8/quickstyle/simple1#10" qsCatId="simple" csTypeId="urn:microsoft.com/office/officeart/2005/8/colors/colorful1#2" csCatId="colorful" phldr="1"/>
      <dgm:spPr/>
      <dgm:t>
        <a:bodyPr/>
        <a:lstStyle/>
        <a:p>
          <a:endParaRPr lang="zh-TW" altLang="en-US"/>
        </a:p>
      </dgm:t>
    </dgm:pt>
    <dgm:pt modelId="{70CE96E5-2A7D-4B48-A24B-8F6C5D3BD7A4}">
      <dgm:prSet custT="1"/>
      <dgm:spPr/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飲料店打工</a:t>
          </a:r>
        </a:p>
      </dgm:t>
    </dgm:pt>
    <dgm:pt modelId="{185E470C-6061-47B6-9571-21F0FDABAF97}" type="parTrans" cxnId="{B93CD18B-FA3E-4BAF-A984-EC2A2DB35BF9}">
      <dgm:prSet/>
      <dgm:spPr/>
      <dgm:t>
        <a:bodyPr/>
        <a:lstStyle/>
        <a:p>
          <a:endParaRPr lang="zh-TW" altLang="en-US"/>
        </a:p>
      </dgm:t>
    </dgm:pt>
    <dgm:pt modelId="{FD3C23E8-F2F8-445D-866F-277A72D18A24}" type="sibTrans" cxnId="{B93CD18B-FA3E-4BAF-A984-EC2A2DB35BF9}">
      <dgm:prSet/>
      <dgm:spPr/>
      <dgm:t>
        <a:bodyPr/>
        <a:lstStyle/>
        <a:p>
          <a:endParaRPr lang="zh-TW" altLang="en-US"/>
        </a:p>
      </dgm:t>
    </dgm:pt>
    <dgm:pt modelId="{049BF3CA-F9B6-4902-ACBF-1882ACC63DB3}" type="pres">
      <dgm:prSet presAssocID="{9F53058E-8073-41E4-9765-A356686CD08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FDBCDD-1A6B-41C7-BFB9-A4ACEA74A551}" type="pres">
      <dgm:prSet presAssocID="{70CE96E5-2A7D-4B48-A24B-8F6C5D3BD7A4}" presName="circle1" presStyleLbl="node1" presStyleIdx="0" presStyleCnt="1"/>
      <dgm:spPr/>
    </dgm:pt>
    <dgm:pt modelId="{ECD05ECC-AD71-4228-83E6-312AEE3EEF69}" type="pres">
      <dgm:prSet presAssocID="{70CE96E5-2A7D-4B48-A24B-8F6C5D3BD7A4}" presName="space" presStyleCnt="0"/>
      <dgm:spPr/>
    </dgm:pt>
    <dgm:pt modelId="{BEB54093-F01B-4943-9C6F-D5E216D3D805}" type="pres">
      <dgm:prSet presAssocID="{70CE96E5-2A7D-4B48-A24B-8F6C5D3BD7A4}" presName="rect1" presStyleLbl="alignAcc1" presStyleIdx="0" presStyleCnt="1" custLinFactNeighborX="16853" custLinFactNeighborY="17109"/>
      <dgm:spPr/>
      <dgm:t>
        <a:bodyPr/>
        <a:lstStyle/>
        <a:p>
          <a:endParaRPr lang="zh-TW" altLang="en-US"/>
        </a:p>
      </dgm:t>
    </dgm:pt>
    <dgm:pt modelId="{34A53E12-0E12-41B8-B4E6-DF301B106B91}" type="pres">
      <dgm:prSet presAssocID="{70CE96E5-2A7D-4B48-A24B-8F6C5D3BD7A4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AFC30C5-565A-4D5C-85F8-904A13C3528E}" type="presOf" srcId="{9F53058E-8073-41E4-9765-A356686CD084}" destId="{049BF3CA-F9B6-4902-ACBF-1882ACC63DB3}" srcOrd="0" destOrd="0" presId="urn:microsoft.com/office/officeart/2005/8/layout/target3"/>
    <dgm:cxn modelId="{20BF28AC-B252-41AE-B1CF-C72E3B979191}" type="presOf" srcId="{70CE96E5-2A7D-4B48-A24B-8F6C5D3BD7A4}" destId="{34A53E12-0E12-41B8-B4E6-DF301B106B91}" srcOrd="1" destOrd="0" presId="urn:microsoft.com/office/officeart/2005/8/layout/target3"/>
    <dgm:cxn modelId="{B93CD18B-FA3E-4BAF-A984-EC2A2DB35BF9}" srcId="{9F53058E-8073-41E4-9765-A356686CD084}" destId="{70CE96E5-2A7D-4B48-A24B-8F6C5D3BD7A4}" srcOrd="0" destOrd="0" parTransId="{185E470C-6061-47B6-9571-21F0FDABAF97}" sibTransId="{FD3C23E8-F2F8-445D-866F-277A72D18A24}"/>
    <dgm:cxn modelId="{EE4225D1-39E2-4C8C-9145-118348D0D793}" type="presOf" srcId="{70CE96E5-2A7D-4B48-A24B-8F6C5D3BD7A4}" destId="{BEB54093-F01B-4943-9C6F-D5E216D3D805}" srcOrd="0" destOrd="0" presId="urn:microsoft.com/office/officeart/2005/8/layout/target3"/>
    <dgm:cxn modelId="{E2697D31-B889-4988-8976-E270DF2118EC}" type="presParOf" srcId="{049BF3CA-F9B6-4902-ACBF-1882ACC63DB3}" destId="{53FDBCDD-1A6B-41C7-BFB9-A4ACEA74A551}" srcOrd="0" destOrd="0" presId="urn:microsoft.com/office/officeart/2005/8/layout/target3"/>
    <dgm:cxn modelId="{3CFFA8CF-B389-4F68-99AF-C4EE2D040FB3}" type="presParOf" srcId="{049BF3CA-F9B6-4902-ACBF-1882ACC63DB3}" destId="{ECD05ECC-AD71-4228-83E6-312AEE3EEF69}" srcOrd="1" destOrd="0" presId="urn:microsoft.com/office/officeart/2005/8/layout/target3"/>
    <dgm:cxn modelId="{B6263FF2-4EA5-4AC7-BEC0-6EFF2193603E}" type="presParOf" srcId="{049BF3CA-F9B6-4902-ACBF-1882ACC63DB3}" destId="{BEB54093-F01B-4943-9C6F-D5E216D3D805}" srcOrd="2" destOrd="0" presId="urn:microsoft.com/office/officeart/2005/8/layout/target3"/>
    <dgm:cxn modelId="{C0541C32-1EF3-4D34-BC78-7F3A83250481}" type="presParOf" srcId="{049BF3CA-F9B6-4902-ACBF-1882ACC63DB3}" destId="{34A53E12-0E12-41B8-B4E6-DF301B106B9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932E893-E3F2-4F7A-B7F1-8A6AE49ACC2D}" type="doc">
      <dgm:prSet loTypeId="urn:microsoft.com/office/officeart/2005/8/layout/radial4#1" loCatId="relationship" qsTypeId="urn:microsoft.com/office/officeart/2005/8/quickstyle/simple1#11" qsCatId="simple" csTypeId="urn:microsoft.com/office/officeart/2005/8/colors/colorful5#2" csCatId="colorful" phldr="1"/>
      <dgm:spPr/>
      <dgm:t>
        <a:bodyPr/>
        <a:lstStyle/>
        <a:p>
          <a:endParaRPr lang="zh-TW" altLang="en-US"/>
        </a:p>
      </dgm:t>
    </dgm:pt>
    <dgm:pt modelId="{495C79C2-7AC0-419F-98F9-2AE593041234}">
      <dgm:prSet phldrT="[文字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寫作是現代生活中的重要工具，需要反覆操練，學習技巧，經由訓練越磨越亮，使溝通表達更加清楚順暢。</a:t>
          </a:r>
          <a:endParaRPr lang="zh-TW" altLang="en-US" sz="2800" dirty="0"/>
        </a:p>
      </dgm:t>
    </dgm:pt>
    <dgm:pt modelId="{6E9A83DB-FC90-4D46-98C7-E97343225693}" type="parTrans" cxnId="{83BB04DD-EDBB-4906-92E8-3BABB66FDC5F}">
      <dgm:prSet/>
      <dgm:spPr/>
      <dgm:t>
        <a:bodyPr/>
        <a:lstStyle/>
        <a:p>
          <a:endParaRPr lang="zh-TW" altLang="en-US"/>
        </a:p>
      </dgm:t>
    </dgm:pt>
    <dgm:pt modelId="{7A740D62-3487-4654-BF60-B4CD2E0BCDEF}" type="sibTrans" cxnId="{83BB04DD-EDBB-4906-92E8-3BABB66FDC5F}">
      <dgm:prSet/>
      <dgm:spPr/>
      <dgm:t>
        <a:bodyPr/>
        <a:lstStyle/>
        <a:p>
          <a:endParaRPr lang="zh-TW" altLang="en-US"/>
        </a:p>
      </dgm:t>
    </dgm:pt>
    <dgm:pt modelId="{D0904560-B38D-4A42-B2FE-211DB96B02C1}">
      <dgm:prSet phldrT="[文字]" custT="1"/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我們從小以為只要識字，只要能聽、說、讀、寫，自然會寫作、能寫作。</a:t>
          </a:r>
          <a:endParaRPr lang="zh-TW" altLang="en-US" sz="2800" dirty="0"/>
        </a:p>
      </dgm:t>
    </dgm:pt>
    <dgm:pt modelId="{86F4688E-4273-43AF-A2BA-960F42D764E3}" type="parTrans" cxnId="{6ADF852B-5D40-4382-8D39-636FDF968AB1}">
      <dgm:prSet/>
      <dgm:spPr/>
      <dgm:t>
        <a:bodyPr/>
        <a:lstStyle/>
        <a:p>
          <a:endParaRPr lang="zh-TW" altLang="en-US"/>
        </a:p>
      </dgm:t>
    </dgm:pt>
    <dgm:pt modelId="{A616BE69-ED76-4B56-BFB2-3561BC5B1D87}" type="sibTrans" cxnId="{6ADF852B-5D40-4382-8D39-636FDF968AB1}">
      <dgm:prSet/>
      <dgm:spPr/>
      <dgm:t>
        <a:bodyPr/>
        <a:lstStyle/>
        <a:p>
          <a:endParaRPr lang="zh-TW" altLang="en-US"/>
        </a:p>
      </dgm:t>
    </dgm:pt>
    <dgm:pt modelId="{A142AF9C-E990-493D-B99F-BD82783CA012}">
      <dgm:prSet phldrT="[文字]" custT="1"/>
      <dgm:spPr/>
      <dgm:t>
        <a:bodyPr/>
        <a:lstStyle/>
        <a:p>
          <a:pPr algn="just"/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寫作能力被我們以本能看待而嚴重忽略，未能認真培育。</a:t>
          </a:r>
          <a:endParaRPr lang="zh-TW" altLang="en-US" sz="2800" dirty="0"/>
        </a:p>
      </dgm:t>
    </dgm:pt>
    <dgm:pt modelId="{AD011D62-3A9F-4590-B0FE-7C01D83BD07E}" type="parTrans" cxnId="{E4A0975E-1CF1-4729-9F79-87A39EF7BE79}">
      <dgm:prSet/>
      <dgm:spPr/>
      <dgm:t>
        <a:bodyPr/>
        <a:lstStyle/>
        <a:p>
          <a:endParaRPr lang="zh-TW" altLang="en-US"/>
        </a:p>
      </dgm:t>
    </dgm:pt>
    <dgm:pt modelId="{78AE77C1-D32F-437A-BF01-70ABFDA31881}" type="sibTrans" cxnId="{E4A0975E-1CF1-4729-9F79-87A39EF7BE79}">
      <dgm:prSet/>
      <dgm:spPr/>
      <dgm:t>
        <a:bodyPr/>
        <a:lstStyle/>
        <a:p>
          <a:endParaRPr lang="zh-TW" altLang="en-US"/>
        </a:p>
      </dgm:t>
    </dgm:pt>
    <dgm:pt modelId="{27966F12-9990-4BC7-9C7D-94E4CBB66CC5}" type="pres">
      <dgm:prSet presAssocID="{A932E893-E3F2-4F7A-B7F1-8A6AE49ACC2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D401F19-A5E7-4BB0-A96B-FC139BF80ABE}" type="pres">
      <dgm:prSet presAssocID="{495C79C2-7AC0-419F-98F9-2AE593041234}" presName="centerShape" presStyleLbl="node0" presStyleIdx="0" presStyleCnt="1" custScaleX="108733" custScaleY="109567" custLinFactNeighborX="181" custLinFactNeighborY="-2673"/>
      <dgm:spPr/>
      <dgm:t>
        <a:bodyPr/>
        <a:lstStyle/>
        <a:p>
          <a:endParaRPr lang="zh-TW" altLang="en-US"/>
        </a:p>
      </dgm:t>
    </dgm:pt>
    <dgm:pt modelId="{15841E01-BADF-4D28-A458-0C100D0BE4DF}" type="pres">
      <dgm:prSet presAssocID="{86F4688E-4273-43AF-A2BA-960F42D764E3}" presName="parTrans" presStyleLbl="bgSibTrans2D1" presStyleIdx="0" presStyleCnt="2" custLinFactY="18156" custLinFactNeighborX="-10181" custLinFactNeighborY="100000"/>
      <dgm:spPr/>
      <dgm:t>
        <a:bodyPr/>
        <a:lstStyle/>
        <a:p>
          <a:endParaRPr lang="zh-TW" altLang="en-US"/>
        </a:p>
      </dgm:t>
    </dgm:pt>
    <dgm:pt modelId="{B7200913-8326-4081-BBB4-2C01B4FD6905}" type="pres">
      <dgm:prSet presAssocID="{D0904560-B38D-4A42-B2FE-211DB96B02C1}" presName="node" presStyleLbl="node1" presStyleIdx="0" presStyleCnt="2" custScaleX="97636" custScaleY="72596" custRadScaleRad="87849" custRadScaleInc="-4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66D102F-F0A5-49D4-B8D1-B7E17491A9D2}" type="pres">
      <dgm:prSet presAssocID="{AD011D62-3A9F-4590-B0FE-7C01D83BD07E}" presName="parTrans" presStyleLbl="bgSibTrans2D1" presStyleIdx="1" presStyleCnt="2" custAng="98076" custScaleX="85143" custLinFactY="22094" custLinFactNeighborX="-801" custLinFactNeighborY="100000"/>
      <dgm:spPr/>
      <dgm:t>
        <a:bodyPr/>
        <a:lstStyle/>
        <a:p>
          <a:endParaRPr lang="zh-TW" altLang="en-US"/>
        </a:p>
      </dgm:t>
    </dgm:pt>
    <dgm:pt modelId="{3C41FBD4-1330-4C41-B706-793F5D32AD8F}" type="pres">
      <dgm:prSet presAssocID="{A142AF9C-E990-493D-B99F-BD82783CA012}" presName="node" presStyleLbl="node1" presStyleIdx="1" presStyleCnt="2" custScaleX="108440" custScaleY="73384" custRadScaleRad="93688" custRadScaleInc="44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57FFE16-BBBC-401F-9632-4773F62A68A2}" type="presOf" srcId="{AD011D62-3A9F-4590-B0FE-7C01D83BD07E}" destId="{C66D102F-F0A5-49D4-B8D1-B7E17491A9D2}" srcOrd="0" destOrd="0" presId="urn:microsoft.com/office/officeart/2005/8/layout/radial4#1"/>
    <dgm:cxn modelId="{E4A0975E-1CF1-4729-9F79-87A39EF7BE79}" srcId="{495C79C2-7AC0-419F-98F9-2AE593041234}" destId="{A142AF9C-E990-493D-B99F-BD82783CA012}" srcOrd="1" destOrd="0" parTransId="{AD011D62-3A9F-4590-B0FE-7C01D83BD07E}" sibTransId="{78AE77C1-D32F-437A-BF01-70ABFDA31881}"/>
    <dgm:cxn modelId="{8043DFA9-D95A-4AA3-BB94-8DB0EA69B47E}" type="presOf" srcId="{86F4688E-4273-43AF-A2BA-960F42D764E3}" destId="{15841E01-BADF-4D28-A458-0C100D0BE4DF}" srcOrd="0" destOrd="0" presId="urn:microsoft.com/office/officeart/2005/8/layout/radial4#1"/>
    <dgm:cxn modelId="{A173FECC-2B91-401A-8064-2526925FA394}" type="presOf" srcId="{A932E893-E3F2-4F7A-B7F1-8A6AE49ACC2D}" destId="{27966F12-9990-4BC7-9C7D-94E4CBB66CC5}" srcOrd="0" destOrd="0" presId="urn:microsoft.com/office/officeart/2005/8/layout/radial4#1"/>
    <dgm:cxn modelId="{83BB04DD-EDBB-4906-92E8-3BABB66FDC5F}" srcId="{A932E893-E3F2-4F7A-B7F1-8A6AE49ACC2D}" destId="{495C79C2-7AC0-419F-98F9-2AE593041234}" srcOrd="0" destOrd="0" parTransId="{6E9A83DB-FC90-4D46-98C7-E97343225693}" sibTransId="{7A740D62-3487-4654-BF60-B4CD2E0BCDEF}"/>
    <dgm:cxn modelId="{E75EABA5-AD11-4B42-8B13-FC33F90DA898}" type="presOf" srcId="{495C79C2-7AC0-419F-98F9-2AE593041234}" destId="{BD401F19-A5E7-4BB0-A96B-FC139BF80ABE}" srcOrd="0" destOrd="0" presId="urn:microsoft.com/office/officeart/2005/8/layout/radial4#1"/>
    <dgm:cxn modelId="{28AC3A4F-2E3D-4CAE-B918-04DEF6A7D4E1}" type="presOf" srcId="{D0904560-B38D-4A42-B2FE-211DB96B02C1}" destId="{B7200913-8326-4081-BBB4-2C01B4FD6905}" srcOrd="0" destOrd="0" presId="urn:microsoft.com/office/officeart/2005/8/layout/radial4#1"/>
    <dgm:cxn modelId="{6ADF852B-5D40-4382-8D39-636FDF968AB1}" srcId="{495C79C2-7AC0-419F-98F9-2AE593041234}" destId="{D0904560-B38D-4A42-B2FE-211DB96B02C1}" srcOrd="0" destOrd="0" parTransId="{86F4688E-4273-43AF-A2BA-960F42D764E3}" sibTransId="{A616BE69-ED76-4B56-BFB2-3561BC5B1D87}"/>
    <dgm:cxn modelId="{00FB605B-F115-44B6-9250-3FAFA6513AE7}" type="presOf" srcId="{A142AF9C-E990-493D-B99F-BD82783CA012}" destId="{3C41FBD4-1330-4C41-B706-793F5D32AD8F}" srcOrd="0" destOrd="0" presId="urn:microsoft.com/office/officeart/2005/8/layout/radial4#1"/>
    <dgm:cxn modelId="{4F719E19-EDDD-4485-823F-C6E0E1591710}" type="presParOf" srcId="{27966F12-9990-4BC7-9C7D-94E4CBB66CC5}" destId="{BD401F19-A5E7-4BB0-A96B-FC139BF80ABE}" srcOrd="0" destOrd="0" presId="urn:microsoft.com/office/officeart/2005/8/layout/radial4#1"/>
    <dgm:cxn modelId="{D450264D-5219-488C-B93C-3FD05319F944}" type="presParOf" srcId="{27966F12-9990-4BC7-9C7D-94E4CBB66CC5}" destId="{15841E01-BADF-4D28-A458-0C100D0BE4DF}" srcOrd="1" destOrd="0" presId="urn:microsoft.com/office/officeart/2005/8/layout/radial4#1"/>
    <dgm:cxn modelId="{FE62F993-0E88-44B4-98DB-84318E9CF794}" type="presParOf" srcId="{27966F12-9990-4BC7-9C7D-94E4CBB66CC5}" destId="{B7200913-8326-4081-BBB4-2C01B4FD6905}" srcOrd="2" destOrd="0" presId="urn:microsoft.com/office/officeart/2005/8/layout/radial4#1"/>
    <dgm:cxn modelId="{5F3EE16E-252B-4DBB-831D-EB969B00A177}" type="presParOf" srcId="{27966F12-9990-4BC7-9C7D-94E4CBB66CC5}" destId="{C66D102F-F0A5-49D4-B8D1-B7E17491A9D2}" srcOrd="3" destOrd="0" presId="urn:microsoft.com/office/officeart/2005/8/layout/radial4#1"/>
    <dgm:cxn modelId="{89F9F0F2-6114-486A-92EA-0C9085D0268B}" type="presParOf" srcId="{27966F12-9990-4BC7-9C7D-94E4CBB66CC5}" destId="{3C41FBD4-1330-4C41-B706-793F5D32AD8F}" srcOrd="4" destOrd="0" presId="urn:microsoft.com/office/officeart/2005/8/layout/radial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0F1E49-6996-4CE5-8E53-BD7413770BD9}" type="doc">
      <dgm:prSet loTypeId="urn:microsoft.com/office/officeart/2005/8/layout/vList2#2" loCatId="list" qsTypeId="urn:microsoft.com/office/officeart/2005/8/quickstyle/simple1#2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24042318-908F-4105-B001-EDFA4374B227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六位美麗的人魚公主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FFE9E43-9702-4FAC-8594-4E0C6777FCC5}" type="parTrans" cxnId="{9EDC78ED-8DD4-4F62-921F-B59070C11317}">
      <dgm:prSet/>
      <dgm:spPr/>
      <dgm:t>
        <a:bodyPr/>
        <a:lstStyle/>
        <a:p>
          <a:endParaRPr lang="zh-TW" altLang="en-US"/>
        </a:p>
      </dgm:t>
    </dgm:pt>
    <dgm:pt modelId="{B04E6734-5AEB-4C8E-9C49-BED63B0E68A0}" type="sibTrans" cxnId="{9EDC78ED-8DD4-4F62-921F-B59070C11317}">
      <dgm:prSet/>
      <dgm:spPr/>
      <dgm:t>
        <a:bodyPr/>
        <a:lstStyle/>
        <a:p>
          <a:endParaRPr lang="zh-TW" altLang="en-US"/>
        </a:p>
      </dgm:t>
    </dgm:pt>
    <dgm:pt modelId="{FB3AFAEF-6607-41AA-8ABD-994DD343052D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最小最美麗的公主，有著金黃長髮，想去海面瞧瞧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3AA6789-ADB7-4498-82F6-8F679E74868C}" type="parTrans" cxnId="{7881265C-14B2-4892-85EC-9B1FC080DC88}">
      <dgm:prSet/>
      <dgm:spPr/>
      <dgm:t>
        <a:bodyPr/>
        <a:lstStyle/>
        <a:p>
          <a:endParaRPr lang="zh-TW" altLang="en-US"/>
        </a:p>
      </dgm:t>
    </dgm:pt>
    <dgm:pt modelId="{25902130-A55E-40AF-ACB2-1DD2003E835B}" type="sibTrans" cxnId="{7881265C-14B2-4892-85EC-9B1FC080DC88}">
      <dgm:prSet/>
      <dgm:spPr/>
      <dgm:t>
        <a:bodyPr/>
        <a:lstStyle/>
        <a:p>
          <a:endParaRPr lang="zh-TW" altLang="en-US"/>
        </a:p>
      </dgm:t>
    </dgm:pt>
    <dgm:pt modelId="{9F9B99D0-C104-4259-9655-25DAC0B97F98}">
      <dgm:prSet custT="1"/>
      <dgm:spPr/>
      <dgm:t>
        <a:bodyPr/>
        <a:lstStyle/>
        <a:p>
          <a:r>
            <a:rPr 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15</a:t>
          </a:r>
          <a:r>
            <a:rPr 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歲生日時，遇見落難的王子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9DF8C7B-1BEB-45F8-8634-83EB2C3F28AD}" type="parTrans" cxnId="{6DC217BB-0B0C-4103-B317-4B16E5DD9AA2}">
      <dgm:prSet/>
      <dgm:spPr/>
      <dgm:t>
        <a:bodyPr/>
        <a:lstStyle/>
        <a:p>
          <a:endParaRPr lang="zh-TW" altLang="en-US"/>
        </a:p>
      </dgm:t>
    </dgm:pt>
    <dgm:pt modelId="{333DC552-AAD6-4785-8052-843A717779E1}" type="sibTrans" cxnId="{6DC217BB-0B0C-4103-B317-4B16E5DD9AA2}">
      <dgm:prSet/>
      <dgm:spPr/>
      <dgm:t>
        <a:bodyPr/>
        <a:lstStyle/>
        <a:p>
          <a:endParaRPr lang="zh-TW" altLang="en-US"/>
        </a:p>
      </dgm:t>
    </dgm:pt>
    <dgm:pt modelId="{773C51B3-345D-4F90-BBDF-1E2B91916587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公主救了王子以後躲藏起來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7388FB7-2BCA-4153-8F9F-33DFB27098BA}" type="parTrans" cxnId="{F6A7CEEE-02A5-44B4-AA4D-117736F731DA}">
      <dgm:prSet/>
      <dgm:spPr/>
      <dgm:t>
        <a:bodyPr/>
        <a:lstStyle/>
        <a:p>
          <a:endParaRPr lang="zh-TW" altLang="en-US"/>
        </a:p>
      </dgm:t>
    </dgm:pt>
    <dgm:pt modelId="{A6AEBD92-FA22-488E-8C59-7F84559C2DC8}" type="sibTrans" cxnId="{F6A7CEEE-02A5-44B4-AA4D-117736F731DA}">
      <dgm:prSet/>
      <dgm:spPr/>
      <dgm:t>
        <a:bodyPr/>
        <a:lstStyle/>
        <a:p>
          <a:endParaRPr lang="zh-TW" altLang="en-US"/>
        </a:p>
      </dgm:t>
    </dgm:pt>
    <dgm:pt modelId="{5BBCC18F-202F-4AC0-A457-940215C17158}" type="pres">
      <dgm:prSet presAssocID="{590F1E49-6996-4CE5-8E53-BD7413770B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D6089CB-265B-4D29-B0FE-CAB764464BC6}" type="pres">
      <dgm:prSet presAssocID="{24042318-908F-4105-B001-EDFA4374B227}" presName="parentText" presStyleLbl="node1" presStyleIdx="0" presStyleCnt="4" custLinFactNeighborX="-256" custLinFactNeighborY="-33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734899-47B9-4AFF-8E69-2A4D46BC980D}" type="pres">
      <dgm:prSet presAssocID="{B04E6734-5AEB-4C8E-9C49-BED63B0E68A0}" presName="spacer" presStyleCnt="0"/>
      <dgm:spPr/>
    </dgm:pt>
    <dgm:pt modelId="{12563129-7B25-4353-A509-CAF1166CD277}" type="pres">
      <dgm:prSet presAssocID="{FB3AFAEF-6607-41AA-8ABD-994DD343052D}" presName="parentText" presStyleLbl="node1" presStyleIdx="1" presStyleCnt="4" custScaleX="92890" custLinFactNeighborX="6674" custLinFactNeighborY="-3909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CEE45E-CFD7-4977-BD1D-6B1CB744283B}" type="pres">
      <dgm:prSet presAssocID="{25902130-A55E-40AF-ACB2-1DD2003E835B}" presName="spacer" presStyleCnt="0"/>
      <dgm:spPr/>
    </dgm:pt>
    <dgm:pt modelId="{DDAAFF90-17AE-4512-9BE5-AA1E3E5C42A8}" type="pres">
      <dgm:prSet presAssocID="{9F9B99D0-C104-4259-9655-25DAC0B97F98}" presName="parentText" presStyleLbl="node1" presStyleIdx="2" presStyleCnt="4" custScaleX="72592" custLinFactNeighborX="19241" custLinFactNeighborY="951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A9AD1A-C216-482B-9E7F-C948B3346194}" type="pres">
      <dgm:prSet presAssocID="{333DC552-AAD6-4785-8052-843A717779E1}" presName="spacer" presStyleCnt="0"/>
      <dgm:spPr/>
    </dgm:pt>
    <dgm:pt modelId="{EA937117-7EBA-42B0-9902-284DB4B7E08F}" type="pres">
      <dgm:prSet presAssocID="{773C51B3-345D-4F90-BBDF-1E2B91916587}" presName="parentText" presStyleLbl="node1" presStyleIdx="3" presStyleCnt="4" custScaleX="57922" custLinFactNeighborX="24446" custLinFactNeighborY="-1014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5F6CE3-B19E-4E3D-8D25-7F99C83AC299}" type="presOf" srcId="{FB3AFAEF-6607-41AA-8ABD-994DD343052D}" destId="{12563129-7B25-4353-A509-CAF1166CD277}" srcOrd="0" destOrd="0" presId="urn:microsoft.com/office/officeart/2005/8/layout/vList2#2"/>
    <dgm:cxn modelId="{9EDC78ED-8DD4-4F62-921F-B59070C11317}" srcId="{590F1E49-6996-4CE5-8E53-BD7413770BD9}" destId="{24042318-908F-4105-B001-EDFA4374B227}" srcOrd="0" destOrd="0" parTransId="{CFFE9E43-9702-4FAC-8594-4E0C6777FCC5}" sibTransId="{B04E6734-5AEB-4C8E-9C49-BED63B0E68A0}"/>
    <dgm:cxn modelId="{B5BA7508-5E60-42DB-AE78-010C392F3179}" type="presOf" srcId="{24042318-908F-4105-B001-EDFA4374B227}" destId="{6D6089CB-265B-4D29-B0FE-CAB764464BC6}" srcOrd="0" destOrd="0" presId="urn:microsoft.com/office/officeart/2005/8/layout/vList2#2"/>
    <dgm:cxn modelId="{F6A7CEEE-02A5-44B4-AA4D-117736F731DA}" srcId="{590F1E49-6996-4CE5-8E53-BD7413770BD9}" destId="{773C51B3-345D-4F90-BBDF-1E2B91916587}" srcOrd="3" destOrd="0" parTransId="{37388FB7-2BCA-4153-8F9F-33DFB27098BA}" sibTransId="{A6AEBD92-FA22-488E-8C59-7F84559C2DC8}"/>
    <dgm:cxn modelId="{C86E2E4B-0502-4E5D-8D45-C8195942C584}" type="presOf" srcId="{590F1E49-6996-4CE5-8E53-BD7413770BD9}" destId="{5BBCC18F-202F-4AC0-A457-940215C17158}" srcOrd="0" destOrd="0" presId="urn:microsoft.com/office/officeart/2005/8/layout/vList2#2"/>
    <dgm:cxn modelId="{D760BCE3-459C-4A62-98C9-5C6254754D68}" type="presOf" srcId="{773C51B3-345D-4F90-BBDF-1E2B91916587}" destId="{EA937117-7EBA-42B0-9902-284DB4B7E08F}" srcOrd="0" destOrd="0" presId="urn:microsoft.com/office/officeart/2005/8/layout/vList2#2"/>
    <dgm:cxn modelId="{7881265C-14B2-4892-85EC-9B1FC080DC88}" srcId="{590F1E49-6996-4CE5-8E53-BD7413770BD9}" destId="{FB3AFAEF-6607-41AA-8ABD-994DD343052D}" srcOrd="1" destOrd="0" parTransId="{33AA6789-ADB7-4498-82F6-8F679E74868C}" sibTransId="{25902130-A55E-40AF-ACB2-1DD2003E835B}"/>
    <dgm:cxn modelId="{B87407AE-6DC6-4263-9A84-501F108DFACC}" type="presOf" srcId="{9F9B99D0-C104-4259-9655-25DAC0B97F98}" destId="{DDAAFF90-17AE-4512-9BE5-AA1E3E5C42A8}" srcOrd="0" destOrd="0" presId="urn:microsoft.com/office/officeart/2005/8/layout/vList2#2"/>
    <dgm:cxn modelId="{6DC217BB-0B0C-4103-B317-4B16E5DD9AA2}" srcId="{590F1E49-6996-4CE5-8E53-BD7413770BD9}" destId="{9F9B99D0-C104-4259-9655-25DAC0B97F98}" srcOrd="2" destOrd="0" parTransId="{29DF8C7B-1BEB-45F8-8634-83EB2C3F28AD}" sibTransId="{333DC552-AAD6-4785-8052-843A717779E1}"/>
    <dgm:cxn modelId="{629E2FD9-BCE3-4F6D-B089-9EFE05F3D653}" type="presParOf" srcId="{5BBCC18F-202F-4AC0-A457-940215C17158}" destId="{6D6089CB-265B-4D29-B0FE-CAB764464BC6}" srcOrd="0" destOrd="0" presId="urn:microsoft.com/office/officeart/2005/8/layout/vList2#2"/>
    <dgm:cxn modelId="{F203B2C1-0A2C-4407-977C-00298AA05AC9}" type="presParOf" srcId="{5BBCC18F-202F-4AC0-A457-940215C17158}" destId="{78734899-47B9-4AFF-8E69-2A4D46BC980D}" srcOrd="1" destOrd="0" presId="urn:microsoft.com/office/officeart/2005/8/layout/vList2#2"/>
    <dgm:cxn modelId="{B4F0EB32-2AEB-4E19-9052-BA7A5A3C17C3}" type="presParOf" srcId="{5BBCC18F-202F-4AC0-A457-940215C17158}" destId="{12563129-7B25-4353-A509-CAF1166CD277}" srcOrd="2" destOrd="0" presId="urn:microsoft.com/office/officeart/2005/8/layout/vList2#2"/>
    <dgm:cxn modelId="{AD725195-8FE2-48B8-A130-6D9F6D0F5613}" type="presParOf" srcId="{5BBCC18F-202F-4AC0-A457-940215C17158}" destId="{7FCEE45E-CFD7-4977-BD1D-6B1CB744283B}" srcOrd="3" destOrd="0" presId="urn:microsoft.com/office/officeart/2005/8/layout/vList2#2"/>
    <dgm:cxn modelId="{82ABDEA9-DC46-4722-AA53-F1A8D444474C}" type="presParOf" srcId="{5BBCC18F-202F-4AC0-A457-940215C17158}" destId="{DDAAFF90-17AE-4512-9BE5-AA1E3E5C42A8}" srcOrd="4" destOrd="0" presId="urn:microsoft.com/office/officeart/2005/8/layout/vList2#2"/>
    <dgm:cxn modelId="{C9B73AE4-44E9-46B8-B2F4-7CBAD5914566}" type="presParOf" srcId="{5BBCC18F-202F-4AC0-A457-940215C17158}" destId="{3CA9AD1A-C216-482B-9E7F-C948B3346194}" srcOrd="5" destOrd="0" presId="urn:microsoft.com/office/officeart/2005/8/layout/vList2#2"/>
    <dgm:cxn modelId="{234E6953-FA58-4BE4-A4A9-245E499A4792}" type="presParOf" srcId="{5BBCC18F-202F-4AC0-A457-940215C17158}" destId="{EA937117-7EBA-42B0-9902-284DB4B7E08F}" srcOrd="6" destOrd="0" presId="urn:microsoft.com/office/officeart/2005/8/layout/v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EB9307-6928-4965-9CE3-874CB0668B13}" type="doc">
      <dgm:prSet loTypeId="urn:microsoft.com/office/officeart/2005/8/layout/vList2#3" loCatId="list" qsTypeId="urn:microsoft.com/office/officeart/2005/8/quickstyle/simple1#3" qsCatId="simple" csTypeId="urn:microsoft.com/office/officeart/2005/8/colors/colorful4#1" csCatId="colorful" phldr="1"/>
      <dgm:spPr/>
      <dgm:t>
        <a:bodyPr/>
        <a:lstStyle/>
        <a:p>
          <a:endParaRPr lang="zh-TW" altLang="en-US"/>
        </a:p>
      </dgm:t>
    </dgm:pt>
    <dgm:pt modelId="{60DA97E1-5B8A-4A19-9AE4-F0882A2C5543}">
      <dgm:prSet custT="1"/>
      <dgm:spPr>
        <a:ln w="12700"/>
      </dgm:spPr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因為是人魚，無法接近王子，只能遠望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13E9A40-6DDF-4C2E-B722-8883B8D72787}" type="parTrans" cxnId="{A019F23D-7285-4B01-90CD-4E8861D4F5F8}">
      <dgm:prSet/>
      <dgm:spPr/>
      <dgm:t>
        <a:bodyPr/>
        <a:lstStyle/>
        <a:p>
          <a:endParaRPr lang="zh-TW" altLang="en-US"/>
        </a:p>
      </dgm:t>
    </dgm:pt>
    <dgm:pt modelId="{9F247FFF-0035-4F4B-883B-D5E2661DE27D}" type="sibTrans" cxnId="{A019F23D-7285-4B01-90CD-4E8861D4F5F8}">
      <dgm:prSet/>
      <dgm:spPr/>
      <dgm:t>
        <a:bodyPr/>
        <a:lstStyle/>
        <a:p>
          <a:endParaRPr lang="zh-TW" altLang="en-US"/>
        </a:p>
      </dgm:t>
    </dgm:pt>
    <dgm:pt modelId="{76EF4D36-710A-484D-9C17-785ED5058F5C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尾巴變成雙腳，走起路來像刀割般疼痛，並且剝奪了美妙的聲音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B253279-E93B-46E2-BD98-1CC93532C6A5}" type="parTrans" cxnId="{6371858F-60B9-47CE-A6DC-A14C6C0190F7}">
      <dgm:prSet/>
      <dgm:spPr/>
      <dgm:t>
        <a:bodyPr/>
        <a:lstStyle/>
        <a:p>
          <a:endParaRPr lang="zh-TW" altLang="en-US"/>
        </a:p>
      </dgm:t>
    </dgm:pt>
    <dgm:pt modelId="{1A614BB4-CBDE-4F47-A588-93676E3631AF}" type="sibTrans" cxnId="{6371858F-60B9-47CE-A6DC-A14C6C0190F7}">
      <dgm:prSet/>
      <dgm:spPr/>
      <dgm:t>
        <a:bodyPr/>
        <a:lstStyle/>
        <a:p>
          <a:endParaRPr lang="zh-TW" altLang="en-US"/>
        </a:p>
      </dgm:t>
    </dgm:pt>
    <dgm:pt modelId="{77BAE459-36DD-480A-A269-17EE43E259B5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人魚公主終於與王子相見</a:t>
          </a:r>
        </a:p>
      </dgm:t>
    </dgm:pt>
    <dgm:pt modelId="{AEA1C05C-EA74-4B16-8B5C-27D509225D34}" type="parTrans" cxnId="{31463AFF-9C80-4432-839B-A4E575266FDB}">
      <dgm:prSet/>
      <dgm:spPr/>
      <dgm:t>
        <a:bodyPr/>
        <a:lstStyle/>
        <a:p>
          <a:endParaRPr lang="zh-TW" altLang="en-US"/>
        </a:p>
      </dgm:t>
    </dgm:pt>
    <dgm:pt modelId="{03D60ED4-FFB0-4811-B93E-7F42B769F4CB}" type="sibTrans" cxnId="{31463AFF-9C80-4432-839B-A4E575266FDB}">
      <dgm:prSet/>
      <dgm:spPr/>
      <dgm:t>
        <a:bodyPr/>
        <a:lstStyle/>
        <a:p>
          <a:endParaRPr lang="zh-TW" altLang="en-US"/>
        </a:p>
      </dgm:t>
    </dgm:pt>
    <dgm:pt modelId="{9DEB16A4-502F-4DE6-8838-C7A55433D4D8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求助巫婆，想變成人類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……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ABD394A-912F-4ACF-9D8A-5430BCB58A6C}" type="parTrans" cxnId="{6C2B3718-EFC0-4ECD-A2FC-8919A213DF9F}">
      <dgm:prSet/>
      <dgm:spPr/>
      <dgm:t>
        <a:bodyPr/>
        <a:lstStyle/>
        <a:p>
          <a:endParaRPr lang="zh-TW" altLang="en-US"/>
        </a:p>
      </dgm:t>
    </dgm:pt>
    <dgm:pt modelId="{F994C100-92FB-4536-A19D-93F66DB35AC2}" type="sibTrans" cxnId="{6C2B3718-EFC0-4ECD-A2FC-8919A213DF9F}">
      <dgm:prSet/>
      <dgm:spPr/>
      <dgm:t>
        <a:bodyPr/>
        <a:lstStyle/>
        <a:p>
          <a:endParaRPr lang="zh-TW" altLang="en-US"/>
        </a:p>
      </dgm:t>
    </dgm:pt>
    <dgm:pt modelId="{83667BFF-2B93-44EE-A554-457397ADD05F}" type="pres">
      <dgm:prSet presAssocID="{A5EB9307-6928-4965-9CE3-874CB0668B1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25FDAFD-1BF6-45BA-B6E2-3437CCDA5689}" type="pres">
      <dgm:prSet presAssocID="{60DA97E1-5B8A-4A19-9AE4-F0882A2C5543}" presName="parentText" presStyleLbl="node1" presStyleIdx="0" presStyleCnt="4" custScaleY="80364" custLinFactNeighborY="6724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5C523A-27B2-4525-A2E7-E764B5D439CB}" type="pres">
      <dgm:prSet presAssocID="{9F247FFF-0035-4F4B-883B-D5E2661DE27D}" presName="spacer" presStyleCnt="0"/>
      <dgm:spPr/>
    </dgm:pt>
    <dgm:pt modelId="{8E4B1C1F-4758-4B93-A565-A481FDEDF5D6}" type="pres">
      <dgm:prSet presAssocID="{9DEB16A4-502F-4DE6-8838-C7A55433D4D8}" presName="parentText" presStyleLbl="node1" presStyleIdx="1" presStyleCnt="4" custScaleX="85452" custScaleY="83771" custLinFactNeighborX="9671" custLinFactNeighborY="4122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C91652F-A187-498B-8B9E-739272BA2D6B}" type="pres">
      <dgm:prSet presAssocID="{F994C100-92FB-4536-A19D-93F66DB35AC2}" presName="spacer" presStyleCnt="0"/>
      <dgm:spPr/>
    </dgm:pt>
    <dgm:pt modelId="{89D68C8D-05B1-4159-982E-718A8FD61DCC}" type="pres">
      <dgm:prSet presAssocID="{76EF4D36-710A-484D-9C17-785ED5058F5C}" presName="parentText" presStyleLbl="node1" presStyleIdx="2" presStyleCnt="4" custScaleX="68272" custScaleY="82703" custLinFactNeighborX="14688" custLinFactNeighborY="475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93813B9-F2CF-45EA-8944-499960C80741}" type="pres">
      <dgm:prSet presAssocID="{1A614BB4-CBDE-4F47-A588-93676E3631AF}" presName="spacer" presStyleCnt="0"/>
      <dgm:spPr/>
    </dgm:pt>
    <dgm:pt modelId="{EE24EE14-71F3-4432-9819-DAD1A21AB32E}" type="pres">
      <dgm:prSet presAssocID="{77BAE459-36DD-480A-A269-17EE43E259B5}" presName="parentText" presStyleLbl="node1" presStyleIdx="3" presStyleCnt="4" custScaleX="47651" custScaleY="72769" custLinFactNeighborX="26175" custLinFactNeighborY="645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AECC8B4-AC6E-4C85-8186-710BA6FBB555}" type="presOf" srcId="{60DA97E1-5B8A-4A19-9AE4-F0882A2C5543}" destId="{525FDAFD-1BF6-45BA-B6E2-3437CCDA5689}" srcOrd="0" destOrd="0" presId="urn:microsoft.com/office/officeart/2005/8/layout/vList2#3"/>
    <dgm:cxn modelId="{A019F23D-7285-4B01-90CD-4E8861D4F5F8}" srcId="{A5EB9307-6928-4965-9CE3-874CB0668B13}" destId="{60DA97E1-5B8A-4A19-9AE4-F0882A2C5543}" srcOrd="0" destOrd="0" parTransId="{213E9A40-6DDF-4C2E-B722-8883B8D72787}" sibTransId="{9F247FFF-0035-4F4B-883B-D5E2661DE27D}"/>
    <dgm:cxn modelId="{ACB1C285-739F-4AF6-94F2-4678C0A43309}" type="presOf" srcId="{A5EB9307-6928-4965-9CE3-874CB0668B13}" destId="{83667BFF-2B93-44EE-A554-457397ADD05F}" srcOrd="0" destOrd="0" presId="urn:microsoft.com/office/officeart/2005/8/layout/vList2#3"/>
    <dgm:cxn modelId="{5796B7A6-A0BF-4C10-9144-43D8D03D83E5}" type="presOf" srcId="{9DEB16A4-502F-4DE6-8838-C7A55433D4D8}" destId="{8E4B1C1F-4758-4B93-A565-A481FDEDF5D6}" srcOrd="0" destOrd="0" presId="urn:microsoft.com/office/officeart/2005/8/layout/vList2#3"/>
    <dgm:cxn modelId="{5CFACFD4-09A0-494E-ACE1-53887A85B1AF}" type="presOf" srcId="{77BAE459-36DD-480A-A269-17EE43E259B5}" destId="{EE24EE14-71F3-4432-9819-DAD1A21AB32E}" srcOrd="0" destOrd="0" presId="urn:microsoft.com/office/officeart/2005/8/layout/vList2#3"/>
    <dgm:cxn modelId="{1BA50033-F168-4DE2-BA31-DFE0A029010B}" type="presOf" srcId="{76EF4D36-710A-484D-9C17-785ED5058F5C}" destId="{89D68C8D-05B1-4159-982E-718A8FD61DCC}" srcOrd="0" destOrd="0" presId="urn:microsoft.com/office/officeart/2005/8/layout/vList2#3"/>
    <dgm:cxn modelId="{6371858F-60B9-47CE-A6DC-A14C6C0190F7}" srcId="{A5EB9307-6928-4965-9CE3-874CB0668B13}" destId="{76EF4D36-710A-484D-9C17-785ED5058F5C}" srcOrd="2" destOrd="0" parTransId="{CB253279-E93B-46E2-BD98-1CC93532C6A5}" sibTransId="{1A614BB4-CBDE-4F47-A588-93676E3631AF}"/>
    <dgm:cxn modelId="{6C2B3718-EFC0-4ECD-A2FC-8919A213DF9F}" srcId="{A5EB9307-6928-4965-9CE3-874CB0668B13}" destId="{9DEB16A4-502F-4DE6-8838-C7A55433D4D8}" srcOrd="1" destOrd="0" parTransId="{0ABD394A-912F-4ACF-9D8A-5430BCB58A6C}" sibTransId="{F994C100-92FB-4536-A19D-93F66DB35AC2}"/>
    <dgm:cxn modelId="{31463AFF-9C80-4432-839B-A4E575266FDB}" srcId="{A5EB9307-6928-4965-9CE3-874CB0668B13}" destId="{77BAE459-36DD-480A-A269-17EE43E259B5}" srcOrd="3" destOrd="0" parTransId="{AEA1C05C-EA74-4B16-8B5C-27D509225D34}" sibTransId="{03D60ED4-FFB0-4811-B93E-7F42B769F4CB}"/>
    <dgm:cxn modelId="{02FBE295-E469-4CB5-9F65-EA996B85B25A}" type="presParOf" srcId="{83667BFF-2B93-44EE-A554-457397ADD05F}" destId="{525FDAFD-1BF6-45BA-B6E2-3437CCDA5689}" srcOrd="0" destOrd="0" presId="urn:microsoft.com/office/officeart/2005/8/layout/vList2#3"/>
    <dgm:cxn modelId="{E4CEAE26-F78B-4304-9343-6AE9D18783CB}" type="presParOf" srcId="{83667BFF-2B93-44EE-A554-457397ADD05F}" destId="{3D5C523A-27B2-4525-A2E7-E764B5D439CB}" srcOrd="1" destOrd="0" presId="urn:microsoft.com/office/officeart/2005/8/layout/vList2#3"/>
    <dgm:cxn modelId="{5582A1A8-D3D7-4707-8987-493507C2428F}" type="presParOf" srcId="{83667BFF-2B93-44EE-A554-457397ADD05F}" destId="{8E4B1C1F-4758-4B93-A565-A481FDEDF5D6}" srcOrd="2" destOrd="0" presId="urn:microsoft.com/office/officeart/2005/8/layout/vList2#3"/>
    <dgm:cxn modelId="{4E0B9CEB-F8DA-4824-83DC-A12665B4E6FA}" type="presParOf" srcId="{83667BFF-2B93-44EE-A554-457397ADD05F}" destId="{CC91652F-A187-498B-8B9E-739272BA2D6B}" srcOrd="3" destOrd="0" presId="urn:microsoft.com/office/officeart/2005/8/layout/vList2#3"/>
    <dgm:cxn modelId="{017E1153-6B6A-442E-A5C3-C8BBED9E3128}" type="presParOf" srcId="{83667BFF-2B93-44EE-A554-457397ADD05F}" destId="{89D68C8D-05B1-4159-982E-718A8FD61DCC}" srcOrd="4" destOrd="0" presId="urn:microsoft.com/office/officeart/2005/8/layout/vList2#3"/>
    <dgm:cxn modelId="{9B0372DF-FA78-4007-A6B2-DFA795908B6C}" type="presParOf" srcId="{83667BFF-2B93-44EE-A554-457397ADD05F}" destId="{193813B9-F2CF-45EA-8944-499960C80741}" srcOrd="5" destOrd="0" presId="urn:microsoft.com/office/officeart/2005/8/layout/vList2#3"/>
    <dgm:cxn modelId="{74D4F4CD-843D-44E8-B0C6-B3141DFDEAFD}" type="presParOf" srcId="{83667BFF-2B93-44EE-A554-457397ADD05F}" destId="{EE24EE14-71F3-4432-9819-DAD1A21AB32E}" srcOrd="6" destOrd="0" presId="urn:microsoft.com/office/officeart/2005/8/layout/vList2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F09531-AA34-4285-ABC3-BCEBA3314E5F}" type="doc">
      <dgm:prSet loTypeId="urn:microsoft.com/office/officeart/2005/8/layout/vList2#4" loCatId="list" qsTypeId="urn:microsoft.com/office/officeart/2005/8/quickstyle/simple1#4" qsCatId="simple" csTypeId="urn:microsoft.com/office/officeart/2005/8/colors/colorful3#1" csCatId="colorful"/>
      <dgm:spPr/>
      <dgm:t>
        <a:bodyPr/>
        <a:lstStyle/>
        <a:p>
          <a:endParaRPr lang="zh-TW" altLang="en-US"/>
        </a:p>
      </dgm:t>
    </dgm:pt>
    <dgm:pt modelId="{8EE37B40-FFC4-460B-A08C-3646F8EA6D59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與他人／世界溝通有幾種方式</a:t>
          </a:r>
        </a:p>
      </dgm:t>
    </dgm:pt>
    <dgm:pt modelId="{147A2935-58A4-4ADF-9C92-5671AB79BD4E}" type="parTrans" cxnId="{ECA5614E-9C51-42F1-8BAE-744700C0390E}">
      <dgm:prSet/>
      <dgm:spPr/>
      <dgm:t>
        <a:bodyPr/>
        <a:lstStyle/>
        <a:p>
          <a:endParaRPr lang="zh-TW" altLang="en-US"/>
        </a:p>
      </dgm:t>
    </dgm:pt>
    <dgm:pt modelId="{0F7B3AE5-FFE5-47EB-9BF1-4487F9CDBDCE}" type="sibTrans" cxnId="{ECA5614E-9C51-42F1-8BAE-744700C0390E}">
      <dgm:prSet/>
      <dgm:spPr/>
      <dgm:t>
        <a:bodyPr/>
        <a:lstStyle/>
        <a:p>
          <a:endParaRPr lang="zh-TW" altLang="en-US"/>
        </a:p>
      </dgm:t>
    </dgm:pt>
    <dgm:pt modelId="{2972BF52-C6FA-4D31-8C3D-9C6A31CC1524}" type="pres">
      <dgm:prSet presAssocID="{A9F09531-AA34-4285-ABC3-BCEBA3314E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381CBCA-6A44-4539-B5A9-185663F985BB}" type="pres">
      <dgm:prSet presAssocID="{8EE37B40-FFC4-460B-A08C-3646F8EA6D59}" presName="parentText" presStyleLbl="node1" presStyleIdx="0" presStyleCnt="1" custLinFactNeighborX="1824" custLinFactNeighborY="186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CA5614E-9C51-42F1-8BAE-744700C0390E}" srcId="{A9F09531-AA34-4285-ABC3-BCEBA3314E5F}" destId="{8EE37B40-FFC4-460B-A08C-3646F8EA6D59}" srcOrd="0" destOrd="0" parTransId="{147A2935-58A4-4ADF-9C92-5671AB79BD4E}" sibTransId="{0F7B3AE5-FFE5-47EB-9BF1-4487F9CDBDCE}"/>
    <dgm:cxn modelId="{62595B85-FD0A-4569-8DF0-7F6DE9126707}" type="presOf" srcId="{A9F09531-AA34-4285-ABC3-BCEBA3314E5F}" destId="{2972BF52-C6FA-4D31-8C3D-9C6A31CC1524}" srcOrd="0" destOrd="0" presId="urn:microsoft.com/office/officeart/2005/8/layout/vList2#4"/>
    <dgm:cxn modelId="{750651CC-DE97-4DA1-B719-00B1C66210FA}" type="presOf" srcId="{8EE37B40-FFC4-460B-A08C-3646F8EA6D59}" destId="{F381CBCA-6A44-4539-B5A9-185663F985BB}" srcOrd="0" destOrd="0" presId="urn:microsoft.com/office/officeart/2005/8/layout/vList2#4"/>
    <dgm:cxn modelId="{4E152257-0C1F-43A2-AB60-5166B3B76149}" type="presParOf" srcId="{2972BF52-C6FA-4D31-8C3D-9C6A31CC1524}" destId="{F381CBCA-6A44-4539-B5A9-185663F985BB}" srcOrd="0" destOrd="0" presId="urn:microsoft.com/office/officeart/2005/8/layout/vList2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A05A72-F7DF-4432-A1F5-AD5F8BF1CBF3}" type="doc">
      <dgm:prSet loTypeId="urn:microsoft.com/office/officeart/2005/8/layout/vList2#5" loCatId="list" qsTypeId="urn:microsoft.com/office/officeart/2005/8/quickstyle/simple1#5" qsCatId="simple" csTypeId="urn:microsoft.com/office/officeart/2005/8/colors/colorful5#1" csCatId="colorful"/>
      <dgm:spPr/>
      <dgm:t>
        <a:bodyPr/>
        <a:lstStyle/>
        <a:p>
          <a:endParaRPr lang="zh-TW" altLang="en-US"/>
        </a:p>
      </dgm:t>
    </dgm:pt>
    <dgm:pt modelId="{7CB270BC-D8E5-43C1-B729-AB2D58B34235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口語表達的優缺點</a:t>
          </a:r>
        </a:p>
      </dgm:t>
    </dgm:pt>
    <dgm:pt modelId="{D5CB6061-99F4-4EA3-A1AA-4DCBD968D863}" type="parTrans" cxnId="{FE8CDA8E-0EA9-4943-8983-5C86B6971023}">
      <dgm:prSet/>
      <dgm:spPr/>
      <dgm:t>
        <a:bodyPr/>
        <a:lstStyle/>
        <a:p>
          <a:endParaRPr lang="zh-TW" altLang="en-US"/>
        </a:p>
      </dgm:t>
    </dgm:pt>
    <dgm:pt modelId="{18A9724E-C801-434B-89C3-54028C8495CB}" type="sibTrans" cxnId="{FE8CDA8E-0EA9-4943-8983-5C86B6971023}">
      <dgm:prSet/>
      <dgm:spPr/>
      <dgm:t>
        <a:bodyPr/>
        <a:lstStyle/>
        <a:p>
          <a:endParaRPr lang="zh-TW" altLang="en-US"/>
        </a:p>
      </dgm:t>
    </dgm:pt>
    <dgm:pt modelId="{0000C0DB-F3DF-408A-947C-D449D858BDBD}" type="pres">
      <dgm:prSet presAssocID="{E8A05A72-F7DF-4432-A1F5-AD5F8BF1CB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B139A4F-7732-4B4F-921B-C9861DBE9C9B}" type="pres">
      <dgm:prSet presAssocID="{7CB270BC-D8E5-43C1-B729-AB2D58B34235}" presName="parentText" presStyleLbl="node1" presStyleIdx="0" presStyleCnt="1" custLinFactNeighborX="53997" custLinFactNeighborY="-155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E8CDA8E-0EA9-4943-8983-5C86B6971023}" srcId="{E8A05A72-F7DF-4432-A1F5-AD5F8BF1CBF3}" destId="{7CB270BC-D8E5-43C1-B729-AB2D58B34235}" srcOrd="0" destOrd="0" parTransId="{D5CB6061-99F4-4EA3-A1AA-4DCBD968D863}" sibTransId="{18A9724E-C801-434B-89C3-54028C8495CB}"/>
    <dgm:cxn modelId="{E38F8792-7D60-4C90-AB35-0338DEF3CF68}" type="presOf" srcId="{7CB270BC-D8E5-43C1-B729-AB2D58B34235}" destId="{AB139A4F-7732-4B4F-921B-C9861DBE9C9B}" srcOrd="0" destOrd="0" presId="urn:microsoft.com/office/officeart/2005/8/layout/vList2#5"/>
    <dgm:cxn modelId="{DDB18F3F-262B-4334-B666-70181AE62B10}" type="presOf" srcId="{E8A05A72-F7DF-4432-A1F5-AD5F8BF1CBF3}" destId="{0000C0DB-F3DF-408A-947C-D449D858BDBD}" srcOrd="0" destOrd="0" presId="urn:microsoft.com/office/officeart/2005/8/layout/vList2#5"/>
    <dgm:cxn modelId="{9601469E-1D52-4107-A5E7-AC3CF9534F5F}" type="presParOf" srcId="{0000C0DB-F3DF-408A-947C-D449D858BDBD}" destId="{AB139A4F-7732-4B4F-921B-C9861DBE9C9B}" srcOrd="0" destOrd="0" presId="urn:microsoft.com/office/officeart/2005/8/layout/vList2#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5BA653-B015-47FE-B393-0EB60B176B62}" type="doc">
      <dgm:prSet loTypeId="urn:microsoft.com/office/officeart/2005/8/layout/vList2#6" loCatId="list" qsTypeId="urn:microsoft.com/office/officeart/2005/8/quickstyle/simple1#6" qsCatId="simple" csTypeId="urn:microsoft.com/office/officeart/2005/8/colors/colorful2#1" csCatId="colorful"/>
      <dgm:spPr/>
      <dgm:t>
        <a:bodyPr/>
        <a:lstStyle/>
        <a:p>
          <a:endParaRPr lang="zh-TW" altLang="en-US"/>
        </a:p>
      </dgm:t>
    </dgm:pt>
    <dgm:pt modelId="{AC244E38-C736-425D-8ACA-D0A606D99BDB}">
      <dgm:prSet custT="1"/>
      <dgm:spPr/>
      <dgm:t>
        <a:bodyPr/>
        <a:lstStyle/>
        <a:p>
          <a:pPr algn="ctr"/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文字書寫的優缺點</a:t>
          </a:r>
        </a:p>
      </dgm:t>
    </dgm:pt>
    <dgm:pt modelId="{60A82706-2745-4552-A0F8-B99C65DC5C57}" type="parTrans" cxnId="{5624D17D-C313-46E7-A9F4-BD6060658C01}">
      <dgm:prSet/>
      <dgm:spPr/>
      <dgm:t>
        <a:bodyPr/>
        <a:lstStyle/>
        <a:p>
          <a:endParaRPr lang="zh-TW" altLang="en-US"/>
        </a:p>
      </dgm:t>
    </dgm:pt>
    <dgm:pt modelId="{3B0F2598-5477-4467-A960-C9EB69D5BBB7}" type="sibTrans" cxnId="{5624D17D-C313-46E7-A9F4-BD6060658C01}">
      <dgm:prSet/>
      <dgm:spPr/>
      <dgm:t>
        <a:bodyPr/>
        <a:lstStyle/>
        <a:p>
          <a:endParaRPr lang="zh-TW" altLang="en-US"/>
        </a:p>
      </dgm:t>
    </dgm:pt>
    <dgm:pt modelId="{1B53C7C6-6E88-48A6-875F-055785E8AAF6}" type="pres">
      <dgm:prSet presAssocID="{D05BA653-B015-47FE-B393-0EB60B176B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B15A74E-C71D-4F8C-938E-F7269017F2A7}" type="pres">
      <dgm:prSet presAssocID="{AC244E38-C736-425D-8ACA-D0A606D99BDB}" presName="parentText" presStyleLbl="node1" presStyleIdx="0" presStyleCnt="1" custLinFactNeighborX="-2707" custLinFactNeighborY="1622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9C33F23-B102-43C1-BD7E-FD815E26CEA6}" type="presOf" srcId="{AC244E38-C736-425D-8ACA-D0A606D99BDB}" destId="{FB15A74E-C71D-4F8C-938E-F7269017F2A7}" srcOrd="0" destOrd="0" presId="urn:microsoft.com/office/officeart/2005/8/layout/vList2#6"/>
    <dgm:cxn modelId="{E86701D5-3957-4635-8874-C96F5EC48BE4}" type="presOf" srcId="{D05BA653-B015-47FE-B393-0EB60B176B62}" destId="{1B53C7C6-6E88-48A6-875F-055785E8AAF6}" srcOrd="0" destOrd="0" presId="urn:microsoft.com/office/officeart/2005/8/layout/vList2#6"/>
    <dgm:cxn modelId="{5624D17D-C313-46E7-A9F4-BD6060658C01}" srcId="{D05BA653-B015-47FE-B393-0EB60B176B62}" destId="{AC244E38-C736-425D-8ACA-D0A606D99BDB}" srcOrd="0" destOrd="0" parTransId="{60A82706-2745-4552-A0F8-B99C65DC5C57}" sibTransId="{3B0F2598-5477-4467-A960-C9EB69D5BBB7}"/>
    <dgm:cxn modelId="{D7AB5E66-A8C4-4669-85B4-1513D437298E}" type="presParOf" srcId="{1B53C7C6-6E88-48A6-875F-055785E8AAF6}" destId="{FB15A74E-C71D-4F8C-938E-F7269017F2A7}" srcOrd="0" destOrd="0" presId="urn:microsoft.com/office/officeart/2005/8/layout/vList2#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378D36-1939-4F51-AF15-E4AE56B49D17}" type="doc">
      <dgm:prSet loTypeId="urn:microsoft.com/office/officeart/2005/8/layout/venn3#1" loCatId="relationship" qsTypeId="urn:microsoft.com/office/officeart/2005/8/quickstyle/simple1#7" qsCatId="simple" csTypeId="urn:microsoft.com/office/officeart/2005/8/colors/colorful4#2" csCatId="colorful" phldr="1"/>
      <dgm:spPr/>
      <dgm:t>
        <a:bodyPr/>
        <a:lstStyle/>
        <a:p>
          <a:endParaRPr lang="zh-TW" altLang="en-US"/>
        </a:p>
      </dgm:t>
    </dgm:pt>
    <dgm:pt modelId="{D4E55B37-141C-4A80-8AA7-BD0BADDDE7C6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無時無刻不在進行著說明與勸服</a:t>
          </a:r>
        </a:p>
      </dgm:t>
    </dgm:pt>
    <dgm:pt modelId="{D01D1CD0-39BB-4B25-8904-24CB348ED46E}" type="parTrans" cxnId="{33830DC5-A4EE-4A26-A6EE-BFA55B00D8FC}">
      <dgm:prSet/>
      <dgm:spPr/>
      <dgm:t>
        <a:bodyPr/>
        <a:lstStyle/>
        <a:p>
          <a:endParaRPr lang="zh-TW" altLang="en-US"/>
        </a:p>
      </dgm:t>
    </dgm:pt>
    <dgm:pt modelId="{C82107C8-9EFF-4650-8431-CC0151266FFC}" type="sibTrans" cxnId="{33830DC5-A4EE-4A26-A6EE-BFA55B00D8FC}">
      <dgm:prSet/>
      <dgm:spPr/>
      <dgm:t>
        <a:bodyPr/>
        <a:lstStyle/>
        <a:p>
          <a:endParaRPr lang="zh-TW" altLang="en-US"/>
        </a:p>
      </dgm:t>
    </dgm:pt>
    <dgm:pt modelId="{893B3DDB-C9A8-4BC5-BE51-0A763D0738C9}">
      <dgm:prSet custT="1"/>
      <dgm:spPr/>
      <dgm:t>
        <a:bodyPr/>
        <a:lstStyle/>
        <a:p>
          <a:r>
            <a:rPr lang="zh-TW" sz="2800" dirty="0">
              <a:latin typeface="標楷體" panose="03000509000000000000" pitchFamily="65" charset="-120"/>
              <a:ea typeface="標楷體" panose="03000509000000000000" pitchFamily="65" charset="-120"/>
            </a:rPr>
            <a:t>發表對某件事的評論和理念</a:t>
          </a:r>
        </a:p>
      </dgm:t>
    </dgm:pt>
    <dgm:pt modelId="{F4CA1F53-0FFA-4439-BB21-FB31359B00F0}" type="parTrans" cxnId="{09CC2BBB-D0A4-4EC4-9A29-78A4B1B52E04}">
      <dgm:prSet/>
      <dgm:spPr/>
      <dgm:t>
        <a:bodyPr/>
        <a:lstStyle/>
        <a:p>
          <a:endParaRPr lang="zh-TW" altLang="en-US"/>
        </a:p>
      </dgm:t>
    </dgm:pt>
    <dgm:pt modelId="{2BC7F97A-262A-4C71-9762-0DF729D5F152}" type="sibTrans" cxnId="{09CC2BBB-D0A4-4EC4-9A29-78A4B1B52E04}">
      <dgm:prSet/>
      <dgm:spPr/>
      <dgm:t>
        <a:bodyPr/>
        <a:lstStyle/>
        <a:p>
          <a:endParaRPr lang="zh-TW" altLang="en-US"/>
        </a:p>
      </dgm:t>
    </dgm:pt>
    <dgm:pt modelId="{7E3B72AB-6171-498F-9AA5-6511AE135F6A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描寫所見所聞所感的印象或心情</a:t>
          </a:r>
        </a:p>
      </dgm:t>
    </dgm:pt>
    <dgm:pt modelId="{8F3DCF95-4806-424C-A366-E824992CB340}" type="parTrans" cxnId="{F42ACF44-7581-46D5-A665-FCE6E5ABFD82}">
      <dgm:prSet/>
      <dgm:spPr/>
      <dgm:t>
        <a:bodyPr/>
        <a:lstStyle/>
        <a:p>
          <a:endParaRPr lang="zh-TW" altLang="en-US"/>
        </a:p>
      </dgm:t>
    </dgm:pt>
    <dgm:pt modelId="{65BBE599-72A2-4185-A4A6-190B6BDE4674}" type="sibTrans" cxnId="{F42ACF44-7581-46D5-A665-FCE6E5ABFD82}">
      <dgm:prSet/>
      <dgm:spPr/>
      <dgm:t>
        <a:bodyPr/>
        <a:lstStyle/>
        <a:p>
          <a:endParaRPr lang="zh-TW" altLang="en-US"/>
        </a:p>
      </dgm:t>
    </dgm:pt>
    <dgm:pt modelId="{5E5F15B6-6BB2-4A13-BF3B-C1699CBD03E0}">
      <dgm:prSet custT="1"/>
      <dgm:spPr/>
      <dgm:t>
        <a:bodyPr/>
        <a:lstStyle/>
        <a:p>
          <a:r>
            <a: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rPr>
            <a:t>敘述一段平凡或特殊的經驗</a:t>
          </a:r>
        </a:p>
      </dgm:t>
    </dgm:pt>
    <dgm:pt modelId="{27781ECB-466B-4F15-A064-AEE43D93D76E}" type="parTrans" cxnId="{D1DAF663-6423-469D-81A4-C668C9AA5ABA}">
      <dgm:prSet/>
      <dgm:spPr/>
      <dgm:t>
        <a:bodyPr/>
        <a:lstStyle/>
        <a:p>
          <a:endParaRPr lang="zh-TW" altLang="en-US"/>
        </a:p>
      </dgm:t>
    </dgm:pt>
    <dgm:pt modelId="{C86DB42A-258A-4A2B-9C24-A00CA7643BC4}" type="sibTrans" cxnId="{D1DAF663-6423-469D-81A4-C668C9AA5ABA}">
      <dgm:prSet/>
      <dgm:spPr/>
      <dgm:t>
        <a:bodyPr/>
        <a:lstStyle/>
        <a:p>
          <a:endParaRPr lang="zh-TW" altLang="en-US"/>
        </a:p>
      </dgm:t>
    </dgm:pt>
    <dgm:pt modelId="{6B0552A0-CA22-4B45-9238-9462AEC10475}" type="pres">
      <dgm:prSet presAssocID="{0D378D36-1939-4F51-AF15-E4AE56B49D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A7B7410-00D4-48C3-9D1F-0259F63929B1}" type="pres">
      <dgm:prSet presAssocID="{D4E55B37-141C-4A80-8AA7-BD0BADDDE7C6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1E4A74-9F47-40C6-8800-EDBEBEB55355}" type="pres">
      <dgm:prSet presAssocID="{C82107C8-9EFF-4650-8431-CC0151266FFC}" presName="space" presStyleCnt="0"/>
      <dgm:spPr/>
    </dgm:pt>
    <dgm:pt modelId="{14E4A9D6-234B-44B0-B848-53E867AAC5FB}" type="pres">
      <dgm:prSet presAssocID="{893B3DDB-C9A8-4BC5-BE51-0A763D0738C9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0DBE4B-F4AC-43D8-B08D-24F0352640FC}" type="pres">
      <dgm:prSet presAssocID="{2BC7F97A-262A-4C71-9762-0DF729D5F152}" presName="space" presStyleCnt="0"/>
      <dgm:spPr/>
    </dgm:pt>
    <dgm:pt modelId="{0510A108-E03A-47D6-9F08-C73296FEF5F3}" type="pres">
      <dgm:prSet presAssocID="{7E3B72AB-6171-498F-9AA5-6511AE135F6A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514C38-3D55-4D24-B33C-4084F9146789}" type="pres">
      <dgm:prSet presAssocID="{65BBE599-72A2-4185-A4A6-190B6BDE4674}" presName="space" presStyleCnt="0"/>
      <dgm:spPr/>
    </dgm:pt>
    <dgm:pt modelId="{6CB12CDE-7413-44CA-9D0F-919FFF0E00F2}" type="pres">
      <dgm:prSet presAssocID="{5E5F15B6-6BB2-4A13-BF3B-C1699CBD03E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2A94877-E205-45C4-A069-46BB9D094E7A}" type="presOf" srcId="{7E3B72AB-6171-498F-9AA5-6511AE135F6A}" destId="{0510A108-E03A-47D6-9F08-C73296FEF5F3}" srcOrd="0" destOrd="0" presId="urn:microsoft.com/office/officeart/2005/8/layout/venn3#1"/>
    <dgm:cxn modelId="{D1DAF663-6423-469D-81A4-C668C9AA5ABA}" srcId="{0D378D36-1939-4F51-AF15-E4AE56B49D17}" destId="{5E5F15B6-6BB2-4A13-BF3B-C1699CBD03E0}" srcOrd="3" destOrd="0" parTransId="{27781ECB-466B-4F15-A064-AEE43D93D76E}" sibTransId="{C86DB42A-258A-4A2B-9C24-A00CA7643BC4}"/>
    <dgm:cxn modelId="{BA7BEC44-4EA2-4341-948B-70C9FF19F652}" type="presOf" srcId="{D4E55B37-141C-4A80-8AA7-BD0BADDDE7C6}" destId="{EA7B7410-00D4-48C3-9D1F-0259F63929B1}" srcOrd="0" destOrd="0" presId="urn:microsoft.com/office/officeart/2005/8/layout/venn3#1"/>
    <dgm:cxn modelId="{F42ACF44-7581-46D5-A665-FCE6E5ABFD82}" srcId="{0D378D36-1939-4F51-AF15-E4AE56B49D17}" destId="{7E3B72AB-6171-498F-9AA5-6511AE135F6A}" srcOrd="2" destOrd="0" parTransId="{8F3DCF95-4806-424C-A366-E824992CB340}" sibTransId="{65BBE599-72A2-4185-A4A6-190B6BDE4674}"/>
    <dgm:cxn modelId="{E309B335-A81C-4359-80C7-91283FB9897A}" type="presOf" srcId="{5E5F15B6-6BB2-4A13-BF3B-C1699CBD03E0}" destId="{6CB12CDE-7413-44CA-9D0F-919FFF0E00F2}" srcOrd="0" destOrd="0" presId="urn:microsoft.com/office/officeart/2005/8/layout/venn3#1"/>
    <dgm:cxn modelId="{09CC2BBB-D0A4-4EC4-9A29-78A4B1B52E04}" srcId="{0D378D36-1939-4F51-AF15-E4AE56B49D17}" destId="{893B3DDB-C9A8-4BC5-BE51-0A763D0738C9}" srcOrd="1" destOrd="0" parTransId="{F4CA1F53-0FFA-4439-BB21-FB31359B00F0}" sibTransId="{2BC7F97A-262A-4C71-9762-0DF729D5F152}"/>
    <dgm:cxn modelId="{33830DC5-A4EE-4A26-A6EE-BFA55B00D8FC}" srcId="{0D378D36-1939-4F51-AF15-E4AE56B49D17}" destId="{D4E55B37-141C-4A80-8AA7-BD0BADDDE7C6}" srcOrd="0" destOrd="0" parTransId="{D01D1CD0-39BB-4B25-8904-24CB348ED46E}" sibTransId="{C82107C8-9EFF-4650-8431-CC0151266FFC}"/>
    <dgm:cxn modelId="{80A2F3F9-4FCB-4CB3-85A0-E47C6D2FA786}" type="presOf" srcId="{0D378D36-1939-4F51-AF15-E4AE56B49D17}" destId="{6B0552A0-CA22-4B45-9238-9462AEC10475}" srcOrd="0" destOrd="0" presId="urn:microsoft.com/office/officeart/2005/8/layout/venn3#1"/>
    <dgm:cxn modelId="{6DC79397-A6EC-4105-B3DC-76F7CE89F734}" type="presOf" srcId="{893B3DDB-C9A8-4BC5-BE51-0A763D0738C9}" destId="{14E4A9D6-234B-44B0-B848-53E867AAC5FB}" srcOrd="0" destOrd="0" presId="urn:microsoft.com/office/officeart/2005/8/layout/venn3#1"/>
    <dgm:cxn modelId="{CBBAB61F-CD30-42BC-9AD8-75092C03FCBA}" type="presParOf" srcId="{6B0552A0-CA22-4B45-9238-9462AEC10475}" destId="{EA7B7410-00D4-48C3-9D1F-0259F63929B1}" srcOrd="0" destOrd="0" presId="urn:microsoft.com/office/officeart/2005/8/layout/venn3#1"/>
    <dgm:cxn modelId="{765F0B8A-E4C9-4FC2-9D70-F3378AB12670}" type="presParOf" srcId="{6B0552A0-CA22-4B45-9238-9462AEC10475}" destId="{F31E4A74-9F47-40C6-8800-EDBEBEB55355}" srcOrd="1" destOrd="0" presId="urn:microsoft.com/office/officeart/2005/8/layout/venn3#1"/>
    <dgm:cxn modelId="{E5C795E3-4E11-4390-A93E-4C71A41D9181}" type="presParOf" srcId="{6B0552A0-CA22-4B45-9238-9462AEC10475}" destId="{14E4A9D6-234B-44B0-B848-53E867AAC5FB}" srcOrd="2" destOrd="0" presId="urn:microsoft.com/office/officeart/2005/8/layout/venn3#1"/>
    <dgm:cxn modelId="{AE827A15-C44E-4278-BA75-0CD6E0D9459B}" type="presParOf" srcId="{6B0552A0-CA22-4B45-9238-9462AEC10475}" destId="{BF0DBE4B-F4AC-43D8-B08D-24F0352640FC}" srcOrd="3" destOrd="0" presId="urn:microsoft.com/office/officeart/2005/8/layout/venn3#1"/>
    <dgm:cxn modelId="{B19824A7-38DF-4B05-9394-0D987A6E90AA}" type="presParOf" srcId="{6B0552A0-CA22-4B45-9238-9462AEC10475}" destId="{0510A108-E03A-47D6-9F08-C73296FEF5F3}" srcOrd="4" destOrd="0" presId="urn:microsoft.com/office/officeart/2005/8/layout/venn3#1"/>
    <dgm:cxn modelId="{062EE53B-312D-4488-BF52-E04CE84C23C5}" type="presParOf" srcId="{6B0552A0-CA22-4B45-9238-9462AEC10475}" destId="{CA514C38-3D55-4D24-B33C-4084F9146789}" srcOrd="5" destOrd="0" presId="urn:microsoft.com/office/officeart/2005/8/layout/venn3#1"/>
    <dgm:cxn modelId="{69CEDE4B-B756-4360-91C0-EE99228BBF5E}" type="presParOf" srcId="{6B0552A0-CA22-4B45-9238-9462AEC10475}" destId="{6CB12CDE-7413-44CA-9D0F-919FFF0E00F2}" srcOrd="6" destOrd="0" presId="urn:microsoft.com/office/officeart/2005/8/layout/venn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5AB0D6-B784-4F47-B7FF-5CD68606A892}" type="doc">
      <dgm:prSet loTypeId="urn:microsoft.com/office/officeart/2005/8/layout/target3" loCatId="relationship" qsTypeId="urn:microsoft.com/office/officeart/2005/8/quickstyle/simple1#8" qsCatId="simple" csTypeId="urn:microsoft.com/office/officeart/2005/8/colors/accent1_2#1" csCatId="accent1"/>
      <dgm:spPr/>
      <dgm:t>
        <a:bodyPr/>
        <a:lstStyle/>
        <a:p>
          <a:endParaRPr lang="zh-TW" altLang="en-US"/>
        </a:p>
      </dgm:t>
    </dgm:pt>
    <dgm:pt modelId="{7F5265FA-68B3-438C-A9B1-4D64408CA907}">
      <dgm:prSet custT="1"/>
      <dgm:spPr/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交友版徵友啟事</a:t>
          </a:r>
        </a:p>
      </dgm:t>
    </dgm:pt>
    <dgm:pt modelId="{9B0142F3-9447-4F2D-AAEE-90EC3D9941E4}" type="parTrans" cxnId="{1FC7D4CB-BB41-4C5A-8405-1C5F432630BD}">
      <dgm:prSet/>
      <dgm:spPr/>
      <dgm:t>
        <a:bodyPr/>
        <a:lstStyle/>
        <a:p>
          <a:endParaRPr lang="zh-TW" altLang="en-US"/>
        </a:p>
      </dgm:t>
    </dgm:pt>
    <dgm:pt modelId="{EA16C19A-C86A-442E-AF99-63D5E96D6ED7}" type="sibTrans" cxnId="{1FC7D4CB-BB41-4C5A-8405-1C5F432630BD}">
      <dgm:prSet/>
      <dgm:spPr/>
      <dgm:t>
        <a:bodyPr/>
        <a:lstStyle/>
        <a:p>
          <a:endParaRPr lang="zh-TW" altLang="en-US"/>
        </a:p>
      </dgm:t>
    </dgm:pt>
    <dgm:pt modelId="{3AD8DD38-0E74-432B-A039-B292046A5B43}" type="pres">
      <dgm:prSet presAssocID="{575AB0D6-B784-4F47-B7FF-5CD68606A89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367AE4B-15EC-4616-9896-F2DB2A6BAC7F}" type="pres">
      <dgm:prSet presAssocID="{7F5265FA-68B3-438C-A9B1-4D64408CA907}" presName="circle1" presStyleLbl="node1" presStyleIdx="0" presStyleCnt="1"/>
      <dgm:spPr/>
    </dgm:pt>
    <dgm:pt modelId="{A05D1C77-27E4-4EBD-8893-D2C5576D98B6}" type="pres">
      <dgm:prSet presAssocID="{7F5265FA-68B3-438C-A9B1-4D64408CA907}" presName="space" presStyleCnt="0"/>
      <dgm:spPr/>
    </dgm:pt>
    <dgm:pt modelId="{4A0994B2-2AFC-4E85-BEBB-ACE7D4B4EEB8}" type="pres">
      <dgm:prSet presAssocID="{7F5265FA-68B3-438C-A9B1-4D64408CA907}" presName="rect1" presStyleLbl="alignAcc1" presStyleIdx="0" presStyleCnt="1"/>
      <dgm:spPr/>
      <dgm:t>
        <a:bodyPr/>
        <a:lstStyle/>
        <a:p>
          <a:endParaRPr lang="zh-TW" altLang="en-US"/>
        </a:p>
      </dgm:t>
    </dgm:pt>
    <dgm:pt modelId="{7A539030-F2B5-4E56-B0B8-9299AE4C7C4E}" type="pres">
      <dgm:prSet presAssocID="{7F5265FA-68B3-438C-A9B1-4D64408CA90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FC7D4CB-BB41-4C5A-8405-1C5F432630BD}" srcId="{575AB0D6-B784-4F47-B7FF-5CD68606A892}" destId="{7F5265FA-68B3-438C-A9B1-4D64408CA907}" srcOrd="0" destOrd="0" parTransId="{9B0142F3-9447-4F2D-AAEE-90EC3D9941E4}" sibTransId="{EA16C19A-C86A-442E-AF99-63D5E96D6ED7}"/>
    <dgm:cxn modelId="{38A0A208-CF6F-4F1B-A917-66A2DAD35541}" type="presOf" srcId="{7F5265FA-68B3-438C-A9B1-4D64408CA907}" destId="{4A0994B2-2AFC-4E85-BEBB-ACE7D4B4EEB8}" srcOrd="0" destOrd="0" presId="urn:microsoft.com/office/officeart/2005/8/layout/target3"/>
    <dgm:cxn modelId="{7E0FF06A-D0A3-4585-A7EA-930C8E31FE0F}" type="presOf" srcId="{7F5265FA-68B3-438C-A9B1-4D64408CA907}" destId="{7A539030-F2B5-4E56-B0B8-9299AE4C7C4E}" srcOrd="1" destOrd="0" presId="urn:microsoft.com/office/officeart/2005/8/layout/target3"/>
    <dgm:cxn modelId="{C44DEE52-693A-43E2-A601-BA9B2023421A}" type="presOf" srcId="{575AB0D6-B784-4F47-B7FF-5CD68606A892}" destId="{3AD8DD38-0E74-432B-A039-B292046A5B43}" srcOrd="0" destOrd="0" presId="urn:microsoft.com/office/officeart/2005/8/layout/target3"/>
    <dgm:cxn modelId="{AA418521-0059-46E9-BED0-1596363D7F84}" type="presParOf" srcId="{3AD8DD38-0E74-432B-A039-B292046A5B43}" destId="{1367AE4B-15EC-4616-9896-F2DB2A6BAC7F}" srcOrd="0" destOrd="0" presId="urn:microsoft.com/office/officeart/2005/8/layout/target3"/>
    <dgm:cxn modelId="{80068EEC-C0BB-4867-98B9-19CEEBD7FC95}" type="presParOf" srcId="{3AD8DD38-0E74-432B-A039-B292046A5B43}" destId="{A05D1C77-27E4-4EBD-8893-D2C5576D98B6}" srcOrd="1" destOrd="0" presId="urn:microsoft.com/office/officeart/2005/8/layout/target3"/>
    <dgm:cxn modelId="{137ADF84-0D15-4D6C-978A-0CD915344A2C}" type="presParOf" srcId="{3AD8DD38-0E74-432B-A039-B292046A5B43}" destId="{4A0994B2-2AFC-4E85-BEBB-ACE7D4B4EEB8}" srcOrd="2" destOrd="0" presId="urn:microsoft.com/office/officeart/2005/8/layout/target3"/>
    <dgm:cxn modelId="{2B50AEDB-0853-4687-8840-19371F27223D}" type="presParOf" srcId="{3AD8DD38-0E74-432B-A039-B292046A5B43}" destId="{7A539030-F2B5-4E56-B0B8-9299AE4C7C4E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BE25FC-0480-4047-8A67-5CB909CD4920}" type="doc">
      <dgm:prSet loTypeId="urn:microsoft.com/office/officeart/2005/8/layout/target3" loCatId="relationship" qsTypeId="urn:microsoft.com/office/officeart/2005/8/quickstyle/simple1#9" qsCatId="simple" csTypeId="urn:microsoft.com/office/officeart/2005/8/colors/accent1_2#2" csCatId="accent1" phldr="1"/>
      <dgm:spPr/>
      <dgm:t>
        <a:bodyPr/>
        <a:lstStyle/>
        <a:p>
          <a:endParaRPr lang="zh-TW" altLang="en-US"/>
        </a:p>
      </dgm:t>
    </dgm:pt>
    <dgm:pt modelId="{43385A5C-BE0A-4E26-8836-D28FA9ED6B21}">
      <dgm:prSet custT="1"/>
      <dgm:spPr>
        <a:ln>
          <a:solidFill>
            <a:srgbClr val="00B050"/>
          </a:solidFill>
        </a:ln>
      </dgm:spPr>
      <dgm:t>
        <a:bodyPr/>
        <a:lstStyle/>
        <a:p>
          <a:r>
            <a: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rPr>
            <a:t>機械系入學申請</a:t>
          </a:r>
        </a:p>
      </dgm:t>
    </dgm:pt>
    <dgm:pt modelId="{02F687C0-2927-4785-BF16-F52657C460BF}" type="parTrans" cxnId="{7A48B572-472D-4E12-95EE-3882633AC2B9}">
      <dgm:prSet/>
      <dgm:spPr/>
      <dgm:t>
        <a:bodyPr/>
        <a:lstStyle/>
        <a:p>
          <a:endParaRPr lang="zh-TW" altLang="en-US"/>
        </a:p>
      </dgm:t>
    </dgm:pt>
    <dgm:pt modelId="{01BA8AC0-7023-4357-A0DF-BC1B7B8B850A}" type="sibTrans" cxnId="{7A48B572-472D-4E12-95EE-3882633AC2B9}">
      <dgm:prSet/>
      <dgm:spPr/>
      <dgm:t>
        <a:bodyPr/>
        <a:lstStyle/>
        <a:p>
          <a:endParaRPr lang="zh-TW" altLang="en-US"/>
        </a:p>
      </dgm:t>
    </dgm:pt>
    <dgm:pt modelId="{404FC149-60CF-4FCB-9F5D-C2F5F125AE4C}" type="pres">
      <dgm:prSet presAssocID="{2FBE25FC-0480-4047-8A67-5CB909CD492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E139040-8354-417C-9178-FD2772960021}" type="pres">
      <dgm:prSet presAssocID="{43385A5C-BE0A-4E26-8836-D28FA9ED6B21}" presName="circle1" presStyleLbl="node1" presStyleIdx="0" presStyleCnt="1"/>
      <dgm:spPr>
        <a:solidFill>
          <a:srgbClr val="00B050"/>
        </a:solidFill>
        <a:ln>
          <a:solidFill>
            <a:srgbClr val="00B050"/>
          </a:solidFill>
        </a:ln>
      </dgm:spPr>
    </dgm:pt>
    <dgm:pt modelId="{10B216D3-FD4B-4451-8556-A5FE5157E814}" type="pres">
      <dgm:prSet presAssocID="{43385A5C-BE0A-4E26-8836-D28FA9ED6B21}" presName="space" presStyleCnt="0"/>
      <dgm:spPr/>
    </dgm:pt>
    <dgm:pt modelId="{B35D0268-5960-4747-92D9-D3DCCBB39A9D}" type="pres">
      <dgm:prSet presAssocID="{43385A5C-BE0A-4E26-8836-D28FA9ED6B21}" presName="rect1" presStyleLbl="alignAcc1" presStyleIdx="0" presStyleCnt="1" custLinFactY="100000" custLinFactNeighborX="-941" custLinFactNeighborY="199194"/>
      <dgm:spPr/>
      <dgm:t>
        <a:bodyPr/>
        <a:lstStyle/>
        <a:p>
          <a:endParaRPr lang="zh-TW" altLang="en-US"/>
        </a:p>
      </dgm:t>
    </dgm:pt>
    <dgm:pt modelId="{7E3959D3-9263-4E1A-BFAF-D3B36B258B26}" type="pres">
      <dgm:prSet presAssocID="{43385A5C-BE0A-4E26-8836-D28FA9ED6B2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225C4EE-B749-4278-AA17-C14B5884A016}" type="presOf" srcId="{2FBE25FC-0480-4047-8A67-5CB909CD4920}" destId="{404FC149-60CF-4FCB-9F5D-C2F5F125AE4C}" srcOrd="0" destOrd="0" presId="urn:microsoft.com/office/officeart/2005/8/layout/target3"/>
    <dgm:cxn modelId="{58B9ED41-7A0B-46DB-AB17-6C7C8974B113}" type="presOf" srcId="{43385A5C-BE0A-4E26-8836-D28FA9ED6B21}" destId="{B35D0268-5960-4747-92D9-D3DCCBB39A9D}" srcOrd="0" destOrd="0" presId="urn:microsoft.com/office/officeart/2005/8/layout/target3"/>
    <dgm:cxn modelId="{BAB569EF-A6D3-4070-9586-245F6E3B5238}" type="presOf" srcId="{43385A5C-BE0A-4E26-8836-D28FA9ED6B21}" destId="{7E3959D3-9263-4E1A-BFAF-D3B36B258B26}" srcOrd="1" destOrd="0" presId="urn:microsoft.com/office/officeart/2005/8/layout/target3"/>
    <dgm:cxn modelId="{7A48B572-472D-4E12-95EE-3882633AC2B9}" srcId="{2FBE25FC-0480-4047-8A67-5CB909CD4920}" destId="{43385A5C-BE0A-4E26-8836-D28FA9ED6B21}" srcOrd="0" destOrd="0" parTransId="{02F687C0-2927-4785-BF16-F52657C460BF}" sibTransId="{01BA8AC0-7023-4357-A0DF-BC1B7B8B850A}"/>
    <dgm:cxn modelId="{D75C5529-EF37-4C01-A0CB-940CA658EC27}" type="presParOf" srcId="{404FC149-60CF-4FCB-9F5D-C2F5F125AE4C}" destId="{0E139040-8354-417C-9178-FD2772960021}" srcOrd="0" destOrd="0" presId="urn:microsoft.com/office/officeart/2005/8/layout/target3"/>
    <dgm:cxn modelId="{AD26BEC1-7CBF-4035-8067-DECA2AC14430}" type="presParOf" srcId="{404FC149-60CF-4FCB-9F5D-C2F5F125AE4C}" destId="{10B216D3-FD4B-4451-8556-A5FE5157E814}" srcOrd="1" destOrd="0" presId="urn:microsoft.com/office/officeart/2005/8/layout/target3"/>
    <dgm:cxn modelId="{365B609C-7184-4F81-91E7-A54527F12F1E}" type="presParOf" srcId="{404FC149-60CF-4FCB-9F5D-C2F5F125AE4C}" destId="{B35D0268-5960-4747-92D9-D3DCCBB39A9D}" srcOrd="2" destOrd="0" presId="urn:microsoft.com/office/officeart/2005/8/layout/target3"/>
    <dgm:cxn modelId="{2A23DFAA-A857-4E8E-A2B8-D839A25027E4}" type="presParOf" srcId="{404FC149-60CF-4FCB-9F5D-C2F5F125AE4C}" destId="{7E3959D3-9263-4E1A-BFAF-D3B36B258B2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#1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Sty" val="arr"/>
              <dgm:param type="endSty" val="noArr"/>
              <dgm:param type="begPts" val="auto"/>
              <dgm:param type="endPts" val="ct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#3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#4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#5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#6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#1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782F-5BF8-499A-AC5E-37E8C8FDD15B}" type="datetimeFigureOut">
              <a:rPr lang="zh-TW" altLang="en-US" smtClean="0"/>
              <a:t>2017/9/17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733D2-94C9-42F7-BBF8-46EABD62573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diagramLayout" Target="../diagrams/layout10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diagramData" Target="../diagrams/data10.xml"/><Relationship Id="rId17" Type="http://schemas.openxmlformats.org/officeDocument/2006/relationships/image" Target="../media/image10.jpeg"/><Relationship Id="rId2" Type="http://schemas.openxmlformats.org/officeDocument/2006/relationships/diagramData" Target="../diagrams/data8.xml"/><Relationship Id="rId16" Type="http://schemas.microsoft.com/office/2007/relationships/diagramDrawing" Target="../diagrams/drawing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5" Type="http://schemas.openxmlformats.org/officeDocument/2006/relationships/diagramColors" Target="../diagrams/colors10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Relationship Id="rId1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riting.wwlc.nthu.edu.tw/writcent/main/viewmember/11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image" Target="../media/image9.jpe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image" Target="../media/image8.jpeg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lum bright="70000" contrast="-70000"/>
          </a:blip>
          <a:stretch>
            <a:fillRect/>
          </a:stretch>
        </p:blipFill>
        <p:spPr>
          <a:xfrm>
            <a:off x="0" y="-51687"/>
            <a:ext cx="12192000" cy="690968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33" b="7619"/>
          <a:stretch>
            <a:fillRect/>
          </a:stretch>
        </p:blipFill>
        <p:spPr>
          <a:xfrm>
            <a:off x="-15798" y="-51687"/>
            <a:ext cx="12207798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4751" y="450038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</a:p>
        </p:txBody>
      </p:sp>
      <p:sp>
        <p:nvSpPr>
          <p:cNvPr id="6" name="內容版面配置區 2"/>
          <p:cNvSpPr txBox="1"/>
          <p:nvPr/>
        </p:nvSpPr>
        <p:spPr>
          <a:xfrm>
            <a:off x="2496798" y="4344354"/>
            <a:ext cx="7669478" cy="1916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zh-TW" sz="1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9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711407" y="358906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106-1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09650" y="479790"/>
            <a:ext cx="103939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每天要處理和面對的自我表達是什麼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3" name="資料庫圖表 2"/>
          <p:cNvGraphicFramePr/>
          <p:nvPr/>
        </p:nvGraphicFramePr>
        <p:xfrm>
          <a:off x="1728420" y="-692285"/>
          <a:ext cx="8920530" cy="709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8620718" y="5251999"/>
            <a:ext cx="2151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>
            <a:off x="2042808" y="4429692"/>
            <a:ext cx="8446991" cy="2383278"/>
          </a:xfrm>
          <a:prstGeom prst="ellipse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590245" y="4825093"/>
            <a:ext cx="75077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書寫成為我們表達或證明自己的工具</a:t>
            </a:r>
          </a:p>
          <a:p>
            <a:pPr algn="ctr"/>
            <a:endParaRPr lang="en-US" altLang="zh-TW" sz="2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成為別人得以藉此感知或理解我們的索隱圖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4565577" y="3312316"/>
          <a:ext cx="5073848" cy="719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4565577" y="4908575"/>
          <a:ext cx="5073848" cy="749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4565577" y="1866738"/>
          <a:ext cx="5073848" cy="659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885904" y="468674"/>
            <a:ext cx="6300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各種不同的自傳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163"/>
            <a:ext cx="4281572" cy="2825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246686" y="239045"/>
            <a:ext cx="3583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我手寫我口？</a:t>
            </a:r>
          </a:p>
        </p:txBody>
      </p:sp>
      <p:graphicFrame>
        <p:nvGraphicFramePr>
          <p:cNvPr id="6" name="資料庫圖表 5"/>
          <p:cNvGraphicFramePr/>
          <p:nvPr/>
        </p:nvGraphicFramePr>
        <p:xfrm>
          <a:off x="389106" y="437744"/>
          <a:ext cx="11400817" cy="6753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924757" y="736372"/>
            <a:ext cx="10291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無法言說的小美人魚面臨愛情的劣勢，你能為他寫封信嗎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24757" y="2283721"/>
            <a:ext cx="1006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具有書寫能力的你，生活中需要運用文字表達解決的焦慮是什麼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446" y="3484050"/>
            <a:ext cx="5062903" cy="337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79004" y="340467"/>
            <a:ext cx="5573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943583" y="2354093"/>
            <a:ext cx="87548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/>
              <a:t>國立清華大學寫作中心</a:t>
            </a:r>
            <a:endParaRPr lang="en-US" altLang="zh-TW" dirty="0"/>
          </a:p>
          <a:p>
            <a:r>
              <a:rPr lang="zh-TW" altLang="en-US" dirty="0"/>
              <a:t>      </a:t>
            </a:r>
            <a:r>
              <a:rPr lang="en-US" altLang="zh-TW" dirty="0">
                <a:hlinkClick r:id="rId2"/>
              </a:rPr>
              <a:t>http://writing.wwlc.nthu.edu.tw/writcent/main/viewmember/11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198" y="1109908"/>
            <a:ext cx="5715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68688" y="1331872"/>
            <a:ext cx="10595304" cy="1202909"/>
          </a:xfrm>
        </p:spPr>
        <p:txBody>
          <a:bodyPr>
            <a:normAutofit fontScale="90000"/>
          </a:bodyPr>
          <a:lstStyle/>
          <a:p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­­</a:t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0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4000" kern="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如果小美人魚可以寫封信</a:t>
            </a:r>
            <a:r>
              <a:rPr lang="en-US" altLang="zh-TW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02766" y="4465866"/>
            <a:ext cx="5937380" cy="1431081"/>
          </a:xfrm>
        </p:spPr>
        <p:txBody>
          <a:bodyPr>
            <a:no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林麗美     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林庭意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678" y="1933326"/>
            <a:ext cx="2285223" cy="404608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9582539" y="22675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0637481" y="6196214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2016.09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404197" y="1494533"/>
            <a:ext cx="77878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王萬儀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學歷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清華大學中國文學系博士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經歷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明新科技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大學專任講師</a:t>
            </a:r>
            <a:endParaRPr lang="en-US" altLang="zh-TW" sz="36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4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3600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清華大學中文系兼任助理教授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68" y="1256408"/>
            <a:ext cx="3334132" cy="4795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600279" y="1590675"/>
          <a:ext cx="6714921" cy="4791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397735" y="419100"/>
            <a:ext cx="3333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文本出處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t="7756" r="5234" b="4217"/>
          <a:stretch>
            <a:fillRect/>
          </a:stretch>
        </p:blipFill>
        <p:spPr>
          <a:xfrm>
            <a:off x="7483152" y="728176"/>
            <a:ext cx="4150614" cy="5653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486585" y="480104"/>
            <a:ext cx="1123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你記得安徒生的童話</a:t>
            </a:r>
            <a:r>
              <a:rPr lang="zh-TW" altLang="en-US" sz="4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人魚公主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嗎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078698" y="5270579"/>
            <a:ext cx="2271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276" y="1536783"/>
            <a:ext cx="4160399" cy="454354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419" y="1539807"/>
            <a:ext cx="4791481" cy="454051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231782" y="6185205"/>
            <a:ext cx="4874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位於丹麥的人魚公主雕像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7239000" y="6185205"/>
            <a:ext cx="3943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迪士尼電影 小美人魚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811726" y="504647"/>
            <a:ext cx="6217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</a:p>
        </p:txBody>
      </p:sp>
      <p:sp>
        <p:nvSpPr>
          <p:cNvPr id="5" name="矩形 4"/>
          <p:cNvSpPr/>
          <p:nvPr/>
        </p:nvSpPr>
        <p:spPr>
          <a:xfrm>
            <a:off x="603115" y="133564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</a:p>
        </p:txBody>
      </p:sp>
      <p:graphicFrame>
        <p:nvGraphicFramePr>
          <p:cNvPr id="9" name="資料庫圖表 8"/>
          <p:cNvGraphicFramePr/>
          <p:nvPr/>
        </p:nvGraphicFramePr>
        <p:xfrm>
          <a:off x="704850" y="2105025"/>
          <a:ext cx="11182351" cy="4442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592995" y="453330"/>
            <a:ext cx="4867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  <a:endParaRPr lang="zh-TW" altLang="en-US" sz="48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762000" y="1238160"/>
            <a:ext cx="2657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</a:p>
          <a:p>
            <a:endParaRPr lang="zh-TW" altLang="en-US" sz="3600" dirty="0"/>
          </a:p>
        </p:txBody>
      </p:sp>
      <p:graphicFrame>
        <p:nvGraphicFramePr>
          <p:cNvPr id="5" name="資料庫圖表 4"/>
          <p:cNvGraphicFramePr/>
          <p:nvPr/>
        </p:nvGraphicFramePr>
        <p:xfrm>
          <a:off x="762000" y="1838323"/>
          <a:ext cx="11129963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876675" y="416779"/>
            <a:ext cx="5429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小美人魚的悲劇</a:t>
            </a:r>
          </a:p>
          <a:p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971549" y="1708751"/>
            <a:ext cx="10306049" cy="4562062"/>
            <a:chOff x="971550" y="1769164"/>
            <a:chExt cx="10306049" cy="4313584"/>
          </a:xfrm>
        </p:grpSpPr>
        <p:sp>
          <p:nvSpPr>
            <p:cNvPr id="4" name="手繪多邊形 3"/>
            <p:cNvSpPr/>
            <p:nvPr/>
          </p:nvSpPr>
          <p:spPr>
            <a:xfrm>
              <a:off x="971550" y="1769164"/>
              <a:ext cx="10306049" cy="695739"/>
            </a:xfrm>
            <a:custGeom>
              <a:avLst/>
              <a:gdLst>
                <a:gd name="connsiteX0" fmla="*/ 0 w 10306049"/>
                <a:gd name="connsiteY0" fmla="*/ 100517 h 603092"/>
                <a:gd name="connsiteX1" fmla="*/ 100517 w 10306049"/>
                <a:gd name="connsiteY1" fmla="*/ 0 h 603092"/>
                <a:gd name="connsiteX2" fmla="*/ 10205532 w 10306049"/>
                <a:gd name="connsiteY2" fmla="*/ 0 h 603092"/>
                <a:gd name="connsiteX3" fmla="*/ 10306049 w 10306049"/>
                <a:gd name="connsiteY3" fmla="*/ 100517 h 603092"/>
                <a:gd name="connsiteX4" fmla="*/ 10306049 w 10306049"/>
                <a:gd name="connsiteY4" fmla="*/ 502575 h 603092"/>
                <a:gd name="connsiteX5" fmla="*/ 10205532 w 10306049"/>
                <a:gd name="connsiteY5" fmla="*/ 603092 h 603092"/>
                <a:gd name="connsiteX6" fmla="*/ 100517 w 10306049"/>
                <a:gd name="connsiteY6" fmla="*/ 603092 h 603092"/>
                <a:gd name="connsiteX7" fmla="*/ 0 w 10306049"/>
                <a:gd name="connsiteY7" fmla="*/ 502575 h 603092"/>
                <a:gd name="connsiteX8" fmla="*/ 0 w 10306049"/>
                <a:gd name="connsiteY8" fmla="*/ 100517 h 603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603092">
                  <a:moveTo>
                    <a:pt x="0" y="100517"/>
                  </a:moveTo>
                  <a:cubicBezTo>
                    <a:pt x="0" y="45003"/>
                    <a:pt x="45003" y="0"/>
                    <a:pt x="100517" y="0"/>
                  </a:cubicBezTo>
                  <a:lnTo>
                    <a:pt x="10205532" y="0"/>
                  </a:lnTo>
                  <a:cubicBezTo>
                    <a:pt x="10261046" y="0"/>
                    <a:pt x="10306049" y="45003"/>
                    <a:pt x="10306049" y="100517"/>
                  </a:cubicBezTo>
                  <a:lnTo>
                    <a:pt x="10306049" y="502575"/>
                  </a:lnTo>
                  <a:cubicBezTo>
                    <a:pt x="10306049" y="558089"/>
                    <a:pt x="10261046" y="603092"/>
                    <a:pt x="10205532" y="603092"/>
                  </a:cubicBezTo>
                  <a:lnTo>
                    <a:pt x="100517" y="603092"/>
                  </a:lnTo>
                  <a:cubicBezTo>
                    <a:pt x="45003" y="603092"/>
                    <a:pt x="0" y="558089"/>
                    <a:pt x="0" y="502575"/>
                  </a:cubicBezTo>
                  <a:lnTo>
                    <a:pt x="0" y="10051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1361" tIns="151361" rIns="151361" bIns="151361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王子將與鄰國的女孩結婚，人魚即將化為泡沫</a:t>
              </a:r>
              <a:r>
                <a:rPr lang="en-US" altLang="zh-TW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7" name="手繪多邊形 6"/>
            <p:cNvSpPr/>
            <p:nvPr/>
          </p:nvSpPr>
          <p:spPr>
            <a:xfrm>
              <a:off x="971551" y="2553273"/>
              <a:ext cx="8888066" cy="1124693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451115"/>
                <a:satOff val="-3408"/>
                <a:lumOff val="-1306"/>
                <a:alphaOff val="0"/>
              </a:schemeClr>
            </a:fillRef>
            <a:effectRef idx="0">
              <a:schemeClr val="accent5">
                <a:hueOff val="-2451115"/>
                <a:satOff val="-3408"/>
                <a:lumOff val="-13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姊姊們以長髮換來巫婆的寶劍，只要殺死王子，公主就能變回人魚</a:t>
              </a:r>
              <a:r>
                <a:rPr lang="en-US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8" name="手繪多邊形 7"/>
            <p:cNvSpPr/>
            <p:nvPr/>
          </p:nvSpPr>
          <p:spPr>
            <a:xfrm>
              <a:off x="994742" y="3834469"/>
              <a:ext cx="7067805" cy="984364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02231"/>
                <a:satOff val="-6818"/>
                <a:lumOff val="-2614"/>
                <a:alphaOff val="0"/>
              </a:schemeClr>
            </a:fillRef>
            <a:effectRef idx="0">
              <a:schemeClr val="accent5">
                <a:hueOff val="-4902231"/>
                <a:satOff val="-6818"/>
                <a:lumOff val="-26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公主下不了手</a:t>
              </a:r>
              <a:r>
                <a:rPr lang="en-US" altLang="zh-TW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9" name="手繪多邊形 8"/>
            <p:cNvSpPr/>
            <p:nvPr/>
          </p:nvSpPr>
          <p:spPr>
            <a:xfrm>
              <a:off x="971552" y="4973810"/>
              <a:ext cx="6255726" cy="1108938"/>
            </a:xfrm>
            <a:custGeom>
              <a:avLst/>
              <a:gdLst>
                <a:gd name="connsiteX0" fmla="*/ 0 w 10306049"/>
                <a:gd name="connsiteY0" fmla="*/ 220655 h 1323906"/>
                <a:gd name="connsiteX1" fmla="*/ 220655 w 10306049"/>
                <a:gd name="connsiteY1" fmla="*/ 0 h 1323906"/>
                <a:gd name="connsiteX2" fmla="*/ 10085394 w 10306049"/>
                <a:gd name="connsiteY2" fmla="*/ 0 h 1323906"/>
                <a:gd name="connsiteX3" fmla="*/ 10306049 w 10306049"/>
                <a:gd name="connsiteY3" fmla="*/ 220655 h 1323906"/>
                <a:gd name="connsiteX4" fmla="*/ 10306049 w 10306049"/>
                <a:gd name="connsiteY4" fmla="*/ 1103251 h 1323906"/>
                <a:gd name="connsiteX5" fmla="*/ 10085394 w 10306049"/>
                <a:gd name="connsiteY5" fmla="*/ 1323906 h 1323906"/>
                <a:gd name="connsiteX6" fmla="*/ 220655 w 10306049"/>
                <a:gd name="connsiteY6" fmla="*/ 1323906 h 1323906"/>
                <a:gd name="connsiteX7" fmla="*/ 0 w 10306049"/>
                <a:gd name="connsiteY7" fmla="*/ 1103251 h 1323906"/>
                <a:gd name="connsiteX8" fmla="*/ 0 w 10306049"/>
                <a:gd name="connsiteY8" fmla="*/ 220655 h 13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06049" h="1323906">
                  <a:moveTo>
                    <a:pt x="0" y="220655"/>
                  </a:moveTo>
                  <a:cubicBezTo>
                    <a:pt x="0" y="98791"/>
                    <a:pt x="98791" y="0"/>
                    <a:pt x="220655" y="0"/>
                  </a:cubicBezTo>
                  <a:lnTo>
                    <a:pt x="10085394" y="0"/>
                  </a:lnTo>
                  <a:cubicBezTo>
                    <a:pt x="10207258" y="0"/>
                    <a:pt x="10306049" y="98791"/>
                    <a:pt x="10306049" y="220655"/>
                  </a:cubicBezTo>
                  <a:lnTo>
                    <a:pt x="10306049" y="1103251"/>
                  </a:lnTo>
                  <a:cubicBezTo>
                    <a:pt x="10306049" y="1225115"/>
                    <a:pt x="10207258" y="1323906"/>
                    <a:pt x="10085394" y="1323906"/>
                  </a:cubicBezTo>
                  <a:lnTo>
                    <a:pt x="220655" y="1323906"/>
                  </a:lnTo>
                  <a:cubicBezTo>
                    <a:pt x="98791" y="1323906"/>
                    <a:pt x="0" y="1225115"/>
                    <a:pt x="0" y="1103251"/>
                  </a:cubicBezTo>
                  <a:lnTo>
                    <a:pt x="0" y="220655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5"/>
                <a:satOff val="-10227"/>
                <a:lumOff val="-3921"/>
                <a:alphaOff val="0"/>
              </a:schemeClr>
            </a:fillRef>
            <a:effectRef idx="0">
              <a:schemeClr val="accent5">
                <a:hueOff val="-7353345"/>
                <a:satOff val="-10227"/>
                <a:lumOff val="-392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6548" tIns="186548" rIns="186548" bIns="186548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黎明的第一道曙光來臨時，公主化成泡泡消失在大海中</a:t>
              </a:r>
              <a:r>
                <a:rPr lang="en-US" altLang="en-US" sz="3200" kern="1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……</a:t>
              </a:r>
              <a:endParaRPr lang="zh-TW" altLang="en-US" sz="3200" kern="1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1055619" y="1035524"/>
            <a:ext cx="3600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故事重述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2534383" y="2053784"/>
          <a:ext cx="682869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097457" y="639323"/>
            <a:ext cx="595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口語表達與書寫能力</a:t>
            </a:r>
          </a:p>
        </p:txBody>
      </p:sp>
      <p:graphicFrame>
        <p:nvGraphicFramePr>
          <p:cNvPr id="8" name="資料庫圖表 7"/>
          <p:cNvGraphicFramePr/>
          <p:nvPr/>
        </p:nvGraphicFramePr>
        <p:xfrm>
          <a:off x="3884918" y="3281525"/>
          <a:ext cx="437673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3772633" y="4523391"/>
          <a:ext cx="4601308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1" name="圖片 10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5" y="2980476"/>
            <a:ext cx="2966305" cy="387752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105274"/>
            <a:ext cx="2743200" cy="26117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寬螢幕</PresentationFormat>
  <Paragraphs>71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2" baseType="lpstr"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教育部 全校型中文閱讀書寫課程革新推動計畫</vt:lpstr>
      <vt:lpstr>         ­­    如果小美人魚可以寫封信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林庭意</dc:creator>
  <cp:lastModifiedBy>asus</cp:lastModifiedBy>
  <cp:revision>62</cp:revision>
  <dcterms:created xsi:type="dcterms:W3CDTF">2016-08-31T10:35:00Z</dcterms:created>
  <dcterms:modified xsi:type="dcterms:W3CDTF">2017-09-17T15:22:26Z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