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標題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2" name="副標題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370C5D-8BCB-4D72-8755-0B66948A1425}" type="datetimeFigureOut">
              <a:rPr lang="zh-TW" altLang="en-US" smtClean="0"/>
              <a:t>2012/11/7</a:t>
            </a:fld>
            <a:endParaRPr lang="zh-TW" altLang="en-US"/>
          </a:p>
        </p:txBody>
      </p:sp>
      <p:sp>
        <p:nvSpPr>
          <p:cNvPr id="20" name="頁尾版面配置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8D25A9-ED18-4DC5-B3BA-960C46295B2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橢圓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370C5D-8BCB-4D72-8755-0B66948A1425}" type="datetimeFigureOut">
              <a:rPr lang="zh-TW" altLang="en-US" smtClean="0"/>
              <a:t>2012/11/7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8D25A9-ED18-4DC5-B3BA-960C46295B2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370C5D-8BCB-4D72-8755-0B66948A1425}" type="datetimeFigureOut">
              <a:rPr lang="zh-TW" altLang="en-US" smtClean="0"/>
              <a:t>2012/11/7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8D25A9-ED18-4DC5-B3BA-960C46295B2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370C5D-8BCB-4D72-8755-0B66948A1425}" type="datetimeFigureOut">
              <a:rPr lang="zh-TW" altLang="en-US" smtClean="0"/>
              <a:t>2012/11/7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8D25A9-ED18-4DC5-B3BA-960C46295B2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370C5D-8BCB-4D72-8755-0B66948A1425}" type="datetimeFigureOut">
              <a:rPr lang="zh-TW" altLang="en-US" smtClean="0"/>
              <a:t>2012/11/7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8D25A9-ED18-4DC5-B3BA-960C46295B2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370C5D-8BCB-4D72-8755-0B66948A1425}" type="datetimeFigureOut">
              <a:rPr lang="zh-TW" altLang="en-US" smtClean="0"/>
              <a:t>2012/11/7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8D25A9-ED18-4DC5-B3BA-960C46295B2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370C5D-8BCB-4D72-8755-0B66948A1425}" type="datetimeFigureOut">
              <a:rPr lang="zh-TW" altLang="en-US" smtClean="0"/>
              <a:t>2012/11/7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8D25A9-ED18-4DC5-B3BA-960C46295B2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370C5D-8BCB-4D72-8755-0B66948A1425}" type="datetimeFigureOut">
              <a:rPr lang="zh-TW" altLang="en-US" smtClean="0"/>
              <a:t>2012/11/7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8D25A9-ED18-4DC5-B3BA-960C46295B2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370C5D-8BCB-4D72-8755-0B66948A1425}" type="datetimeFigureOut">
              <a:rPr lang="zh-TW" altLang="en-US" smtClean="0"/>
              <a:t>2012/11/7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8D25A9-ED18-4DC5-B3BA-960C46295B2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370C5D-8BCB-4D72-8755-0B66948A1425}" type="datetimeFigureOut">
              <a:rPr lang="zh-TW" altLang="en-US" smtClean="0"/>
              <a:t>2012/11/7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8D25A9-ED18-4DC5-B3BA-960C46295B2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370C5D-8BCB-4D72-8755-0B66948A1425}" type="datetimeFigureOut">
              <a:rPr lang="zh-TW" altLang="en-US" smtClean="0"/>
              <a:t>2012/11/7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8D25A9-ED18-4DC5-B3BA-960C46295B2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9" name="流程圖: 程序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流程圖: 程序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形圖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甜甜圈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標題版面配置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文字版面配置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24" name="日期版面配置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7370C5D-8BCB-4D72-8755-0B66948A1425}" type="datetimeFigureOut">
              <a:rPr lang="zh-TW" altLang="en-US" smtClean="0"/>
              <a:t>2012/11/7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8D25A9-ED18-4DC5-B3BA-960C46295B2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42910" y="642918"/>
            <a:ext cx="7772400" cy="1470025"/>
          </a:xfrm>
        </p:spPr>
        <p:txBody>
          <a:bodyPr/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以適當科技與風險評估的角度來看太陽能系統</a:t>
            </a:r>
            <a:endParaRPr lang="zh-TW" altLang="en-US" b="1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42910" y="4643446"/>
            <a:ext cx="7115180" cy="1752600"/>
          </a:xfrm>
        </p:spPr>
        <p:txBody>
          <a:bodyPr>
            <a:normAutofit lnSpcReduction="10000"/>
          </a:bodyPr>
          <a:lstStyle/>
          <a:p>
            <a:pPr algn="l"/>
            <a:r>
              <a:rPr lang="zh-TW" altLang="en-US" dirty="0" smtClean="0">
                <a:solidFill>
                  <a:schemeClr val="tx1"/>
                </a:solidFill>
              </a:rPr>
              <a:t>指導老師</a:t>
            </a:r>
            <a:r>
              <a:rPr lang="en-US" altLang="zh-TW" dirty="0" smtClean="0">
                <a:solidFill>
                  <a:schemeClr val="tx1"/>
                </a:solidFill>
              </a:rPr>
              <a:t>:</a:t>
            </a:r>
            <a:r>
              <a:rPr lang="zh-TW" altLang="en-US" dirty="0" smtClean="0">
                <a:solidFill>
                  <a:schemeClr val="tx1"/>
                </a:solidFill>
              </a:rPr>
              <a:t>林聰益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algn="l"/>
            <a:r>
              <a:rPr lang="zh-TW" altLang="en-US" dirty="0" smtClean="0">
                <a:solidFill>
                  <a:schemeClr val="tx1"/>
                </a:solidFill>
              </a:rPr>
              <a:t>班級</a:t>
            </a:r>
            <a:r>
              <a:rPr lang="en-US" altLang="zh-TW" dirty="0" smtClean="0">
                <a:solidFill>
                  <a:schemeClr val="tx1"/>
                </a:solidFill>
              </a:rPr>
              <a:t>:</a:t>
            </a:r>
            <a:r>
              <a:rPr lang="zh-TW" altLang="en-US" dirty="0" smtClean="0">
                <a:solidFill>
                  <a:schemeClr val="tx1"/>
                </a:solidFill>
              </a:rPr>
              <a:t>車輛三甲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algn="l"/>
            <a:r>
              <a:rPr lang="zh-TW" altLang="en-US" dirty="0" smtClean="0">
                <a:solidFill>
                  <a:schemeClr val="tx1"/>
                </a:solidFill>
              </a:rPr>
              <a:t>學號</a:t>
            </a:r>
            <a:r>
              <a:rPr lang="en-US" altLang="zh-TW" dirty="0" smtClean="0">
                <a:solidFill>
                  <a:schemeClr val="tx1"/>
                </a:solidFill>
              </a:rPr>
              <a:t>:49915074</a:t>
            </a:r>
          </a:p>
          <a:p>
            <a:pPr algn="l"/>
            <a:r>
              <a:rPr lang="zh-TW" altLang="en-US" dirty="0" smtClean="0">
                <a:solidFill>
                  <a:schemeClr val="tx1"/>
                </a:solidFill>
              </a:rPr>
              <a:t>姓名</a:t>
            </a:r>
            <a:r>
              <a:rPr lang="en-US" altLang="zh-TW" dirty="0" smtClean="0">
                <a:solidFill>
                  <a:schemeClr val="tx1"/>
                </a:solidFill>
              </a:rPr>
              <a:t>:</a:t>
            </a:r>
            <a:r>
              <a:rPr lang="zh-TW" altLang="en-US" dirty="0">
                <a:solidFill>
                  <a:schemeClr val="tx1"/>
                </a:solidFill>
              </a:rPr>
              <a:t>韓俊傑</a:t>
            </a:r>
            <a:endParaRPr lang="zh-TW" altLang="en-US" dirty="0" smtClean="0">
              <a:solidFill>
                <a:schemeClr val="tx1"/>
              </a:solidFill>
            </a:endParaRPr>
          </a:p>
          <a:p>
            <a:endParaRPr lang="zh-TW" altLang="en-US" dirty="0"/>
          </a:p>
        </p:txBody>
      </p:sp>
      <p:pic>
        <p:nvPicPr>
          <p:cNvPr id="4" name="圖片 3" descr="124384069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9450" y="3143250"/>
            <a:ext cx="5924550" cy="3714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 smtClean="0"/>
              <a:t>簡介</a:t>
            </a:r>
            <a:endParaRPr lang="zh-TW" altLang="en-US" sz="48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TW" altLang="en-US" dirty="0" smtClean="0"/>
              <a:t>一</a:t>
            </a:r>
            <a:r>
              <a:rPr lang="en-US" altLang="zh-TW" dirty="0" smtClean="0"/>
              <a:t>.</a:t>
            </a:r>
            <a:r>
              <a:rPr lang="zh-TW" altLang="en-US" dirty="0" smtClean="0"/>
              <a:t>由於</a:t>
            </a:r>
            <a:r>
              <a:rPr lang="zh-TW" altLang="en-US" dirty="0"/>
              <a:t>在地球上的日照不平均</a:t>
            </a:r>
            <a:r>
              <a:rPr lang="en-US" altLang="zh-TW" dirty="0"/>
              <a:t>, </a:t>
            </a:r>
            <a:r>
              <a:rPr lang="zh-TW" altLang="en-US" dirty="0"/>
              <a:t>所以造成冷</a:t>
            </a:r>
            <a:r>
              <a:rPr lang="zh-TW" altLang="en-US" dirty="0" smtClean="0"/>
              <a:t>熱溫度對</a:t>
            </a:r>
            <a:r>
              <a:rPr lang="zh-TW" altLang="en-US" dirty="0"/>
              <a:t>流而生成風</a:t>
            </a:r>
            <a:r>
              <a:rPr lang="en-US" altLang="zh-TW" dirty="0"/>
              <a:t>, </a:t>
            </a:r>
            <a:r>
              <a:rPr lang="zh-TW" altLang="en-US" dirty="0"/>
              <a:t>而風力亦可</a:t>
            </a:r>
            <a:r>
              <a:rPr lang="zh-TW" altLang="en-US" dirty="0" smtClean="0"/>
              <a:t>發電。</a:t>
            </a: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二</a:t>
            </a:r>
            <a:r>
              <a:rPr lang="en-US" altLang="zh-TW" dirty="0" smtClean="0"/>
              <a:t>.</a:t>
            </a:r>
            <a:r>
              <a:rPr lang="zh-TW" altLang="en-US" dirty="0" smtClean="0"/>
              <a:t>太陽能</a:t>
            </a:r>
            <a:r>
              <a:rPr lang="zh-TW" altLang="en-US" dirty="0"/>
              <a:t>的應用又可</a:t>
            </a:r>
            <a:r>
              <a:rPr lang="zh-TW" altLang="en-US" dirty="0" smtClean="0"/>
              <a:t>分為利</a:t>
            </a:r>
            <a:r>
              <a:rPr lang="zh-TW" altLang="en-US" dirty="0"/>
              <a:t>用太陽熱能的</a:t>
            </a:r>
            <a:r>
              <a:rPr lang="zh-TW" altLang="en-US" dirty="0" smtClean="0"/>
              <a:t>太陽能</a:t>
            </a:r>
            <a:r>
              <a:rPr lang="zh-TW" altLang="en-US" dirty="0"/>
              <a:t>熱水器及利用太陽光能</a:t>
            </a:r>
            <a:r>
              <a:rPr lang="zh-TW" altLang="en-US" dirty="0" smtClean="0"/>
              <a:t>直接轉換</a:t>
            </a:r>
            <a:r>
              <a:rPr lang="zh-TW" altLang="en-US" dirty="0"/>
              <a:t>電的太陽能電池。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 smtClean="0"/>
              <a:t>太陽能使用</a:t>
            </a:r>
            <a:endParaRPr lang="zh-TW" altLang="en-US" sz="48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zh-TW" altLang="en-US" sz="3900" b="1" dirty="0" smtClean="0"/>
              <a:t>一</a:t>
            </a:r>
            <a:r>
              <a:rPr lang="en-US" altLang="zh-TW" sz="3900" b="1" dirty="0" smtClean="0"/>
              <a:t>.</a:t>
            </a:r>
            <a:r>
              <a:rPr lang="zh-TW" altLang="en-US" sz="3900" b="1" dirty="0" smtClean="0"/>
              <a:t>太陽能電池</a:t>
            </a:r>
            <a:endParaRPr lang="en-US" altLang="zh-TW" sz="3900" b="1" dirty="0" smtClean="0"/>
          </a:p>
          <a:p>
            <a:pPr>
              <a:buNone/>
            </a:pPr>
            <a:r>
              <a:rPr lang="en-US" altLang="zh-TW" sz="3000" dirty="0" smtClean="0"/>
              <a:t>(</a:t>
            </a:r>
            <a:r>
              <a:rPr lang="zh-TW" altLang="en-US" sz="3000" dirty="0" smtClean="0"/>
              <a:t>一</a:t>
            </a:r>
            <a:r>
              <a:rPr lang="en-US" altLang="zh-TW" sz="3000" dirty="0" smtClean="0"/>
              <a:t>)</a:t>
            </a:r>
            <a:r>
              <a:rPr lang="zh-TW" altLang="en-US" sz="3000" dirty="0" smtClean="0"/>
              <a:t>太陽能電池發電原理是將太陽照射的光能轉化成電能。</a:t>
            </a:r>
            <a:endParaRPr lang="en-US" altLang="zh-TW" sz="3000" dirty="0" smtClean="0"/>
          </a:p>
          <a:p>
            <a:pPr>
              <a:buNone/>
            </a:pPr>
            <a:r>
              <a:rPr lang="en-US" altLang="zh-TW" sz="3000" dirty="0" smtClean="0"/>
              <a:t>(</a:t>
            </a:r>
            <a:r>
              <a:rPr lang="zh-TW" altLang="en-US" sz="3000" dirty="0" smtClean="0"/>
              <a:t>二</a:t>
            </a:r>
            <a:r>
              <a:rPr lang="en-US" altLang="zh-TW" sz="3000" dirty="0" smtClean="0"/>
              <a:t>)</a:t>
            </a:r>
            <a:r>
              <a:rPr lang="zh-TW" altLang="en-US" sz="3000" dirty="0" smtClean="0"/>
              <a:t>當太陽光照射在太陽能電池上，光子能量會激發半導體材料的電子而產生電子電洞對。</a:t>
            </a:r>
            <a:endParaRPr lang="en-US" altLang="zh-TW" sz="3000" dirty="0" smtClean="0"/>
          </a:p>
          <a:p>
            <a:pPr>
              <a:buNone/>
            </a:pPr>
            <a:r>
              <a:rPr lang="en-US" altLang="zh-TW" sz="3000" dirty="0" smtClean="0"/>
              <a:t>(</a:t>
            </a:r>
            <a:r>
              <a:rPr lang="zh-TW" altLang="en-US" sz="3000" dirty="0" smtClean="0"/>
              <a:t>三</a:t>
            </a:r>
            <a:r>
              <a:rPr lang="en-US" altLang="zh-TW" sz="3000" dirty="0" smtClean="0"/>
              <a:t>)</a:t>
            </a:r>
            <a:r>
              <a:rPr lang="zh-TW" altLang="en-US" sz="3000" dirty="0" smtClean="0"/>
              <a:t>這些電子電洞對受到太陽能電池的</a:t>
            </a:r>
            <a:r>
              <a:rPr lang="en-US" altLang="zh-TW" sz="3000" dirty="0" smtClean="0"/>
              <a:t>P-N </a:t>
            </a:r>
            <a:r>
              <a:rPr lang="zh-TW" altLang="en-US" sz="3000" dirty="0" smtClean="0"/>
              <a:t>或</a:t>
            </a:r>
            <a:r>
              <a:rPr lang="en-US" altLang="zh-TW" sz="3000" dirty="0" smtClean="0"/>
              <a:t>P-</a:t>
            </a:r>
            <a:r>
              <a:rPr lang="en-US" altLang="zh-TW" sz="3000" dirty="0" err="1" smtClean="0"/>
              <a:t>i</a:t>
            </a:r>
            <a:r>
              <a:rPr lang="en-US" altLang="zh-TW" sz="3000" dirty="0" smtClean="0"/>
              <a:t>-N </a:t>
            </a:r>
            <a:r>
              <a:rPr lang="zh-TW" altLang="en-US" sz="3000" dirty="0" smtClean="0"/>
              <a:t>結構所形成的內部電場影響，而被驅使分離，因此使得電子往太陽能電池負電極移動，電洞往正電極移動。</a:t>
            </a:r>
            <a:endParaRPr lang="en-US" altLang="zh-TW" sz="3000" dirty="0" smtClean="0"/>
          </a:p>
          <a:p>
            <a:pPr>
              <a:buNone/>
            </a:pPr>
            <a:r>
              <a:rPr lang="en-US" altLang="zh-TW" sz="3000" dirty="0" smtClean="0"/>
              <a:t>(</a:t>
            </a:r>
            <a:r>
              <a:rPr lang="zh-TW" altLang="en-US" sz="3000" dirty="0" smtClean="0"/>
              <a:t>四</a:t>
            </a:r>
            <a:r>
              <a:rPr lang="en-US" altLang="zh-TW" sz="3000" dirty="0" smtClean="0"/>
              <a:t>)</a:t>
            </a:r>
            <a:r>
              <a:rPr lang="zh-TW" altLang="en-US" sz="3000" dirty="0" smtClean="0"/>
              <a:t>導線是以串聯方式連接正電極、負電極及負載而形成電路。因此產生電流，供應外部負載</a:t>
            </a:r>
            <a:r>
              <a:rPr lang="zh-TW" altLang="en-US" dirty="0" smtClean="0"/>
              <a:t>。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 smtClean="0"/>
              <a:t>太陽能電池示意圖</a:t>
            </a:r>
            <a:endParaRPr lang="zh-TW" altLang="en-US" sz="4800" dirty="0"/>
          </a:p>
        </p:txBody>
      </p:sp>
      <p:pic>
        <p:nvPicPr>
          <p:cNvPr id="4" name="內容版面配置區 3" descr="_20101011174126_1106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4480" y="1643050"/>
            <a:ext cx="6386672" cy="443866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內容版面配置區 3" descr="_20101011174156_14217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4414" y="1285860"/>
            <a:ext cx="6892224" cy="489666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 smtClean="0"/>
              <a:t>太陽電池能量損失路徑</a:t>
            </a:r>
            <a:endParaRPr lang="zh-TW" altLang="en-US" sz="48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TW" altLang="en-US" dirty="0" smtClean="0"/>
              <a:t>一</a:t>
            </a:r>
            <a:r>
              <a:rPr lang="en-US" altLang="zh-TW" dirty="0" smtClean="0"/>
              <a:t>.</a:t>
            </a:r>
            <a:r>
              <a:rPr lang="zh-TW" altLang="en-US" dirty="0" smtClean="0"/>
              <a:t>低於能階的光子不被吸收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二</a:t>
            </a:r>
            <a:r>
              <a:rPr lang="en-US" altLang="zh-TW" dirty="0" smtClean="0"/>
              <a:t>.</a:t>
            </a:r>
            <a:r>
              <a:rPr lang="zh-TW" altLang="en-US" dirty="0" smtClean="0"/>
              <a:t>經由晶格振動的熱損失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三</a:t>
            </a:r>
            <a:r>
              <a:rPr lang="en-US" altLang="zh-TW" dirty="0" smtClean="0"/>
              <a:t>.</a:t>
            </a:r>
            <a:r>
              <a:rPr lang="zh-TW" altLang="en-US" dirty="0" smtClean="0"/>
              <a:t>接面電壓損失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四</a:t>
            </a:r>
            <a:r>
              <a:rPr lang="en-US" altLang="zh-TW" dirty="0" smtClean="0"/>
              <a:t>.</a:t>
            </a:r>
            <a:r>
              <a:rPr lang="zh-TW" altLang="en-US" dirty="0" smtClean="0"/>
              <a:t>載子復合損失</a:t>
            </a:r>
            <a:br>
              <a:rPr lang="zh-TW" altLang="en-US" dirty="0" smtClean="0"/>
            </a:b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 smtClean="0"/>
              <a:t>太陽能其他應用</a:t>
            </a:r>
            <a:endParaRPr lang="zh-TW" altLang="en-US" sz="48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TW" altLang="en-US" dirty="0" smtClean="0"/>
              <a:t>一</a:t>
            </a:r>
            <a:r>
              <a:rPr lang="en-US" altLang="zh-TW" dirty="0" smtClean="0"/>
              <a:t>.</a:t>
            </a:r>
            <a:r>
              <a:rPr lang="zh-TW" dirty="0" smtClean="0"/>
              <a:t>使用</a:t>
            </a:r>
            <a:r>
              <a:rPr lang="zh-TW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太陽能熱水</a:t>
            </a:r>
            <a:r>
              <a:rPr lang="zh-TW" alt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器</a:t>
            </a:r>
            <a:r>
              <a:rPr lang="zh-TW" dirty="0" smtClean="0"/>
              <a:t>，利用太陽光的熱</a:t>
            </a:r>
            <a:r>
              <a:rPr lang="zh-TW" altLang="en-US" dirty="0" smtClean="0"/>
              <a:t>  </a:t>
            </a:r>
            <a:r>
              <a:rPr lang="zh-TW" dirty="0" smtClean="0"/>
              <a:t>量把水加熱</a:t>
            </a:r>
            <a:r>
              <a:rPr lang="zh-TW" altLang="en-US" dirty="0" smtClean="0"/>
              <a:t>。</a:t>
            </a:r>
            <a:endParaRPr lang="zh-TW" dirty="0" smtClean="0"/>
          </a:p>
          <a:p>
            <a:pPr>
              <a:buNone/>
            </a:pPr>
            <a:r>
              <a:rPr lang="zh-TW" altLang="en-US" dirty="0" smtClean="0"/>
              <a:t>  </a:t>
            </a:r>
            <a:r>
              <a:rPr lang="en-US" altLang="zh-TW" dirty="0" smtClean="0"/>
              <a:t>(</a:t>
            </a:r>
            <a:r>
              <a:rPr lang="zh-TW" altLang="en-US" dirty="0" smtClean="0"/>
              <a:t>一</a:t>
            </a:r>
            <a:r>
              <a:rPr lang="en-US" altLang="zh-TW" dirty="0" smtClean="0"/>
              <a:t>)</a:t>
            </a:r>
            <a:r>
              <a:rPr lang="zh-TW" dirty="0" smtClean="0"/>
              <a:t>利用太陽光的熱量加熱水，並利用熱水發電</a:t>
            </a:r>
            <a:r>
              <a:rPr lang="zh-TW" altLang="en-US" dirty="0" smtClean="0"/>
              <a:t>。</a:t>
            </a:r>
            <a:endParaRPr lang="zh-TW" dirty="0" smtClean="0"/>
          </a:p>
          <a:p>
            <a:pPr>
              <a:buNone/>
            </a:pPr>
            <a:r>
              <a:rPr lang="zh-TW" altLang="en-US" dirty="0" smtClean="0"/>
              <a:t>二</a:t>
            </a:r>
            <a:r>
              <a:rPr lang="en-US" altLang="zh-TW" dirty="0" smtClean="0"/>
              <a:t>.</a:t>
            </a:r>
            <a:r>
              <a:rPr lang="zh-TW" dirty="0" smtClean="0"/>
              <a:t>透過機械及硬體設備來收集及傳送太陽能的熱量，以供應暖氣設備。可分為主動式太陽能加熱系統及被動式太陽能加熱系統</a:t>
            </a:r>
            <a:r>
              <a:rPr lang="zh-TW" altLang="en-US" dirty="0" smtClean="0"/>
              <a:t>。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太陽能優缺點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TW" altLang="en-US" dirty="0" smtClean="0"/>
              <a:t>一</a:t>
            </a:r>
            <a:r>
              <a:rPr lang="en-US" altLang="zh-TW" dirty="0" smtClean="0"/>
              <a:t>.</a:t>
            </a:r>
            <a:r>
              <a:rPr lang="zh-TW" altLang="en-US" dirty="0" smtClean="0"/>
              <a:t>優點</a:t>
            </a:r>
            <a:endParaRPr lang="en-US" altLang="zh-TW" dirty="0" smtClean="0"/>
          </a:p>
          <a:p>
            <a:pPr algn="just">
              <a:buNone/>
            </a:pPr>
            <a:r>
              <a:rPr lang="zh-TW" altLang="en-US" dirty="0" smtClean="0"/>
              <a:t>   太陽能</a:t>
            </a:r>
            <a:r>
              <a:rPr lang="zh-TW" altLang="en-US" dirty="0" smtClean="0"/>
              <a:t>能源取自於太陽，來源</a:t>
            </a:r>
            <a:r>
              <a:rPr lang="zh-TW" altLang="en-US" dirty="0" smtClean="0"/>
              <a:t>源源不絕</a:t>
            </a:r>
            <a:r>
              <a:rPr lang="zh-TW" altLang="en-US" dirty="0" smtClean="0"/>
              <a:t>，太陽能為良好能源如同水力或風力，各處皆積極發展太陽能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二</a:t>
            </a:r>
            <a:r>
              <a:rPr lang="en-US" altLang="zh-TW" dirty="0" smtClean="0"/>
              <a:t>.</a:t>
            </a:r>
            <a:r>
              <a:rPr lang="zh-TW" altLang="en-US" dirty="0" smtClean="0"/>
              <a:t>缺點</a:t>
            </a:r>
            <a:endParaRPr lang="en-US" altLang="zh-TW" dirty="0" smtClean="0"/>
          </a:p>
          <a:p>
            <a:pPr algn="just">
              <a:buNone/>
            </a:pPr>
            <a:r>
              <a:rPr lang="zh-TW" altLang="en-US" dirty="0" smtClean="0"/>
              <a:t>   太陽能</a:t>
            </a:r>
            <a:r>
              <a:rPr lang="zh-TW" altLang="en-US" dirty="0" smtClean="0"/>
              <a:t>的各種技術都具有成本很高，陰雨地區不適合使用。</a:t>
            </a:r>
            <a:endParaRPr lang="en-US" altLang="zh-TW" dirty="0" smtClean="0"/>
          </a:p>
          <a:p>
            <a:pPr algn="just">
              <a:buNone/>
            </a:pPr>
            <a:r>
              <a:rPr lang="zh-TW" altLang="en-US" dirty="0" smtClean="0"/>
              <a:t> </a:t>
            </a:r>
            <a:r>
              <a:rPr lang="zh-TW" altLang="en-US" dirty="0" smtClean="0"/>
              <a:t>     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結語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太陽能是我們人類可以用來替代石油的能源，取之不盡、用之不竭，使用最方便，無人工操作損失。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52</TotalTime>
  <Words>383</Words>
  <Application>Microsoft Office PowerPoint</Application>
  <PresentationFormat>如螢幕大小 (4:3)</PresentationFormat>
  <Paragraphs>33</Paragraphs>
  <Slides>9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夏至</vt:lpstr>
      <vt:lpstr>以適當科技與風險評估的角度來看太陽能系統</vt:lpstr>
      <vt:lpstr>簡介</vt:lpstr>
      <vt:lpstr>太陽能使用</vt:lpstr>
      <vt:lpstr>太陽能電池示意圖</vt:lpstr>
      <vt:lpstr>投影片 5</vt:lpstr>
      <vt:lpstr>太陽電池能量損失路徑</vt:lpstr>
      <vt:lpstr>太陽能其他應用</vt:lpstr>
      <vt:lpstr>太陽能優缺點</vt:lpstr>
      <vt:lpstr>結語</vt:lpstr>
    </vt:vector>
  </TitlesOfParts>
  <Company>SkyUN.Org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以適當科技與風險評估的角度來看太陽能系統</dc:title>
  <dc:creator>SkyUN.Org</dc:creator>
  <cp:lastModifiedBy>SkyUN.Org</cp:lastModifiedBy>
  <cp:revision>13</cp:revision>
  <dcterms:created xsi:type="dcterms:W3CDTF">2012-11-07T12:35:05Z</dcterms:created>
  <dcterms:modified xsi:type="dcterms:W3CDTF">2012-11-07T13:27:24Z</dcterms:modified>
</cp:coreProperties>
</file>