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17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095DF3DA-C5E6-45EA-A473-8B0FB244CAE2}" type="datetimeFigureOut">
              <a:rPr lang="zh-TW" altLang="en-US" smtClean="0"/>
              <a:t>2012/4/11</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F996583-E19A-4621-A6D5-DEC5A4F6E5AE}"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95DF3DA-C5E6-45EA-A473-8B0FB244CAE2}" type="datetimeFigureOut">
              <a:rPr lang="zh-TW" altLang="en-US" smtClean="0"/>
              <a:t>2012/4/11</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996583-E19A-4621-A6D5-DEC5A4F6E5AE}" type="slidenum">
              <a:rPr lang="zh-TW" altLang="en-US" smtClean="0"/>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youtube.com/watch?v=0HrCPLJfsvQ&amp;list=UU6ToiuAqJKA2UUF-vIQHYZA&amp;index=1&amp;feature=plc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75656" y="0"/>
            <a:ext cx="7406640" cy="1472184"/>
          </a:xfrm>
        </p:spPr>
        <p:txBody>
          <a:bodyPr>
            <a:normAutofit fontScale="90000"/>
          </a:bodyPr>
          <a:lstStyle/>
          <a:p>
            <a:r>
              <a:rPr lang="zh-TW" altLang="en-US" sz="4400" dirty="0" smtClean="0">
                <a:solidFill>
                  <a:schemeClr val="tx1"/>
                </a:solidFill>
                <a:latin typeface="標楷體" pitchFamily="65" charset="-120"/>
                <a:ea typeface="標楷體" pitchFamily="65" charset="-120"/>
              </a:rPr>
              <a:t>資訊與社會</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zh-TW" altLang="en-US" sz="2400" dirty="0" smtClean="0">
                <a:solidFill>
                  <a:schemeClr val="tx1"/>
                </a:solidFill>
                <a:latin typeface="標楷體" pitchFamily="65" charset="-120"/>
                <a:ea typeface="標楷體" pitchFamily="65" charset="-120"/>
              </a:rPr>
              <a:t>          </a:t>
            </a:r>
            <a:r>
              <a:rPr lang="zh-TW" altLang="en-US" sz="2400" dirty="0" smtClean="0">
                <a:solidFill>
                  <a:schemeClr val="tx1"/>
                </a:solidFill>
                <a:latin typeface="標楷體" pitchFamily="65" charset="-120"/>
                <a:ea typeface="標楷體" pitchFamily="65" charset="-120"/>
              </a:rPr>
              <a:t>                         </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zh-TW" altLang="en-US" sz="2400" dirty="0" smtClean="0">
                <a:solidFill>
                  <a:schemeClr val="tx1"/>
                </a:solidFill>
                <a:latin typeface="標楷體" pitchFamily="65" charset="-120"/>
                <a:ea typeface="標楷體" pitchFamily="65" charset="-120"/>
              </a:rPr>
              <a:t> </a:t>
            </a:r>
            <a:r>
              <a:rPr lang="zh-TW" altLang="en-US" sz="2400" dirty="0" smtClean="0">
                <a:solidFill>
                  <a:schemeClr val="tx1"/>
                </a:solidFill>
                <a:latin typeface="標楷體" pitchFamily="65" charset="-120"/>
                <a:ea typeface="標楷體" pitchFamily="65" charset="-120"/>
              </a:rPr>
              <a:t>                                      討論議題</a:t>
            </a:r>
            <a:r>
              <a:rPr lang="en-US" altLang="zh-TW" sz="2400" dirty="0" smtClean="0">
                <a:solidFill>
                  <a:schemeClr val="tx1"/>
                </a:solidFill>
                <a:latin typeface="標楷體" pitchFamily="65" charset="-120"/>
                <a:ea typeface="標楷體" pitchFamily="65" charset="-120"/>
              </a:rPr>
              <a:t>B</a:t>
            </a:r>
            <a:endParaRPr lang="zh-TW" altLang="en-US" sz="2400" dirty="0"/>
          </a:p>
        </p:txBody>
      </p:sp>
      <p:sp>
        <p:nvSpPr>
          <p:cNvPr id="3" name="副標題 2"/>
          <p:cNvSpPr>
            <a:spLocks noGrp="1"/>
          </p:cNvSpPr>
          <p:nvPr>
            <p:ph type="subTitle" idx="1"/>
          </p:nvPr>
        </p:nvSpPr>
        <p:spPr>
          <a:xfrm>
            <a:off x="1432560" y="1850064"/>
            <a:ext cx="7387912" cy="4531264"/>
          </a:xfrm>
        </p:spPr>
        <p:txBody>
          <a:bodyPr/>
          <a:lstStyle/>
          <a:p>
            <a:r>
              <a:rPr lang="zh-TW" altLang="en-US" dirty="0" smtClean="0">
                <a:latin typeface="標楷體" pitchFamily="65" charset="-120"/>
                <a:ea typeface="標楷體" pitchFamily="65" charset="-120"/>
              </a:rPr>
              <a:t>組員               學號</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高伍彥</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組長</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497G0041</a:t>
            </a:r>
          </a:p>
          <a:p>
            <a:r>
              <a:rPr lang="zh-TW" altLang="en-US" dirty="0" smtClean="0">
                <a:latin typeface="標楷體" pitchFamily="65" charset="-120"/>
                <a:ea typeface="標楷體" pitchFamily="65" charset="-120"/>
              </a:rPr>
              <a:t>許耿維           </a:t>
            </a:r>
            <a:r>
              <a:rPr lang="en-US" altLang="zh-TW" dirty="0" smtClean="0">
                <a:latin typeface="標楷體" pitchFamily="65" charset="-120"/>
                <a:ea typeface="標楷體" pitchFamily="65" charset="-120"/>
              </a:rPr>
              <a:t>497G0083</a:t>
            </a:r>
          </a:p>
          <a:p>
            <a:r>
              <a:rPr lang="zh-TW" altLang="en-US" dirty="0" smtClean="0">
                <a:latin typeface="標楷體" pitchFamily="65" charset="-120"/>
                <a:ea typeface="標楷體" pitchFamily="65" charset="-120"/>
              </a:rPr>
              <a:t>黃冠文           </a:t>
            </a:r>
            <a:r>
              <a:rPr lang="en-US" altLang="zh-TW" dirty="0" smtClean="0">
                <a:latin typeface="標楷體" pitchFamily="65" charset="-120"/>
                <a:ea typeface="標楷體" pitchFamily="65" charset="-120"/>
              </a:rPr>
              <a:t>497G0014</a:t>
            </a:r>
          </a:p>
          <a:p>
            <a:r>
              <a:rPr lang="zh-TW" altLang="en-US" dirty="0" smtClean="0">
                <a:latin typeface="標楷體" pitchFamily="65" charset="-120"/>
                <a:ea typeface="標楷體" pitchFamily="65" charset="-120"/>
              </a:rPr>
              <a:t>陳金村           </a:t>
            </a:r>
            <a:r>
              <a:rPr lang="en-US" altLang="zh-TW" dirty="0" smtClean="0">
                <a:latin typeface="標楷體" pitchFamily="65" charset="-120"/>
                <a:ea typeface="標楷體" pitchFamily="65" charset="-120"/>
              </a:rPr>
              <a:t>497G0079</a:t>
            </a:r>
          </a:p>
          <a:p>
            <a:r>
              <a:rPr lang="zh-TW" altLang="en-US" dirty="0" smtClean="0">
                <a:latin typeface="標楷體" pitchFamily="65" charset="-120"/>
                <a:ea typeface="標楷體" pitchFamily="65" charset="-120"/>
              </a:rPr>
              <a:t>蘇育正           </a:t>
            </a:r>
            <a:r>
              <a:rPr lang="en-US" altLang="zh-TW" dirty="0" smtClean="0">
                <a:latin typeface="標楷體" pitchFamily="65" charset="-120"/>
                <a:ea typeface="標楷體" pitchFamily="65" charset="-120"/>
              </a:rPr>
              <a:t>497G0903</a:t>
            </a:r>
          </a:p>
          <a:p>
            <a:r>
              <a:rPr lang="zh-TW" altLang="en-US" dirty="0" smtClean="0">
                <a:latin typeface="標楷體" pitchFamily="65" charset="-120"/>
                <a:ea typeface="標楷體" pitchFamily="65" charset="-120"/>
              </a:rPr>
              <a:t>邱建璋           </a:t>
            </a:r>
            <a:r>
              <a:rPr lang="en-US" altLang="zh-TW" dirty="0" smtClean="0">
                <a:latin typeface="標楷體" pitchFamily="65" charset="-120"/>
                <a:ea typeface="標楷體" pitchFamily="65" charset="-120"/>
              </a:rPr>
              <a:t>497G0001</a:t>
            </a:r>
          </a:p>
          <a:p>
            <a:r>
              <a:rPr lang="zh-TW" altLang="en-US" dirty="0" smtClean="0">
                <a:latin typeface="標楷體" pitchFamily="65" charset="-120"/>
                <a:ea typeface="標楷體" pitchFamily="65" charset="-120"/>
              </a:rPr>
              <a:t>李益昇           </a:t>
            </a:r>
            <a:r>
              <a:rPr lang="en-US" altLang="zh-TW" dirty="0" smtClean="0">
                <a:latin typeface="標楷體" pitchFamily="65" charset="-120"/>
                <a:ea typeface="標楷體" pitchFamily="65" charset="-120"/>
              </a:rPr>
              <a:t>497G0111</a:t>
            </a:r>
          </a:p>
          <a:p>
            <a:r>
              <a:rPr lang="zh-TW" altLang="en-US" dirty="0" smtClean="0">
                <a:latin typeface="標楷體" pitchFamily="65" charset="-120"/>
                <a:ea typeface="標楷體" pitchFamily="65" charset="-120"/>
              </a:rPr>
              <a:t>胡家齊           </a:t>
            </a:r>
            <a:r>
              <a:rPr lang="en-US" altLang="zh-TW" dirty="0" smtClean="0">
                <a:latin typeface="標楷體" pitchFamily="65" charset="-120"/>
                <a:ea typeface="標楷體" pitchFamily="65" charset="-120"/>
              </a:rPr>
              <a:t>497G0075</a:t>
            </a:r>
            <a:endParaRPr lang="zh-TW" altLang="en-US"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43608" y="0"/>
            <a:ext cx="8100392" cy="2132856"/>
          </a:xfrm>
        </p:spPr>
        <p:txBody>
          <a:bodyPr>
            <a:normAutofit/>
          </a:bodyPr>
          <a:lstStyle/>
          <a:p>
            <a:r>
              <a:rPr lang="zh-TW" altLang="en-US" sz="2400" dirty="0" smtClean="0"/>
              <a:t>第</a:t>
            </a:r>
            <a:r>
              <a:rPr lang="en-US" altLang="zh-TW" sz="2400" dirty="0" smtClean="0"/>
              <a:t>1</a:t>
            </a:r>
            <a:r>
              <a:rPr lang="zh-TW" altLang="en-US" sz="2400" dirty="0" smtClean="0"/>
              <a:t>題</a:t>
            </a:r>
            <a:r>
              <a:rPr lang="zh-TW" altLang="en-US" sz="2400" dirty="0" smtClean="0"/>
              <a:t>：</a:t>
            </a:r>
            <a:r>
              <a:rPr lang="zh-TW" altLang="en-US" sz="2400" dirty="0" smtClean="0"/>
              <a:t>網路資訊安全的重要性，網路非常方便又快速</a:t>
            </a:r>
            <a:br>
              <a:rPr lang="zh-TW" altLang="en-US" sz="2400" dirty="0" smtClean="0"/>
            </a:br>
            <a:r>
              <a:rPr lang="zh-TW" altLang="en-US" sz="2400" dirty="0" smtClean="0"/>
              <a:t>要保護個人資訊安全，除了這部影片上介紹的方法</a:t>
            </a:r>
            <a:br>
              <a:rPr lang="zh-TW" altLang="en-US" sz="2400" dirty="0" smtClean="0"/>
            </a:br>
            <a:r>
              <a:rPr lang="zh-TW" altLang="en-US" sz="2400" dirty="0" smtClean="0"/>
              <a:t>之外還有什麼方法可以確實保護個人資料？</a:t>
            </a:r>
            <a:r>
              <a:rPr lang="zh-TW" altLang="en-US" sz="1400" dirty="0" smtClean="0"/>
              <a:t/>
            </a:r>
            <a:br>
              <a:rPr lang="zh-TW" altLang="en-US" sz="1400" dirty="0" smtClean="0"/>
            </a:br>
            <a:r>
              <a:rPr lang="zh-TW" altLang="en-US" sz="1400" dirty="0" smtClean="0"/>
              <a:t> </a:t>
            </a:r>
            <a:r>
              <a:rPr lang="zh-TW" altLang="en-US" sz="1400" dirty="0" smtClean="0"/>
              <a:t>影片來源</a:t>
            </a:r>
            <a:r>
              <a:rPr lang="zh-TW" altLang="en-US" sz="1400" dirty="0" smtClean="0"/>
              <a:t>：</a:t>
            </a:r>
            <a:r>
              <a:rPr lang="en-US" altLang="zh-TW" sz="1400" dirty="0" smtClean="0"/>
              <a:t/>
            </a:r>
            <a:br>
              <a:rPr lang="en-US" altLang="zh-TW" sz="1400" dirty="0" smtClean="0"/>
            </a:br>
            <a:r>
              <a:rPr lang="en-US" altLang="zh-TW" sz="1400" dirty="0" smtClean="0">
                <a:hlinkClick r:id="rId2"/>
              </a:rPr>
              <a:t>http</a:t>
            </a:r>
            <a:r>
              <a:rPr lang="en-US" altLang="zh-TW" sz="1400" dirty="0" smtClean="0">
                <a:hlinkClick r:id="rId2"/>
              </a:rPr>
              <a:t>://www.youtube.com/watch?v=0HrCPLJfsvQ&amp;list=UU6ToiuAqJKA2UUF-vIQHYZA&amp;index=1&amp;feature=plcp</a:t>
            </a:r>
            <a:endParaRPr lang="zh-TW" altLang="en-US" sz="1400" dirty="0"/>
          </a:p>
        </p:txBody>
      </p:sp>
      <p:sp>
        <p:nvSpPr>
          <p:cNvPr id="3" name="內容版面配置區 2"/>
          <p:cNvSpPr>
            <a:spLocks noGrp="1"/>
          </p:cNvSpPr>
          <p:nvPr>
            <p:ph idx="1"/>
          </p:nvPr>
        </p:nvSpPr>
        <p:spPr>
          <a:xfrm>
            <a:off x="1043608" y="1988840"/>
            <a:ext cx="8100392" cy="4869160"/>
          </a:xfrm>
        </p:spPr>
        <p:txBody>
          <a:bodyPr>
            <a:normAutofit/>
          </a:bodyPr>
          <a:lstStyle/>
          <a:p>
            <a:r>
              <a:rPr lang="zh-TW" altLang="en-US" dirty="0" smtClean="0"/>
              <a:t>報告：</a:t>
            </a:r>
            <a:endParaRPr lang="en-US" altLang="zh-TW" dirty="0" smtClean="0"/>
          </a:p>
          <a:p>
            <a:pPr>
              <a:buNone/>
            </a:pPr>
            <a:r>
              <a:rPr lang="zh-TW" altLang="en-US" dirty="0" smtClean="0"/>
              <a:t>        </a:t>
            </a:r>
            <a:r>
              <a:rPr lang="zh-TW" altLang="en-US" sz="2000" dirty="0" smtClean="0"/>
              <a:t>有些</a:t>
            </a:r>
            <a:r>
              <a:rPr lang="zh-TW" altLang="en-US" sz="2000" dirty="0" smtClean="0"/>
              <a:t>人會為了貪圖方便而將帳號密碼儲存在文件中，文件名稱也很直接的命名為帳號密碼等相關關鍵字。如果這個人也有使用一些分享軟體，一個不小心可能會將這個文件也分享出去。此外也有人會將帳號密碼寫在實體的紙張上，然後可能就貼在主機或螢幕上，這樣有心人士經過時，可能就會趁機進入電腦竊取資料。 </a:t>
            </a:r>
            <a:endParaRPr lang="en-US" altLang="zh-TW" sz="2000" dirty="0" smtClean="0"/>
          </a:p>
          <a:p>
            <a:pPr>
              <a:buNone/>
            </a:pPr>
            <a:r>
              <a:rPr lang="zh-TW" altLang="en-US" sz="2000" dirty="0" smtClean="0"/>
              <a:t>            不要</a:t>
            </a:r>
            <a:r>
              <a:rPr lang="zh-TW" altLang="en-US" sz="2000" dirty="0" smtClean="0"/>
              <a:t>將你最重要的資訊放在電腦或者是網路上，把你認為可以分享或者公開的資料放在網路上，時時做好影片內容教導的方法，就可使得萬年船。</a:t>
            </a:r>
            <a:endParaRPr lang="en-US" altLang="zh-TW"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43608" y="332656"/>
            <a:ext cx="8100392" cy="2060848"/>
          </a:xfrm>
        </p:spPr>
        <p:txBody>
          <a:bodyPr>
            <a:normAutofit fontScale="90000"/>
          </a:bodyPr>
          <a:lstStyle/>
          <a:p>
            <a:r>
              <a:rPr lang="zh-TW" altLang="en-US" sz="2400" dirty="0" smtClean="0"/>
              <a:t>第</a:t>
            </a:r>
            <a:r>
              <a:rPr lang="en-US" altLang="zh-TW" sz="2400" dirty="0" smtClean="0"/>
              <a:t>2</a:t>
            </a:r>
            <a:r>
              <a:rPr lang="zh-TW" altLang="en-US" sz="2400" dirty="0" smtClean="0"/>
              <a:t>題</a:t>
            </a:r>
            <a:r>
              <a:rPr lang="zh-TW" altLang="en-US" sz="2400" dirty="0" smtClean="0"/>
              <a:t>：</a:t>
            </a:r>
            <a:r>
              <a:rPr lang="zh-TW" altLang="en-US" sz="2700" dirty="0" smtClean="0"/>
              <a:t>愛爾達原規畫將十一路同步播出的轉播權賣給中華電信，中華電信打算於ＭＯＤ播出，但卡在衛廣法及行政命令「固定通信業務管理規則」等規定，計畫可能胎死腹中，屆時民眾將只能「十一選三」，看到「半套」奧運轉播。既然是為了讓所有民眾都可以觀賞到賽事，但是可能授權的中華電信卻只打算放在自家產品</a:t>
            </a:r>
            <a:r>
              <a:rPr lang="en-US" altLang="zh-TW" sz="2700" dirty="0" smtClean="0"/>
              <a:t>MOD</a:t>
            </a:r>
            <a:r>
              <a:rPr lang="zh-TW" altLang="en-US" sz="2700" dirty="0" smtClean="0"/>
              <a:t>上播放。小組討論有何感想與看法？</a:t>
            </a:r>
          </a:p>
        </p:txBody>
      </p:sp>
      <p:sp>
        <p:nvSpPr>
          <p:cNvPr id="3" name="內容版面配置區 2"/>
          <p:cNvSpPr>
            <a:spLocks noGrp="1"/>
          </p:cNvSpPr>
          <p:nvPr>
            <p:ph idx="1"/>
          </p:nvPr>
        </p:nvSpPr>
        <p:spPr>
          <a:xfrm>
            <a:off x="1043608" y="3068960"/>
            <a:ext cx="8100392" cy="3789040"/>
          </a:xfrm>
        </p:spPr>
        <p:txBody>
          <a:bodyPr/>
          <a:lstStyle/>
          <a:p>
            <a:r>
              <a:rPr lang="zh-TW" altLang="en-US" dirty="0" smtClean="0"/>
              <a:t>報告</a:t>
            </a:r>
            <a:r>
              <a:rPr lang="zh-TW" altLang="en-US" dirty="0" smtClean="0"/>
              <a:t>：</a:t>
            </a:r>
            <a:endParaRPr lang="en-US" altLang="zh-TW" dirty="0" smtClean="0"/>
          </a:p>
          <a:p>
            <a:pPr>
              <a:buNone/>
            </a:pPr>
            <a:r>
              <a:rPr lang="zh-TW" altLang="en-US" dirty="0" smtClean="0"/>
              <a:t> </a:t>
            </a:r>
            <a:r>
              <a:rPr lang="zh-TW" altLang="en-US" dirty="0" smtClean="0"/>
              <a:t>     </a:t>
            </a:r>
            <a:r>
              <a:rPr lang="zh-TW" altLang="en-US" sz="2000" dirty="0" smtClean="0"/>
              <a:t>中華電信</a:t>
            </a:r>
            <a:r>
              <a:rPr lang="zh-TW" altLang="en-US" sz="2000" dirty="0" smtClean="0"/>
              <a:t>要讓轉播只能在自家產品看得到是為了自己的商業利益是無可厚非，但對於未使用</a:t>
            </a:r>
            <a:r>
              <a:rPr lang="en-US" altLang="zh-TW" sz="2000" dirty="0" smtClean="0"/>
              <a:t>MOD</a:t>
            </a:r>
            <a:r>
              <a:rPr lang="zh-TW" altLang="en-US" sz="2000" dirty="0" smtClean="0"/>
              <a:t>的人來說要看到賽事就比較麻煩。其實現在網路非常的便利，想要看愛爾達電視台的人其實也可以透過網路的管道來觀賞到相關的資訊與節目，這樣子可以暫時的止血。如果想要做到讓所有的民眾都可以觀賞到賽事的話，還是要想辦法做出相對的配套措施</a:t>
            </a:r>
            <a:r>
              <a:rPr lang="zh-TW" altLang="en-US" sz="2000" dirty="0" smtClean="0"/>
              <a:t>，畢竟不能只顧慮到部分有中華電信</a:t>
            </a:r>
            <a:r>
              <a:rPr lang="en-US" altLang="zh-TW" sz="2000" dirty="0" smtClean="0"/>
              <a:t>MOD</a:t>
            </a:r>
            <a:r>
              <a:rPr lang="zh-TW" altLang="en-US" sz="2000" dirty="0" smtClean="0"/>
              <a:t>的人，而不去考慮到還沒申裝的家庭。</a:t>
            </a:r>
            <a:endParaRPr lang="zh-TW" alt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43608" y="0"/>
            <a:ext cx="8100392" cy="2060848"/>
          </a:xfrm>
        </p:spPr>
        <p:txBody>
          <a:bodyPr>
            <a:normAutofit/>
          </a:bodyPr>
          <a:lstStyle/>
          <a:p>
            <a:r>
              <a:rPr lang="zh-TW" altLang="en-US" sz="2400" dirty="0" smtClean="0"/>
              <a:t>第</a:t>
            </a:r>
            <a:r>
              <a:rPr lang="en-US" altLang="zh-TW" sz="2400" dirty="0" smtClean="0"/>
              <a:t>3</a:t>
            </a:r>
            <a:r>
              <a:rPr lang="zh-TW" altLang="en-US" sz="2400" dirty="0" smtClean="0"/>
              <a:t>題：</a:t>
            </a:r>
            <a:r>
              <a:rPr lang="zh-TW" altLang="en-US" sz="2400" dirty="0" smtClean="0"/>
              <a:t>立委質疑林書豪的球賽在電視上可以看的到，網路與手機卻看不到，批評數位匯流只是口號。但是各種數位資源都是有版權的，小組認為輕易的可以在網路上看到直播或者別人錄影放上網路這樣好嗎？或者有不同的解決方案呢？</a:t>
            </a:r>
            <a:endParaRPr lang="zh-TW" altLang="en-US" sz="2400" dirty="0"/>
          </a:p>
        </p:txBody>
      </p:sp>
      <p:sp>
        <p:nvSpPr>
          <p:cNvPr id="3" name="內容版面配置區 2"/>
          <p:cNvSpPr>
            <a:spLocks noGrp="1"/>
          </p:cNvSpPr>
          <p:nvPr>
            <p:ph idx="1"/>
          </p:nvPr>
        </p:nvSpPr>
        <p:spPr>
          <a:xfrm>
            <a:off x="1043608" y="2057400"/>
            <a:ext cx="8100392" cy="4800600"/>
          </a:xfrm>
        </p:spPr>
        <p:txBody>
          <a:bodyPr/>
          <a:lstStyle/>
          <a:p>
            <a:r>
              <a:rPr lang="zh-TW" altLang="en-US" dirty="0" smtClean="0"/>
              <a:t>報告</a:t>
            </a:r>
            <a:r>
              <a:rPr lang="zh-TW" altLang="en-US" dirty="0" smtClean="0"/>
              <a:t>：</a:t>
            </a:r>
            <a:endParaRPr lang="en-US" altLang="zh-TW" dirty="0" smtClean="0"/>
          </a:p>
          <a:p>
            <a:pPr>
              <a:buNone/>
            </a:pPr>
            <a:r>
              <a:rPr lang="zh-TW" altLang="en-US" sz="2000" dirty="0" smtClean="0"/>
              <a:t>            現在</a:t>
            </a:r>
            <a:r>
              <a:rPr lang="zh-TW" altLang="en-US" sz="2000" dirty="0" smtClean="0"/>
              <a:t>透過網路觀看各種比賽的使用者很多，所以能使用網路就能看到奧運比賽是比較大眾化的解法。這也是現在生活的趨勢， 幾乎是人手一機， 如果可以改善這個問題， 並且加以控管的話， 相信除了可以讓大眾化的手機更便利之外， </a:t>
            </a:r>
            <a:r>
              <a:rPr lang="zh-TW" altLang="en-US" sz="2000" dirty="0" smtClean="0"/>
              <a:t>也會是</a:t>
            </a:r>
            <a:r>
              <a:rPr lang="zh-TW" altLang="en-US" sz="2000" dirty="0" smtClean="0"/>
              <a:t>一個很好的商機。 </a:t>
            </a:r>
            <a:endParaRPr lang="en-US" altLang="zh-TW" sz="2000" dirty="0" smtClean="0"/>
          </a:p>
          <a:p>
            <a:pPr>
              <a:buNone/>
            </a:pPr>
            <a:r>
              <a:rPr lang="zh-TW" altLang="en-US" sz="2000" dirty="0" smtClean="0"/>
              <a:t>            不過也相對的是有缺點的，站在電視業者的角度來想，如果這樣子一直持續下去的話，可能未來電視會被手機淘汰掉，大家都直接使用手機來看各種節目與資訊，電視業者岌岌可危</a:t>
            </a:r>
            <a:r>
              <a:rPr lang="zh-TW" altLang="en-US" sz="2000" dirty="0" smtClean="0"/>
              <a:t>！</a:t>
            </a:r>
            <a:endParaRPr lang="en-US" altLang="zh-TW" sz="2000" dirty="0" smtClean="0"/>
          </a:p>
          <a:p>
            <a:pPr>
              <a:buNone/>
            </a:pPr>
            <a:r>
              <a:rPr lang="zh-TW" altLang="en-US" sz="2000" dirty="0" smtClean="0"/>
              <a:t>             希望手機業者與電視業者可以討論出一個比較好的配合方法與配套措施，希望在兩者之間可以達到一個平衡，然而給社會大眾有比較好的生活品質與便利舒適的生活環境。</a:t>
            </a:r>
            <a:endParaRPr lang="en-US" altLang="zh-TW"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43608" y="0"/>
            <a:ext cx="8100392" cy="1988840"/>
          </a:xfrm>
        </p:spPr>
        <p:txBody>
          <a:bodyPr>
            <a:normAutofit/>
          </a:bodyPr>
          <a:lstStyle/>
          <a:p>
            <a:r>
              <a:rPr lang="zh-TW" altLang="en-US" sz="2400" dirty="0" smtClean="0"/>
              <a:t>第</a:t>
            </a:r>
            <a:r>
              <a:rPr lang="en-US" altLang="zh-TW" sz="2400" dirty="0" smtClean="0"/>
              <a:t>4</a:t>
            </a:r>
            <a:r>
              <a:rPr lang="zh-TW" altLang="en-US" sz="2400" dirty="0" smtClean="0"/>
              <a:t>題</a:t>
            </a:r>
            <a:r>
              <a:rPr lang="zh-TW" altLang="en-US" sz="2400" dirty="0" smtClean="0"/>
              <a:t>：</a:t>
            </a:r>
            <a:r>
              <a:rPr lang="zh-TW" altLang="en-US" sz="2400" dirty="0" smtClean="0"/>
              <a:t>假設賽事一天有十種比賽，你卻只能挑三種看</a:t>
            </a:r>
            <a:r>
              <a:rPr lang="en-US" altLang="zh-TW" sz="2400" dirty="0" smtClean="0"/>
              <a:t>LIVE</a:t>
            </a:r>
            <a:r>
              <a:rPr lang="zh-TW" altLang="en-US" sz="2400" dirty="0" smtClean="0"/>
              <a:t>，其他必須觀看重播，請小組發表看法。</a:t>
            </a:r>
            <a:endParaRPr lang="zh-TW" altLang="en-US" sz="2400" dirty="0"/>
          </a:p>
        </p:txBody>
      </p:sp>
      <p:sp>
        <p:nvSpPr>
          <p:cNvPr id="3" name="內容版面配置區 2"/>
          <p:cNvSpPr>
            <a:spLocks noGrp="1"/>
          </p:cNvSpPr>
          <p:nvPr>
            <p:ph idx="1"/>
          </p:nvPr>
        </p:nvSpPr>
        <p:spPr>
          <a:xfrm>
            <a:off x="1043608" y="2057400"/>
            <a:ext cx="8100392" cy="4800600"/>
          </a:xfrm>
        </p:spPr>
        <p:txBody>
          <a:bodyPr/>
          <a:lstStyle/>
          <a:p>
            <a:r>
              <a:rPr lang="zh-TW" altLang="en-US" dirty="0" smtClean="0"/>
              <a:t>報告</a:t>
            </a:r>
            <a:r>
              <a:rPr lang="zh-TW" altLang="en-US" dirty="0" smtClean="0"/>
              <a:t>：</a:t>
            </a:r>
            <a:endParaRPr lang="en-US" altLang="zh-TW" dirty="0" smtClean="0"/>
          </a:p>
          <a:p>
            <a:pPr>
              <a:buNone/>
            </a:pPr>
            <a:r>
              <a:rPr lang="zh-TW" altLang="en-US" sz="2000" dirty="0" smtClean="0"/>
              <a:t>            有</a:t>
            </a:r>
            <a:r>
              <a:rPr lang="zh-TW" altLang="en-US" sz="2000" dirty="0" smtClean="0"/>
              <a:t>在看奧運的人應該也不是對所有賽事都有興趣，所以可以只挑選其中有興趣的來看就好，但是只有三種可能太少，低於一般人可能會想看的種類數。若政府可以認可讓單一平台進行奧運轉播，那應該就要能讓這個平台充分滿足使用者的需求</a:t>
            </a:r>
            <a:r>
              <a:rPr lang="zh-TW" altLang="en-US" sz="2000" dirty="0" smtClean="0"/>
              <a:t>。</a:t>
            </a:r>
            <a:endParaRPr lang="en-US" altLang="zh-TW" sz="2000" dirty="0" smtClean="0"/>
          </a:p>
          <a:p>
            <a:pPr>
              <a:buNone/>
            </a:pPr>
            <a:r>
              <a:rPr lang="zh-TW" altLang="en-US" sz="2000" dirty="0" smtClean="0"/>
              <a:t>             要是籃球比賽的話</a:t>
            </a:r>
            <a:r>
              <a:rPr lang="zh-TW" altLang="en-US" sz="2000" dirty="0" smtClean="0"/>
              <a:t>，一定會希望每一場都看</a:t>
            </a:r>
            <a:r>
              <a:rPr lang="en-US" altLang="zh-TW" sz="2000" dirty="0" smtClean="0"/>
              <a:t>LIVE</a:t>
            </a:r>
            <a:r>
              <a:rPr lang="zh-TW" altLang="en-US" sz="2000" dirty="0" smtClean="0"/>
              <a:t>直播才刺激， 有的人支持者不只三位選手的話， 一定會覺得一天只可以挑選三種比賽絕對是不夠的！ 可能想觀看重播， 卻已經知道誰輸誰贏， 這種感覺真的很差勁！ ！ </a:t>
            </a:r>
            <a:br>
              <a:rPr lang="zh-TW" altLang="en-US" sz="2000" dirty="0" smtClean="0"/>
            </a:br>
            <a:endParaRPr lang="zh-TW" alt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87624" y="2132856"/>
            <a:ext cx="7498080" cy="1143000"/>
          </a:xfrm>
        </p:spPr>
        <p:txBody>
          <a:bodyPr/>
          <a:lstStyle/>
          <a:p>
            <a:pPr algn="ctr"/>
            <a:r>
              <a:rPr lang="en-US" altLang="zh-TW" dirty="0" smtClean="0"/>
              <a:t>END</a:t>
            </a:r>
            <a:endParaRPr lang="zh-TW"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29</TotalTime>
  <Words>814</Words>
  <Application>Microsoft Office PowerPoint</Application>
  <PresentationFormat>如螢幕大小 (4:3)</PresentationFormat>
  <Paragraphs>27</Paragraphs>
  <Slides>6</Slides>
  <Notes>0</Notes>
  <HiddenSlides>0</HiddenSlides>
  <MMClips>0</MMClips>
  <ScaleCrop>false</ScaleCrop>
  <HeadingPairs>
    <vt:vector size="4" baseType="variant">
      <vt:variant>
        <vt:lpstr>佈景主題</vt:lpstr>
      </vt:variant>
      <vt:variant>
        <vt:i4>1</vt:i4>
      </vt:variant>
      <vt:variant>
        <vt:lpstr>投影片標題</vt:lpstr>
      </vt:variant>
      <vt:variant>
        <vt:i4>6</vt:i4>
      </vt:variant>
    </vt:vector>
  </HeadingPairs>
  <TitlesOfParts>
    <vt:vector size="7" baseType="lpstr">
      <vt:lpstr>夏至</vt:lpstr>
      <vt:lpstr>資訊與社會                                                                            討論議題B</vt:lpstr>
      <vt:lpstr>第1題：網路資訊安全的重要性，網路非常方便又快速 要保護個人資訊安全，除了這部影片上介紹的方法 之外還有什麼方法可以確實保護個人資料？  影片來源： http://www.youtube.com/watch?v=0HrCPLJfsvQ&amp;list=UU6ToiuAqJKA2UUF-vIQHYZA&amp;index=1&amp;feature=plcp</vt:lpstr>
      <vt:lpstr>第2題：愛爾達原規畫將十一路同步播出的轉播權賣給中華電信，中華電信打算於ＭＯＤ播出，但卡在衛廣法及行政命令「固定通信業務管理規則」等規定，計畫可能胎死腹中，屆時民眾將只能「十一選三」，看到「半套」奧運轉播。既然是為了讓所有民眾都可以觀賞到賽事，但是可能授權的中華電信卻只打算放在自家產品MOD上播放。小組討論有何感想與看法？</vt:lpstr>
      <vt:lpstr>第3題：立委質疑林書豪的球賽在電視上可以看的到，網路與手機卻看不到，批評數位匯流只是口號。但是各種數位資源都是有版權的，小組認為輕易的可以在網路上看到直播或者別人錄影放上網路這樣好嗎？或者有不同的解決方案呢？</vt:lpstr>
      <vt:lpstr>第4題：假設賽事一天有十種比賽，你卻只能挑三種看LIVE，其他必須觀看重播，請小組發表看法。</vt:lpstr>
      <vt:lpstr>END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資訊與社會                                                                            討論議題B</dc:title>
  <dc:creator>1</dc:creator>
  <cp:lastModifiedBy>1</cp:lastModifiedBy>
  <cp:revision>3</cp:revision>
  <dcterms:created xsi:type="dcterms:W3CDTF">2012-04-11T06:59:29Z</dcterms:created>
  <dcterms:modified xsi:type="dcterms:W3CDTF">2012-04-11T07:29:06Z</dcterms:modified>
</cp:coreProperties>
</file>