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7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2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3DFC-8278-4E5D-A051-3B70711D1AF7}" type="datetimeFigureOut">
              <a:rPr lang="zh-TW" altLang="en-US" smtClean="0"/>
              <a:t>2002/1/1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EA64D-A0F1-48DC-A4C0-02E1819DECF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3DFC-8278-4E5D-A051-3B70711D1AF7}" type="datetimeFigureOut">
              <a:rPr lang="zh-TW" altLang="en-US" smtClean="0"/>
              <a:t>2002/1/1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EA64D-A0F1-48DC-A4C0-02E1819DECF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3DFC-8278-4E5D-A051-3B70711D1AF7}" type="datetimeFigureOut">
              <a:rPr lang="zh-TW" altLang="en-US" smtClean="0"/>
              <a:t>2002/1/1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EA64D-A0F1-48DC-A4C0-02E1819DECF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3DFC-8278-4E5D-A051-3B70711D1AF7}" type="datetimeFigureOut">
              <a:rPr lang="zh-TW" altLang="en-US" smtClean="0"/>
              <a:t>2002/1/1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EA64D-A0F1-48DC-A4C0-02E1819DECF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3DFC-8278-4E5D-A051-3B70711D1AF7}" type="datetimeFigureOut">
              <a:rPr lang="zh-TW" altLang="en-US" smtClean="0"/>
              <a:t>2002/1/1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EA64D-A0F1-48DC-A4C0-02E1819DECF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3DFC-8278-4E5D-A051-3B70711D1AF7}" type="datetimeFigureOut">
              <a:rPr lang="zh-TW" altLang="en-US" smtClean="0"/>
              <a:t>2002/1/1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EA64D-A0F1-48DC-A4C0-02E1819DECF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3DFC-8278-4E5D-A051-3B70711D1AF7}" type="datetimeFigureOut">
              <a:rPr lang="zh-TW" altLang="en-US" smtClean="0"/>
              <a:t>2002/1/1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EA64D-A0F1-48DC-A4C0-02E1819DECF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3DFC-8278-4E5D-A051-3B70711D1AF7}" type="datetimeFigureOut">
              <a:rPr lang="zh-TW" altLang="en-US" smtClean="0"/>
              <a:t>2002/1/1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EA64D-A0F1-48DC-A4C0-02E1819DECF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3DFC-8278-4E5D-A051-3B70711D1AF7}" type="datetimeFigureOut">
              <a:rPr lang="zh-TW" altLang="en-US" smtClean="0"/>
              <a:t>2002/1/1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EA64D-A0F1-48DC-A4C0-02E1819DECF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3DFC-8278-4E5D-A051-3B70711D1AF7}" type="datetimeFigureOut">
              <a:rPr lang="zh-TW" altLang="en-US" smtClean="0"/>
              <a:t>2002/1/1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EA64D-A0F1-48DC-A4C0-02E1819DECF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3DFC-8278-4E5D-A051-3B70711D1AF7}" type="datetimeFigureOut">
              <a:rPr lang="zh-TW" altLang="en-US" smtClean="0"/>
              <a:t>2002/1/1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EA64D-A0F1-48DC-A4C0-02E1819DECF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D3DFC-8278-4E5D-A051-3B70711D1AF7}" type="datetimeFigureOut">
              <a:rPr lang="zh-TW" altLang="en-US" smtClean="0"/>
              <a:t>2002/1/1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EA64D-A0F1-48DC-A4C0-02E1819DECF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42844" y="13071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曾怡靜</a:t>
            </a:r>
            <a:endParaRPr lang="en-US" altLang="zh-TW" dirty="0" smtClean="0"/>
          </a:p>
        </p:txBody>
      </p:sp>
      <p:pic>
        <p:nvPicPr>
          <p:cNvPr id="8" name="圖片 7" descr="曾怡靜.jpg"/>
          <p:cNvPicPr>
            <a:picLocks noChangeAspect="1"/>
          </p:cNvPicPr>
          <p:nvPr/>
        </p:nvPicPr>
        <p:blipFill>
          <a:blip r:embed="rId2" cstate="print"/>
          <a:srcRect l="2307" t="7227" r="2307" b="2441"/>
          <a:stretch>
            <a:fillRect/>
          </a:stretch>
        </p:blipFill>
        <p:spPr>
          <a:xfrm>
            <a:off x="-32" y="785794"/>
            <a:ext cx="9358378" cy="5616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42844" y="13071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陳亭君</a:t>
            </a:r>
            <a:endParaRPr lang="en-US" altLang="zh-TW" dirty="0" smtClean="0"/>
          </a:p>
        </p:txBody>
      </p:sp>
      <p:pic>
        <p:nvPicPr>
          <p:cNvPr id="7" name="圖片 6" descr="陳亭君.jpg"/>
          <p:cNvPicPr>
            <a:picLocks noChangeAspect="1"/>
          </p:cNvPicPr>
          <p:nvPr/>
        </p:nvPicPr>
        <p:blipFill>
          <a:blip r:embed="rId2" cstate="print"/>
          <a:srcRect t="8881" r="2107"/>
          <a:stretch>
            <a:fillRect/>
          </a:stretch>
        </p:blipFill>
        <p:spPr>
          <a:xfrm>
            <a:off x="-32" y="1142984"/>
            <a:ext cx="9360000" cy="5285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42844" y="13071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陳安琪</a:t>
            </a:r>
            <a:endParaRPr lang="en-US" altLang="zh-TW" dirty="0" smtClean="0"/>
          </a:p>
        </p:txBody>
      </p:sp>
      <p:pic>
        <p:nvPicPr>
          <p:cNvPr id="7" name="圖片 6" descr="陳安琪.jpg"/>
          <p:cNvPicPr>
            <a:picLocks noChangeAspect="1"/>
          </p:cNvPicPr>
          <p:nvPr/>
        </p:nvPicPr>
        <p:blipFill>
          <a:blip r:embed="rId2" cstate="print"/>
          <a:srcRect t="6519" r="3890"/>
          <a:stretch>
            <a:fillRect/>
          </a:stretch>
        </p:blipFill>
        <p:spPr>
          <a:xfrm>
            <a:off x="-1654" y="1214422"/>
            <a:ext cx="9360000" cy="5121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42844" y="13071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李哲宇</a:t>
            </a:r>
            <a:endParaRPr lang="en-US" altLang="zh-TW" dirty="0" smtClean="0"/>
          </a:p>
        </p:txBody>
      </p:sp>
      <p:pic>
        <p:nvPicPr>
          <p:cNvPr id="7" name="圖片 6" descr="李哲宇.jpg"/>
          <p:cNvPicPr>
            <a:picLocks noChangeAspect="1"/>
          </p:cNvPicPr>
          <p:nvPr/>
        </p:nvPicPr>
        <p:blipFill>
          <a:blip r:embed="rId2" cstate="print"/>
          <a:srcRect l="5179" t="25080" r="3311" b="1472"/>
          <a:stretch>
            <a:fillRect/>
          </a:stretch>
        </p:blipFill>
        <p:spPr>
          <a:xfrm>
            <a:off x="-142908" y="1071546"/>
            <a:ext cx="9360000" cy="5348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42844" y="13071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陳昭蓉</a:t>
            </a:r>
            <a:endParaRPr lang="en-US" altLang="zh-TW" dirty="0" smtClean="0"/>
          </a:p>
        </p:txBody>
      </p:sp>
      <p:pic>
        <p:nvPicPr>
          <p:cNvPr id="7" name="圖片 6" descr="陳昭蓉.jpg"/>
          <p:cNvPicPr>
            <a:picLocks noChangeAspect="1"/>
          </p:cNvPicPr>
          <p:nvPr/>
        </p:nvPicPr>
        <p:blipFill>
          <a:blip r:embed="rId2" cstate="print"/>
          <a:srcRect t="24510" r="2651"/>
          <a:stretch>
            <a:fillRect/>
          </a:stretch>
        </p:blipFill>
        <p:spPr>
          <a:xfrm>
            <a:off x="-71470" y="1071546"/>
            <a:ext cx="9360000" cy="53368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42844" y="13071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高于鈞</a:t>
            </a:r>
            <a:endParaRPr lang="en-US" altLang="zh-TW" dirty="0" smtClean="0"/>
          </a:p>
        </p:txBody>
      </p:sp>
      <p:pic>
        <p:nvPicPr>
          <p:cNvPr id="7" name="圖片 6" descr="高于鈞.jpg"/>
          <p:cNvPicPr>
            <a:picLocks noChangeAspect="1"/>
          </p:cNvPicPr>
          <p:nvPr/>
        </p:nvPicPr>
        <p:blipFill>
          <a:blip r:embed="rId2" cstate="print"/>
          <a:srcRect t="8371" r="2010"/>
          <a:stretch>
            <a:fillRect/>
          </a:stretch>
        </p:blipFill>
        <p:spPr>
          <a:xfrm>
            <a:off x="-32" y="1214422"/>
            <a:ext cx="9171852" cy="5221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42844" y="13071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陳柏翰</a:t>
            </a:r>
            <a:endParaRPr lang="en-US" altLang="zh-TW" dirty="0" smtClean="0"/>
          </a:p>
        </p:txBody>
      </p:sp>
      <p:pic>
        <p:nvPicPr>
          <p:cNvPr id="7" name="圖片 6" descr="陳柏翰.jpg"/>
          <p:cNvPicPr>
            <a:picLocks noChangeAspect="1"/>
          </p:cNvPicPr>
          <p:nvPr/>
        </p:nvPicPr>
        <p:blipFill>
          <a:blip r:embed="rId2" cstate="print"/>
          <a:srcRect t="6948" r="2371"/>
          <a:stretch>
            <a:fillRect/>
          </a:stretch>
        </p:blipFill>
        <p:spPr>
          <a:xfrm>
            <a:off x="-73092" y="1000108"/>
            <a:ext cx="9360000" cy="5431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42844" y="13071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潘長煌</a:t>
            </a:r>
            <a:endParaRPr lang="en-US" altLang="zh-TW" dirty="0" smtClean="0"/>
          </a:p>
        </p:txBody>
      </p:sp>
      <p:pic>
        <p:nvPicPr>
          <p:cNvPr id="13" name="圖片 12" descr="潘長煌.jpg"/>
          <p:cNvPicPr>
            <a:picLocks noChangeAspect="1"/>
          </p:cNvPicPr>
          <p:nvPr/>
        </p:nvPicPr>
        <p:blipFill>
          <a:blip r:embed="rId2" cstate="print"/>
          <a:srcRect t="8567" r="2371"/>
          <a:stretch>
            <a:fillRect/>
          </a:stretch>
        </p:blipFill>
        <p:spPr>
          <a:xfrm>
            <a:off x="-32" y="1000108"/>
            <a:ext cx="9360000" cy="5336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42844" y="59272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黃景暉</a:t>
            </a:r>
            <a:endParaRPr lang="en-US" altLang="zh-TW" dirty="0" smtClean="0"/>
          </a:p>
        </p:txBody>
      </p:sp>
      <p:pic>
        <p:nvPicPr>
          <p:cNvPr id="7" name="圖片 6" descr="黃景暉.jpg"/>
          <p:cNvPicPr>
            <a:picLocks noChangeAspect="1"/>
          </p:cNvPicPr>
          <p:nvPr/>
        </p:nvPicPr>
        <p:blipFill>
          <a:blip r:embed="rId2" cstate="print"/>
          <a:srcRect l="6123" t="24897" r="2290"/>
          <a:stretch>
            <a:fillRect/>
          </a:stretch>
        </p:blipFill>
        <p:spPr>
          <a:xfrm>
            <a:off x="-32" y="1000108"/>
            <a:ext cx="9360000" cy="5424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42844" y="13071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林毅帆</a:t>
            </a:r>
            <a:endParaRPr lang="en-US" altLang="zh-TW" dirty="0" smtClean="0"/>
          </a:p>
        </p:txBody>
      </p:sp>
      <p:pic>
        <p:nvPicPr>
          <p:cNvPr id="7" name="圖片 6" descr="林毅帆.jpg"/>
          <p:cNvPicPr>
            <a:picLocks noChangeAspect="1"/>
          </p:cNvPicPr>
          <p:nvPr/>
        </p:nvPicPr>
        <p:blipFill>
          <a:blip r:embed="rId2" cstate="print"/>
          <a:srcRect t="6804" r="2371" b="4294"/>
          <a:stretch>
            <a:fillRect/>
          </a:stretch>
        </p:blipFill>
        <p:spPr>
          <a:xfrm>
            <a:off x="-1654" y="928670"/>
            <a:ext cx="9360000" cy="5286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42844" y="13071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林俊佑</a:t>
            </a:r>
            <a:endParaRPr lang="en-US" altLang="zh-TW" dirty="0" smtClean="0"/>
          </a:p>
        </p:txBody>
      </p:sp>
      <p:pic>
        <p:nvPicPr>
          <p:cNvPr id="7" name="圖片 6" descr="林俊佑.jpg"/>
          <p:cNvPicPr>
            <a:picLocks noChangeAspect="1"/>
          </p:cNvPicPr>
          <p:nvPr/>
        </p:nvPicPr>
        <p:blipFill>
          <a:blip r:embed="rId2" cstate="print"/>
          <a:srcRect t="14813" r="6579"/>
          <a:stretch>
            <a:fillRect/>
          </a:stretch>
        </p:blipFill>
        <p:spPr>
          <a:xfrm>
            <a:off x="-1654" y="1214422"/>
            <a:ext cx="9360000" cy="52661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42844" y="13071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鐘禮柔</a:t>
            </a:r>
            <a:endParaRPr lang="en-US" altLang="zh-TW" dirty="0" smtClean="0"/>
          </a:p>
        </p:txBody>
      </p:sp>
      <p:pic>
        <p:nvPicPr>
          <p:cNvPr id="7" name="圖片 6" descr="鐘禮柔.jpg"/>
          <p:cNvPicPr>
            <a:picLocks noChangeAspect="1"/>
          </p:cNvPicPr>
          <p:nvPr/>
        </p:nvPicPr>
        <p:blipFill>
          <a:blip r:embed="rId2" cstate="print"/>
          <a:srcRect l="2107" t="8873"/>
          <a:stretch>
            <a:fillRect/>
          </a:stretch>
        </p:blipFill>
        <p:spPr>
          <a:xfrm>
            <a:off x="-73092" y="1142984"/>
            <a:ext cx="9360000" cy="5285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42844" y="13071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蔡晨儀</a:t>
            </a:r>
            <a:endParaRPr lang="en-US" altLang="zh-TW" dirty="0" smtClean="0"/>
          </a:p>
        </p:txBody>
      </p:sp>
      <p:pic>
        <p:nvPicPr>
          <p:cNvPr id="7" name="圖片 6" descr="蔡晨儀.jpg"/>
          <p:cNvPicPr>
            <a:picLocks noChangeAspect="1"/>
          </p:cNvPicPr>
          <p:nvPr/>
        </p:nvPicPr>
        <p:blipFill>
          <a:blip r:embed="rId2" cstate="print"/>
          <a:srcRect t="7905" r="1665" b="5163"/>
          <a:stretch>
            <a:fillRect/>
          </a:stretch>
        </p:blipFill>
        <p:spPr>
          <a:xfrm>
            <a:off x="-71470" y="714356"/>
            <a:ext cx="9360000" cy="5429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42844" y="13071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許筱詩</a:t>
            </a:r>
            <a:endParaRPr lang="en-US" altLang="zh-TW" dirty="0" smtClean="0"/>
          </a:p>
        </p:txBody>
      </p:sp>
      <p:pic>
        <p:nvPicPr>
          <p:cNvPr id="8" name="圖片 7" descr="許筱詩.jpg"/>
          <p:cNvPicPr>
            <a:picLocks noChangeAspect="1"/>
          </p:cNvPicPr>
          <p:nvPr/>
        </p:nvPicPr>
        <p:blipFill>
          <a:blip r:embed="rId2" cstate="print"/>
          <a:srcRect l="4245" t="25080" r="4245"/>
          <a:stretch>
            <a:fillRect/>
          </a:stretch>
        </p:blipFill>
        <p:spPr>
          <a:xfrm>
            <a:off x="-1654" y="1000108"/>
            <a:ext cx="9360000" cy="5455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42844" y="13071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林姿妤</a:t>
            </a:r>
            <a:endParaRPr lang="en-US" altLang="zh-TW" dirty="0" smtClean="0"/>
          </a:p>
        </p:txBody>
      </p:sp>
      <p:pic>
        <p:nvPicPr>
          <p:cNvPr id="7" name="圖片 6" descr="林姿妤.jpg"/>
          <p:cNvPicPr>
            <a:picLocks noChangeAspect="1"/>
          </p:cNvPicPr>
          <p:nvPr/>
        </p:nvPicPr>
        <p:blipFill>
          <a:blip r:embed="rId2" cstate="print"/>
          <a:srcRect t="6797" r="3164" b="2168"/>
          <a:stretch>
            <a:fillRect/>
          </a:stretch>
        </p:blipFill>
        <p:spPr>
          <a:xfrm>
            <a:off x="-73092" y="857232"/>
            <a:ext cx="9360000" cy="5564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42844" y="13071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黃佳怡</a:t>
            </a:r>
            <a:endParaRPr lang="en-US" altLang="zh-TW" dirty="0" smtClean="0"/>
          </a:p>
        </p:txBody>
      </p:sp>
      <p:pic>
        <p:nvPicPr>
          <p:cNvPr id="7" name="圖片 6" descr="黃佳怡.jpg"/>
          <p:cNvPicPr>
            <a:picLocks noChangeAspect="1"/>
          </p:cNvPicPr>
          <p:nvPr/>
        </p:nvPicPr>
        <p:blipFill>
          <a:blip r:embed="rId2" cstate="print"/>
          <a:srcRect t="6343" b="1132"/>
          <a:stretch>
            <a:fillRect/>
          </a:stretch>
        </p:blipFill>
        <p:spPr>
          <a:xfrm>
            <a:off x="-71470" y="1000108"/>
            <a:ext cx="9360000" cy="53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28</Words>
  <Application>Microsoft Office PowerPoint</Application>
  <PresentationFormat>如螢幕大小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</vt:vector>
  </TitlesOfParts>
  <Company>154938-1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154999-1</dc:creator>
  <cp:lastModifiedBy>154999-1</cp:lastModifiedBy>
  <cp:revision>10</cp:revision>
  <dcterms:created xsi:type="dcterms:W3CDTF">2001-12-31T16:21:59Z</dcterms:created>
  <dcterms:modified xsi:type="dcterms:W3CDTF">2001-12-31T17:07:16Z</dcterms:modified>
</cp:coreProperties>
</file>