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BA5B8-625C-44FD-AA74-A54DB1BA2320}" type="datetimeFigureOut">
              <a:rPr lang="zh-TW" altLang="en-US" smtClean="0"/>
              <a:t>2012/3/19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D5DFA-CC31-494A-B107-89A3D655D6C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4400" dirty="0" smtClean="0">
                <a:solidFill>
                  <a:srgbClr val="00B0F0"/>
                </a:solidFill>
                <a:latin typeface="+mj-ea"/>
              </a:rPr>
              <a:t>2.</a:t>
            </a:r>
            <a:r>
              <a:rPr lang="zh-TW" altLang="en-US" sz="4400" dirty="0" smtClean="0">
                <a:solidFill>
                  <a:srgbClr val="00B0F0"/>
                </a:solidFill>
                <a:latin typeface="+mj-ea"/>
              </a:rPr>
              <a:t>田野調查</a:t>
            </a:r>
            <a:endParaRPr lang="zh-TW" altLang="en-US" sz="4400" dirty="0">
              <a:solidFill>
                <a:srgbClr val="00B0F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8" indent="-342900">
              <a:buClr>
                <a:schemeClr val="tx2"/>
              </a:buClr>
              <a:buSzPct val="90000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）行前準備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2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）現場工作</a:t>
            </a:r>
            <a:endParaRPr lang="en-US" altLang="zh-TW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3</a:t>
            </a:r>
            <a:r>
              <a:rPr lang="zh-TW" altLang="en-US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）事後的資料整理工作</a:t>
            </a:r>
          </a:p>
          <a:p>
            <a:pPr lvl="0"/>
            <a:endParaRPr lang="en-US" altLang="zh-TW" dirty="0" smtClean="0"/>
          </a:p>
          <a:p>
            <a:pPr lvl="0">
              <a:buNone/>
            </a:pPr>
            <a:endParaRPr lang="zh-TW" altLang="en-US" dirty="0" smtClean="0"/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1666" name="Picture 2" descr="C:\Documents and Settings\Administrator\My Documents\My Pictures\img1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93" t="8074" r="4524" b="914"/>
          <a:stretch>
            <a:fillRect/>
          </a:stretch>
        </p:blipFill>
        <p:spPr bwMode="auto">
          <a:xfrm>
            <a:off x="13561" y="0"/>
            <a:ext cx="91304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2690" name="Picture 2" descr="C:\Documents and Settings\Administrator\My Documents\My Pictures\img2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521" t="1683" r="2856" b="44767"/>
          <a:stretch>
            <a:fillRect/>
          </a:stretch>
        </p:blipFill>
        <p:spPr bwMode="auto">
          <a:xfrm>
            <a:off x="785786" y="285728"/>
            <a:ext cx="7603474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541" b="18283"/>
          <a:stretch>
            <a:fillRect/>
          </a:stretch>
        </p:blipFill>
        <p:spPr bwMode="auto">
          <a:xfrm>
            <a:off x="1357290" y="0"/>
            <a:ext cx="5482154" cy="685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58" r="2157" b="18283"/>
          <a:stretch>
            <a:fillRect/>
          </a:stretch>
        </p:blipFill>
        <p:spPr bwMode="auto">
          <a:xfrm>
            <a:off x="1843064" y="-134"/>
            <a:ext cx="4936200" cy="7081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如螢幕大小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 2.田野調查</vt:lpstr>
      <vt:lpstr>投影片 2</vt:lpstr>
      <vt:lpstr>投影片 3</vt:lpstr>
      <vt:lpstr>投影片 4</vt:lpstr>
      <vt:lpstr>投影片 5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2.田野調查</dc:title>
  <dc:creator>JCT-MEM</dc:creator>
  <cp:lastModifiedBy>JCT-MEM</cp:lastModifiedBy>
  <cp:revision>1</cp:revision>
  <dcterms:created xsi:type="dcterms:W3CDTF">2012-03-19T12:30:17Z</dcterms:created>
  <dcterms:modified xsi:type="dcterms:W3CDTF">2012-03-19T12:33:41Z</dcterms:modified>
</cp:coreProperties>
</file>