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2"/>
  </p:notesMasterIdLst>
  <p:sldIdLst>
    <p:sldId id="256" r:id="rId2"/>
    <p:sldId id="265" r:id="rId3"/>
    <p:sldId id="266" r:id="rId4"/>
    <p:sldId id="264" r:id="rId5"/>
    <p:sldId id="291" r:id="rId6"/>
    <p:sldId id="281" r:id="rId7"/>
    <p:sldId id="285" r:id="rId8"/>
    <p:sldId id="257" r:id="rId9"/>
    <p:sldId id="290" r:id="rId10"/>
    <p:sldId id="270" r:id="rId11"/>
    <p:sldId id="262" r:id="rId12"/>
    <p:sldId id="287" r:id="rId13"/>
    <p:sldId id="286" r:id="rId14"/>
    <p:sldId id="268" r:id="rId15"/>
    <p:sldId id="282" r:id="rId16"/>
    <p:sldId id="292" r:id="rId17"/>
    <p:sldId id="269" r:id="rId18"/>
    <p:sldId id="296" r:id="rId19"/>
    <p:sldId id="272" r:id="rId20"/>
    <p:sldId id="280" r:id="rId21"/>
  </p:sldIdLst>
  <p:sldSz cx="9144000" cy="6858000" type="screen4x3"/>
  <p:notesSz cx="6858000" cy="9144000"/>
  <p:embeddedFontLst>
    <p:embeddedFont>
      <p:font typeface="Franklin Gothic Book" pitchFamily="34" charset="0"/>
      <p:regular r:id="rId23"/>
      <p:italic r:id="rId24"/>
    </p:embeddedFont>
    <p:embeddedFont>
      <p:font typeface="微軟正黑體" pitchFamily="34" charset="-120"/>
      <p:regular r:id="rId25"/>
      <p:bold r:id="rId26"/>
    </p:embeddedFont>
    <p:embeddedFont>
      <p:font typeface="標楷體" pitchFamily="65" charset="-120"/>
      <p:regular r:id="rId27"/>
    </p:embeddedFont>
    <p:embeddedFont>
      <p:font typeface="Wingdings 2" pitchFamily="18" charset="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A4D14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5" autoAdjust="0"/>
    <p:restoredTop sz="94660"/>
  </p:normalViewPr>
  <p:slideViewPr>
    <p:cSldViewPr>
      <p:cViewPr>
        <p:scale>
          <a:sx n="80" d="100"/>
          <a:sy n="80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039BE7-681A-4AAB-A2A8-BB644C171951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C9D9B0-E57A-4729-B1C9-7EFDB44F74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AE940D-05BB-4F5E-8BA8-4E4BA42EAA5D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C8B037-4354-4E22-A216-FF1592A4B579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04EA-8CDF-4F3C-83D0-ACDB1F1A8958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7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B89C-0C9C-4641-8881-DE35A8DCD4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3F7D-AA89-4E5F-B141-50021F54AA7A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C261-52DD-4D7B-B71E-2465DE892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6D42-2B17-4BAE-B9E5-3C5440B90CEA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477B-57AB-4BD7-A5CD-C0A72D6F26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B200-2C86-49B5-8361-19E0FADE13FE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90D7F-D897-43D1-9674-BF07108945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CEAB-20C4-4981-A3D9-9261180A0C1C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5FB3-ED88-4263-A54A-21B16E5BD9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8203-6FC4-42F5-B350-AB5932A62E10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7BCB-9EA8-4173-BD4D-5857D58038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7B1A-0B20-4509-AE33-911E6D5F2B78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A93E-610E-4E1C-93D7-2DF739ABE5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B7CB-776C-4373-80BE-38E51550847C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5A77-2737-4017-B60B-BDDAF626B7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9A54-D98C-46E9-ABD9-E9F835425F2C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BCF7-BD69-43E6-B96D-60FF3B2065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FB53-B2CB-4221-A418-C159F477F6C0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32EA-46AF-4D02-A5A4-1293061FE2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08DE-275E-4B1F-86E1-2541D19011A1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7D08-B05A-4339-8E5D-70EAB04D44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E3C010-E5A9-4C6D-BCC1-8FC84D4EFAA1}" type="datetimeFigureOut">
              <a:rPr lang="zh-TW" altLang="en-US"/>
              <a:pPr>
                <a:defRPr/>
              </a:pPr>
              <a:t>2011/10/26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4B3B66-513F-4098-9669-473BE1EC86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05" r:id="rId2"/>
    <p:sldLayoutId id="2147483912" r:id="rId3"/>
    <p:sldLayoutId id="2147483906" r:id="rId4"/>
    <p:sldLayoutId id="2147483913" r:id="rId5"/>
    <p:sldLayoutId id="2147483907" r:id="rId6"/>
    <p:sldLayoutId id="2147483908" r:id="rId7"/>
    <p:sldLayoutId id="2147483914" r:id="rId8"/>
    <p:sldLayoutId id="2147483915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28662" y="3000372"/>
            <a:ext cx="6480048" cy="230124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塑造自己的價值</a:t>
            </a:r>
            <a:endParaRPr lang="zh-TW" altLang="en-US" dirty="0"/>
          </a:p>
        </p:txBody>
      </p:sp>
      <p:sp>
        <p:nvSpPr>
          <p:cNvPr id="7171" name="副標題 2"/>
          <p:cNvSpPr>
            <a:spLocks noGrp="1"/>
          </p:cNvSpPr>
          <p:nvPr>
            <p:ph type="subTitle" idx="1"/>
          </p:nvPr>
        </p:nvSpPr>
        <p:spPr>
          <a:xfrm>
            <a:off x="5286375" y="5715000"/>
            <a:ext cx="3643313" cy="714375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defRPr/>
            </a:pPr>
            <a:r>
              <a:rPr lang="zh-TW" alt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巨匠電腦</a:t>
            </a:r>
            <a:endParaRPr lang="en-US" altLang="zh-TW" sz="2800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>
              <a:defRPr/>
            </a:pPr>
            <a:r>
              <a:rPr lang="zh-TW" alt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認證講師  林文偉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785813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南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台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科大資訊工程系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年職場專題講座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伯樂在那裡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1142976" y="1571612"/>
            <a:ext cx="7467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 b="1" smtClean="0"/>
              <a:t>是不是千里馬</a:t>
            </a:r>
            <a:r>
              <a:rPr lang="en-US" altLang="zh-TW" b="1" smtClean="0"/>
              <a:t>?</a:t>
            </a:r>
          </a:p>
          <a:p>
            <a:pPr>
              <a:spcBef>
                <a:spcPct val="0"/>
              </a:spcBef>
            </a:pP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領多少錢做多少事</a:t>
            </a:r>
            <a:r>
              <a:rPr lang="en-US" altLang="zh-TW" b="1" smtClean="0"/>
              <a:t>?</a:t>
            </a:r>
          </a:p>
          <a:p>
            <a:pPr>
              <a:spcBef>
                <a:spcPct val="0"/>
              </a:spcBef>
            </a:pP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夠敬業嗎</a:t>
            </a:r>
            <a:r>
              <a:rPr lang="en-US" altLang="zh-TW" b="1" smtClean="0"/>
              <a:t>?</a:t>
            </a:r>
          </a:p>
          <a:p>
            <a:pPr>
              <a:spcBef>
                <a:spcPct val="0"/>
              </a:spcBef>
            </a:pP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誰在你身上放一坨屎</a:t>
            </a:r>
            <a:r>
              <a:rPr lang="en-US" altLang="zh-TW" b="1" smtClean="0"/>
              <a:t>?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無法取代</a:t>
            </a:r>
            <a:r>
              <a:rPr lang="en-US" altLang="zh-TW" b="1" smtClean="0"/>
              <a:t>?</a:t>
            </a:r>
          </a:p>
          <a:p>
            <a:pPr>
              <a:spcBef>
                <a:spcPct val="0"/>
              </a:spcBef>
            </a:pPr>
            <a:endParaRPr lang="zh-TW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阿泉買西瓜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285852" y="1428736"/>
            <a:ext cx="7467600" cy="5183187"/>
          </a:xfrm>
        </p:spPr>
        <p:txBody>
          <a:bodyPr/>
          <a:lstStyle/>
          <a:p>
            <a:r>
              <a:rPr lang="zh-TW" altLang="en-US" b="1" smtClean="0"/>
              <a:t>阿泉與阿俊</a:t>
            </a:r>
          </a:p>
          <a:p>
            <a:endParaRPr lang="zh-TW" altLang="en-US" sz="1200" b="1" smtClean="0"/>
          </a:p>
          <a:p>
            <a:r>
              <a:rPr lang="zh-TW" altLang="en-US" b="1" smtClean="0"/>
              <a:t>阿俊升為主管</a:t>
            </a:r>
            <a:r>
              <a:rPr lang="en-US" altLang="zh-TW" b="1" smtClean="0"/>
              <a:t>,</a:t>
            </a:r>
            <a:r>
              <a:rPr lang="zh-TW" altLang="en-US" b="1" smtClean="0"/>
              <a:t>阿泉忿忿不平</a:t>
            </a:r>
          </a:p>
          <a:p>
            <a:endParaRPr lang="zh-TW" altLang="en-US" sz="2000" b="1" smtClean="0"/>
          </a:p>
          <a:p>
            <a:r>
              <a:rPr lang="zh-TW" altLang="en-US" b="1" smtClean="0"/>
              <a:t>老闆叫阿泉去市場買西瓜</a:t>
            </a:r>
          </a:p>
          <a:p>
            <a:endParaRPr lang="zh-TW" altLang="en-US" sz="2000" b="1" smtClean="0"/>
          </a:p>
          <a:p>
            <a:r>
              <a:rPr lang="zh-TW" altLang="en-US" b="1" smtClean="0"/>
              <a:t>阿俊如何做</a:t>
            </a:r>
          </a:p>
          <a:p>
            <a:endParaRPr lang="zh-TW" altLang="en-US" sz="2000" b="1" smtClean="0"/>
          </a:p>
          <a:p>
            <a:r>
              <a:rPr lang="zh-TW" altLang="en-US" b="1" smtClean="0"/>
              <a:t>你會如何做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714348" y="785794"/>
            <a:ext cx="74706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0" hangingPunct="0">
              <a:defRPr/>
            </a:pPr>
            <a:r>
              <a:rPr lang="zh-TW" alt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多做一點</a:t>
            </a: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643188" y="4214813"/>
            <a:ext cx="1500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5400"/>
              <a:t>loan</a:t>
            </a:r>
            <a:endParaRPr lang="zh-TW" altLang="en-US" sz="540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2643188" y="4214813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5400"/>
              <a:t>loam</a:t>
            </a:r>
            <a:endParaRPr lang="zh-TW" altLang="en-US" sz="5400"/>
          </a:p>
        </p:txBody>
      </p:sp>
      <p:sp>
        <p:nvSpPr>
          <p:cNvPr id="6" name="文字方塊 5"/>
          <p:cNvSpPr txBox="1"/>
          <p:nvPr/>
        </p:nvSpPr>
        <p:spPr>
          <a:xfrm>
            <a:off x="4786313" y="4286250"/>
            <a:ext cx="14287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借貸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786313" y="4286250"/>
            <a:ext cx="14287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沃土</a:t>
            </a:r>
          </a:p>
        </p:txBody>
      </p:sp>
      <p:sp>
        <p:nvSpPr>
          <p:cNvPr id="19463" name="文字方塊 7"/>
          <p:cNvSpPr txBox="1">
            <a:spLocks noChangeArrowheads="1"/>
          </p:cNvSpPr>
          <p:nvPr/>
        </p:nvSpPr>
        <p:spPr bwMode="auto">
          <a:xfrm>
            <a:off x="2357438" y="2500313"/>
            <a:ext cx="435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4000" b="1"/>
              <a:t>送米的年輕人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286116" y="1214422"/>
            <a:ext cx="2357454" cy="707886"/>
          </a:xfrm>
          <a:prstGeom prst="rect">
            <a:avLst/>
          </a:prstGeom>
          <a:solidFill>
            <a:srgbClr val="DA4D14"/>
          </a:solidFill>
          <a:ln>
            <a:solidFill>
              <a:srgbClr val="DA4D1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哲學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500313" y="3071813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1 x 1 x 1 x 1….</a:t>
            </a:r>
            <a:r>
              <a:rPr lang="zh-TW" altLang="en-US" sz="2000"/>
              <a:t>十次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2500313" y="3786188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1.1 x 1.1 x 1.1 x 1.1….</a:t>
            </a:r>
            <a:r>
              <a:rPr lang="zh-TW" altLang="en-US" sz="2000"/>
              <a:t>十次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500313" y="45005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/>
              <a:t>0.9 x 0.9 x 0.9 x 0.9….</a:t>
            </a:r>
            <a:r>
              <a:rPr lang="zh-TW" altLang="en-US" sz="2000"/>
              <a:t>十次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6215063" y="378618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2.85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286500" y="4500563"/>
            <a:ext cx="785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0.31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6286500" y="30718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1</a:t>
            </a:r>
            <a:endParaRPr lang="zh-TW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3357554" y="2786058"/>
            <a:ext cx="7470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>
              <a:defRPr/>
            </a:pPr>
            <a:r>
              <a:rPr kumimoji="0" lang="zh-TW" altLang="en-US" sz="8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強化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rgbClr val="FF0000"/>
                </a:solidFill>
              </a:rPr>
              <a:t>物競天擇</a:t>
            </a:r>
          </a:p>
        </p:txBody>
      </p:sp>
      <p:pic>
        <p:nvPicPr>
          <p:cNvPr id="8" name="內容版面配置區 3" descr="達爾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50" y="1857375"/>
            <a:ext cx="2786063" cy="3413125"/>
          </a:xfrm>
        </p:spPr>
      </p:pic>
      <p:sp>
        <p:nvSpPr>
          <p:cNvPr id="9" name="文字方塊 4"/>
          <p:cNvSpPr txBox="1">
            <a:spLocks noChangeArrowheads="1"/>
          </p:cNvSpPr>
          <p:nvPr/>
        </p:nvSpPr>
        <p:spPr bwMode="auto">
          <a:xfrm>
            <a:off x="0" y="57150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一群羚羊在逃命，你是跑最慢的那幾隻嗎？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714625" y="2857500"/>
            <a:ext cx="35718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職能教育</a:t>
            </a:r>
            <a:endParaRPr lang="en-US" altLang="zh-TW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TW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增強競爭力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470775" cy="1143000"/>
          </a:xfrm>
        </p:spPr>
        <p:txBody>
          <a:bodyPr/>
          <a:lstStyle/>
          <a:p>
            <a:pPr algn="ctr"/>
            <a:r>
              <a:rPr lang="zh-TW" altLang="en-US" sz="4800" b="1" smtClean="0"/>
              <a:t>決勝武器</a:t>
            </a:r>
          </a:p>
        </p:txBody>
      </p:sp>
      <p:pic>
        <p:nvPicPr>
          <p:cNvPr id="22531" name="圖片 2" descr="10y2b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643063"/>
            <a:ext cx="35718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圖片 3" descr="10y2d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643063"/>
            <a:ext cx="35337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928813" y="1500188"/>
            <a:ext cx="5000625" cy="3000375"/>
          </a:xfrm>
        </p:spPr>
        <p:txBody>
          <a:bodyPr/>
          <a:lstStyle/>
          <a:p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如果</a:t>
            </a:r>
            <a:r>
              <a:rPr lang="en-US" altLang="zh-TW" smtClean="0"/>
              <a:t>,</a:t>
            </a:r>
            <a:r>
              <a:rPr lang="zh-TW" altLang="en-US" sz="3600" smtClean="0"/>
              <a:t>願望沒有實現，</a:t>
            </a:r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zh-TW" altLang="en-US" sz="3600" smtClean="0"/>
              <a:t>一要怪自己學藝不精，</a:t>
            </a:r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zh-TW" altLang="en-US" sz="3600" smtClean="0"/>
              <a:t>二要怪自己運氣不好，</a:t>
            </a:r>
            <a:r>
              <a:rPr lang="en-US" altLang="zh-TW" sz="3600" smtClean="0"/>
              <a:t/>
            </a:r>
            <a:br>
              <a:rPr lang="en-US" altLang="zh-TW" sz="3600" smtClean="0"/>
            </a:br>
            <a:r>
              <a:rPr lang="zh-TW" altLang="en-US" sz="3600" smtClean="0"/>
              <a:t>然後</a:t>
            </a:r>
            <a:r>
              <a:rPr lang="en-US" altLang="zh-TW" sz="3600" smtClean="0"/>
              <a:t>…..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22532" name="文字方塊 3"/>
          <p:cNvSpPr txBox="1">
            <a:spLocks noChangeArrowheads="1"/>
          </p:cNvSpPr>
          <p:nvPr/>
        </p:nvSpPr>
        <p:spPr bwMode="auto">
          <a:xfrm>
            <a:off x="0" y="5715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defRPr/>
            </a:pPr>
            <a:r>
              <a:rPr lang="zh-TW" alt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熱誠的心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857375" y="4357688"/>
            <a:ext cx="5500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 b="1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趕快學習技能</a:t>
            </a:r>
            <a:endParaRPr lang="en-US" altLang="zh-TW" sz="4000" b="1">
              <a:solidFill>
                <a:srgbClr val="FF33C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rPr>
              <a:t>準備爭取下一個願望。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7470648" cy="1143000"/>
          </a:xfrm>
        </p:spPr>
        <p:txBody>
          <a:bodyPr/>
          <a:lstStyle/>
          <a:p>
            <a:r>
              <a:rPr lang="zh-TW" altLang="en-US" dirty="0" smtClean="0"/>
              <a:t>定位</a:t>
            </a:r>
            <a:r>
              <a:rPr lang="en-US" altLang="zh-TW" dirty="0" smtClean="0"/>
              <a:t>-</a:t>
            </a:r>
            <a:r>
              <a:rPr lang="zh-TW" altLang="en-US" dirty="0" smtClean="0"/>
              <a:t>瞭解自己的天賦與興趣</a:t>
            </a:r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857224" y="2571744"/>
            <a:ext cx="74706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dirty="0" smtClean="0">
                <a:latin typeface="+mj-lt"/>
                <a:ea typeface="+mj-ea"/>
                <a:cs typeface="+mj-cs"/>
              </a:rPr>
              <a:t>改</a:t>
            </a:r>
            <a:r>
              <a:rPr kumimoji="0" lang="zh-TW" altLang="en-US" sz="4600" dirty="0">
                <a:latin typeface="+mj-lt"/>
                <a:ea typeface="+mj-ea"/>
                <a:cs typeface="+mj-cs"/>
              </a:rPr>
              <a:t>變</a:t>
            </a:r>
            <a:r>
              <a:rPr kumimoji="0" lang="en-US" altLang="zh-TW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TW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期</a:t>
            </a:r>
            <a:r>
              <a:rPr kumimoji="0" lang="zh-TW" altLang="en-US" sz="4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許</a:t>
            </a:r>
            <a:r>
              <a:rPr kumimoji="0" lang="zh-TW" altLang="en-US" sz="4600" dirty="0" smtClean="0">
                <a:latin typeface="+mj-lt"/>
                <a:ea typeface="+mj-ea"/>
                <a:cs typeface="+mj-cs"/>
              </a:rPr>
              <a:t>自己像海棉一樣</a:t>
            </a:r>
            <a:endParaRPr kumimoji="0" lang="zh-TW" alt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857224" y="4071942"/>
            <a:ext cx="74706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dirty="0" smtClean="0">
                <a:latin typeface="+mj-lt"/>
                <a:ea typeface="+mj-ea"/>
                <a:cs typeface="+mj-cs"/>
              </a:rPr>
              <a:t>強</a:t>
            </a:r>
            <a:r>
              <a:rPr kumimoji="0" lang="zh-TW" altLang="en-US" sz="4600" dirty="0">
                <a:latin typeface="+mj-lt"/>
                <a:ea typeface="+mj-ea"/>
                <a:cs typeface="+mj-cs"/>
              </a:rPr>
              <a:t>化</a:t>
            </a:r>
            <a:r>
              <a:rPr kumimoji="0" lang="en-US" altLang="zh-TW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zh-TW" altLang="en-US" sz="4600" dirty="0" smtClean="0">
                <a:latin typeface="+mj-lt"/>
                <a:ea typeface="+mj-ea"/>
                <a:cs typeface="+mj-cs"/>
              </a:rPr>
              <a:t>生命是不斷的進步</a:t>
            </a:r>
            <a:endParaRPr kumimoji="0" lang="zh-TW" alt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0" y="2107406"/>
            <a:ext cx="9144000" cy="264318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勇敢逐夢</a:t>
            </a: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築夢踏實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內容版面配置區 2"/>
          <p:cNvSpPr>
            <a:spLocks noGrp="1"/>
          </p:cNvSpPr>
          <p:nvPr>
            <p:ph idx="1"/>
          </p:nvPr>
        </p:nvSpPr>
        <p:spPr>
          <a:xfrm>
            <a:off x="500063" y="2000250"/>
            <a:ext cx="7929562" cy="5643563"/>
          </a:xfrm>
        </p:spPr>
        <p:txBody>
          <a:bodyPr/>
          <a:lstStyle/>
          <a:p>
            <a:pPr algn="ctr"/>
            <a:r>
              <a:rPr lang="zh-TW" altLang="en-US" sz="6000" b="1" smtClean="0"/>
              <a:t>認識自己</a:t>
            </a:r>
            <a:endParaRPr lang="en-US" altLang="zh-TW" sz="6000" b="1" smtClean="0"/>
          </a:p>
          <a:p>
            <a:pPr algn="ctr"/>
            <a:r>
              <a:rPr lang="zh-TW" altLang="en-US" sz="6000" b="1" smtClean="0"/>
              <a:t>改變態度</a:t>
            </a:r>
            <a:endParaRPr lang="en-US" altLang="zh-TW" sz="6000" b="1" smtClean="0"/>
          </a:p>
          <a:p>
            <a:pPr algn="ctr"/>
            <a:r>
              <a:rPr lang="zh-TW" altLang="en-US" sz="6000" b="1" smtClean="0"/>
              <a:t>增強實力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08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64307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defRPr/>
            </a:pPr>
            <a:r>
              <a:rPr lang="zh-TW" altLang="en-US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你一定會成功</a:t>
            </a:r>
            <a:r>
              <a:rPr lang="en-US" altLang="zh-TW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zh-TW" sz="9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/>
              </a:rPr>
              <a:t></a:t>
            </a:r>
            <a:r>
              <a:rPr lang="en-US" altLang="zh-TW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zh-TW" altLang="en-US" sz="8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圖片 2" descr="我一定要成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857364"/>
            <a:ext cx="5786478" cy="442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內容版面配置區 2"/>
          <p:cNvSpPr>
            <a:spLocks noGrp="1"/>
          </p:cNvSpPr>
          <p:nvPr>
            <p:ph idx="1"/>
          </p:nvPr>
        </p:nvSpPr>
        <p:spPr>
          <a:xfrm>
            <a:off x="714348" y="2643182"/>
            <a:ext cx="7467600" cy="2311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8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定位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rgbClr val="FF0000"/>
                </a:solidFill>
              </a:rPr>
              <a:t>你的選擇是什麼</a:t>
            </a:r>
            <a:r>
              <a:rPr lang="en-US" altLang="zh-TW" b="1" dirty="0" smtClean="0">
                <a:solidFill>
                  <a:srgbClr val="FF0000"/>
                </a:solidFill>
              </a:rPr>
              <a:t>?</a:t>
            </a:r>
            <a:endParaRPr lang="zh-TW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0243" name="文字方塊 2"/>
          <p:cNvSpPr txBox="1">
            <a:spLocks noChangeArrowheads="1"/>
          </p:cNvSpPr>
          <p:nvPr/>
        </p:nvSpPr>
        <p:spPr bwMode="auto">
          <a:xfrm>
            <a:off x="3214688" y="1857375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喜歡新的咚咚</a:t>
            </a:r>
            <a:endParaRPr lang="en-US" altLang="zh-TW" sz="3200"/>
          </a:p>
        </p:txBody>
      </p:sp>
      <p:sp>
        <p:nvSpPr>
          <p:cNvPr id="10244" name="文字方塊 3"/>
          <p:cNvSpPr txBox="1">
            <a:spLocks noChangeArrowheads="1"/>
          </p:cNvSpPr>
          <p:nvPr/>
        </p:nvSpPr>
        <p:spPr bwMode="auto">
          <a:xfrm>
            <a:off x="3214688" y="2557463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對廣告有興趣</a:t>
            </a:r>
            <a:endParaRPr lang="en-US" altLang="zh-TW" sz="3200"/>
          </a:p>
        </p:txBody>
      </p:sp>
      <p:sp>
        <p:nvSpPr>
          <p:cNvPr id="10245" name="文字方塊 4"/>
          <p:cNvSpPr txBox="1">
            <a:spLocks noChangeArrowheads="1"/>
          </p:cNvSpPr>
          <p:nvPr/>
        </p:nvSpPr>
        <p:spPr bwMode="auto">
          <a:xfrm>
            <a:off x="3214688" y="4657725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超想研究電玩</a:t>
            </a:r>
            <a:endParaRPr lang="en-US" altLang="zh-TW" sz="3200"/>
          </a:p>
        </p:txBody>
      </p:sp>
      <p:sp>
        <p:nvSpPr>
          <p:cNvPr id="10246" name="文字方塊 6"/>
          <p:cNvSpPr txBox="1">
            <a:spLocks noChangeArrowheads="1"/>
          </p:cNvSpPr>
          <p:nvPr/>
        </p:nvSpPr>
        <p:spPr bwMode="auto">
          <a:xfrm>
            <a:off x="3214688" y="3257550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說故事超有梗</a:t>
            </a:r>
            <a:endParaRPr lang="en-US" altLang="zh-TW" sz="3200"/>
          </a:p>
        </p:txBody>
      </p:sp>
      <p:sp>
        <p:nvSpPr>
          <p:cNvPr id="10247" name="文字方塊 7"/>
          <p:cNvSpPr txBox="1">
            <a:spLocks noChangeArrowheads="1"/>
          </p:cNvSpPr>
          <p:nvPr/>
        </p:nvSpPr>
        <p:spPr bwMode="auto">
          <a:xfrm>
            <a:off x="3214688" y="5357813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喜歡佈置居家</a:t>
            </a:r>
            <a:endParaRPr lang="en-US" altLang="zh-TW" sz="3200"/>
          </a:p>
        </p:txBody>
      </p:sp>
      <p:sp>
        <p:nvSpPr>
          <p:cNvPr id="10248" name="文字方塊 8"/>
          <p:cNvSpPr txBox="1">
            <a:spLocks noChangeArrowheads="1"/>
          </p:cNvSpPr>
          <p:nvPr/>
        </p:nvSpPr>
        <p:spPr bwMode="auto">
          <a:xfrm>
            <a:off x="3214688" y="3957638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/>
              <a:t>常在筆記塗鴉</a:t>
            </a:r>
            <a:endParaRPr lang="en-US" altLang="zh-TW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pPr algn="ctr"/>
            <a:r>
              <a:rPr lang="zh-TW" altLang="en-US" b="1" smtClean="0">
                <a:solidFill>
                  <a:srgbClr val="FF0000"/>
                </a:solidFill>
              </a:rPr>
              <a:t>三個秘密</a:t>
            </a:r>
          </a:p>
        </p:txBody>
      </p:sp>
      <p:pic>
        <p:nvPicPr>
          <p:cNvPr id="3" name="圖片 2" descr="php0EZj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71688"/>
            <a:ext cx="2857500" cy="40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100718120142_XmitE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71678"/>
            <a:ext cx="275431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steve-jo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071678"/>
            <a:ext cx="307180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2" descr="吳寶春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40005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5857875" y="571500"/>
            <a:ext cx="2216150" cy="5500688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+mj-ea"/>
                <a:ea typeface="+mj-ea"/>
              </a:rPr>
              <a:t>不要迷信學歷</a:t>
            </a:r>
            <a:endParaRPr lang="en-US" altLang="zh-TW" sz="4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4400" dirty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4400" dirty="0">
                <a:latin typeface="+mj-ea"/>
                <a:ea typeface="+mj-ea"/>
              </a:rPr>
              <a:t>不能輕忽學歷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929188" y="5357813"/>
            <a:ext cx="3429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2010</a:t>
            </a:r>
            <a:r>
              <a:rPr lang="zh-TW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年世界麵包大賽冠軍</a:t>
            </a:r>
            <a:endParaRPr lang="en-US" altLang="zh-TW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吳寶春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2" descr="兩津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357313"/>
            <a:ext cx="635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兩津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29188"/>
            <a:ext cx="27146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0" y="357166"/>
            <a:ext cx="9144000" cy="8002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0" hangingPunct="0">
              <a:defRPr/>
            </a:pPr>
            <a:r>
              <a:rPr lang="zh-TW" alt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專長是什麼</a:t>
            </a:r>
            <a:r>
              <a:rPr lang="en-US" altLang="zh-TW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zh-TW" alt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圖片 6" descr="龜有車站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1289050"/>
            <a:ext cx="6357937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3357554" y="2786058"/>
            <a:ext cx="7470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8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改變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台大校長的一封信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42976" y="1785932"/>
            <a:ext cx="47863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19100" indent="-382588" eaLnBrk="0" hangingPunct="0"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zh-TW" altLang="en-US" sz="3000" b="1" dirty="0">
                <a:latin typeface="+mn-lt"/>
                <a:ea typeface="+mn-ea"/>
              </a:rPr>
              <a:t>兩萬夠不夠</a:t>
            </a:r>
            <a:r>
              <a:rPr lang="en-US" altLang="zh-TW" sz="3000" b="1" dirty="0">
                <a:latin typeface="+mn-lt"/>
                <a:ea typeface="+mn-ea"/>
              </a:rPr>
              <a:t>?</a:t>
            </a:r>
            <a:endParaRPr lang="zh-TW" altLang="en-US" sz="3000" b="1" dirty="0">
              <a:latin typeface="+mn-lt"/>
              <a:ea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42976" y="2643182"/>
            <a:ext cx="47863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19100" indent="-382588" eaLnBrk="0" hangingPunct="0"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zh-TW" altLang="en-US" sz="3000" b="1" dirty="0">
                <a:latin typeface="+mn-lt"/>
                <a:ea typeface="+mn-ea"/>
              </a:rPr>
              <a:t>要不要準時上下班?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42976" y="4357682"/>
            <a:ext cx="47863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19100" indent="-382588" eaLnBrk="0" hangingPunct="0"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zh-TW" altLang="en-US" sz="3000" b="1" dirty="0">
                <a:latin typeface="+mn-lt"/>
                <a:ea typeface="+mn-ea"/>
              </a:rPr>
              <a:t>不是我的事</a:t>
            </a:r>
            <a:r>
              <a:rPr lang="en-US" altLang="zh-TW" sz="3000" b="1">
                <a:latin typeface="+mn-lt"/>
                <a:ea typeface="+mn-ea"/>
              </a:rPr>
              <a:t>?</a:t>
            </a:r>
            <a:endParaRPr lang="zh-TW" altLang="en-US" sz="3000" b="1" dirty="0">
              <a:latin typeface="+mn-lt"/>
              <a:ea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42976" y="5214932"/>
            <a:ext cx="47863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19100" indent="-382588" eaLnBrk="0" hangingPunct="0"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zh-TW" altLang="en-US" sz="3000" b="1" dirty="0">
                <a:latin typeface="+mn-lt"/>
                <a:ea typeface="+mn-ea"/>
              </a:rPr>
              <a:t>離家太</a:t>
            </a:r>
            <a:r>
              <a:rPr lang="zh-TW" altLang="en-US" sz="3000" b="1" dirty="0" smtClean="0">
                <a:latin typeface="+mn-lt"/>
                <a:ea typeface="+mn-ea"/>
              </a:rPr>
              <a:t>遠</a:t>
            </a:r>
            <a:r>
              <a:rPr lang="en-US" altLang="zh-TW" sz="3000" b="1" dirty="0" smtClean="0">
                <a:latin typeface="+mn-lt"/>
                <a:ea typeface="+mn-ea"/>
              </a:rPr>
              <a:t>?</a:t>
            </a:r>
            <a:endParaRPr lang="zh-TW" altLang="en-US" sz="3000" b="1" dirty="0">
              <a:latin typeface="+mn-lt"/>
              <a:ea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42976" y="3500432"/>
            <a:ext cx="47863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19100" indent="-382588" eaLnBrk="0" hangingPunct="0"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r>
              <a:rPr lang="zh-TW" altLang="en-US" sz="3000" b="1" dirty="0">
                <a:latin typeface="+mn-lt"/>
                <a:ea typeface="+mn-ea"/>
              </a:rPr>
              <a:t>何時該升遷</a:t>
            </a:r>
            <a:r>
              <a:rPr lang="en-US" altLang="zh-TW" sz="3000" b="1" dirty="0">
                <a:latin typeface="+mn-lt"/>
                <a:ea typeface="+mn-ea"/>
              </a:rPr>
              <a:t>?</a:t>
            </a:r>
            <a:endParaRPr lang="zh-TW" altLang="en-US" sz="3000" b="1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1131</TotalTime>
  <Words>281</Words>
  <Application>Microsoft Office PowerPoint</Application>
  <PresentationFormat>如螢幕大小 (4:3)</PresentationFormat>
  <Paragraphs>79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Arial</vt:lpstr>
      <vt:lpstr>新細明體</vt:lpstr>
      <vt:lpstr>Franklin Gothic Book</vt:lpstr>
      <vt:lpstr>微軟正黑體</vt:lpstr>
      <vt:lpstr>標楷體</vt:lpstr>
      <vt:lpstr>Wingdings 2</vt:lpstr>
      <vt:lpstr>Wingdings</vt:lpstr>
      <vt:lpstr>Calibri</vt:lpstr>
      <vt:lpstr>科技</vt:lpstr>
      <vt:lpstr>塑造自己的價值</vt:lpstr>
      <vt:lpstr>投影片 2</vt:lpstr>
      <vt:lpstr>投影片 3</vt:lpstr>
      <vt:lpstr>你的選擇是什麼?</vt:lpstr>
      <vt:lpstr>三個秘密</vt:lpstr>
      <vt:lpstr>投影片 6</vt:lpstr>
      <vt:lpstr>投影片 7</vt:lpstr>
      <vt:lpstr>改變</vt:lpstr>
      <vt:lpstr>台大校長的一封信</vt:lpstr>
      <vt:lpstr>伯樂在那裡?</vt:lpstr>
      <vt:lpstr>阿泉買西瓜</vt:lpstr>
      <vt:lpstr>投影片 12</vt:lpstr>
      <vt:lpstr>投影片 13</vt:lpstr>
      <vt:lpstr>投影片 14</vt:lpstr>
      <vt:lpstr>物競天擇</vt:lpstr>
      <vt:lpstr>決勝武器</vt:lpstr>
      <vt:lpstr>  如果,願望沒有實現， 一要怪自己學藝不精， 二要怪自己運氣不好， 然後…..  </vt:lpstr>
      <vt:lpstr>定位-瞭解自己的天賦與興趣</vt:lpstr>
      <vt:lpstr>勇敢逐夢 築夢踏實</vt:lpstr>
      <vt:lpstr>你一定會成功 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alex</dc:creator>
  <cp:lastModifiedBy>lyc002</cp:lastModifiedBy>
  <cp:revision>136</cp:revision>
  <dcterms:created xsi:type="dcterms:W3CDTF">2010-06-25T22:59:14Z</dcterms:created>
  <dcterms:modified xsi:type="dcterms:W3CDTF">2011-10-26T11:56:46Z</dcterms:modified>
</cp:coreProperties>
</file>