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7"/>
  </p:notesMasterIdLst>
  <p:sldIdLst>
    <p:sldId id="297" r:id="rId2"/>
    <p:sldId id="298" r:id="rId3"/>
    <p:sldId id="338" r:id="rId4"/>
    <p:sldId id="270" r:id="rId5"/>
    <p:sldId id="331" r:id="rId6"/>
    <p:sldId id="304" r:id="rId7"/>
    <p:sldId id="337" r:id="rId8"/>
    <p:sldId id="340" r:id="rId9"/>
    <p:sldId id="341" r:id="rId10"/>
    <p:sldId id="342" r:id="rId11"/>
    <p:sldId id="343" r:id="rId12"/>
    <p:sldId id="344" r:id="rId13"/>
    <p:sldId id="345" r:id="rId14"/>
    <p:sldId id="348" r:id="rId15"/>
    <p:sldId id="346" r:id="rId16"/>
    <p:sldId id="347" r:id="rId17"/>
    <p:sldId id="349" r:id="rId18"/>
    <p:sldId id="350" r:id="rId19"/>
    <p:sldId id="351" r:id="rId20"/>
    <p:sldId id="339" r:id="rId21"/>
    <p:sldId id="353" r:id="rId22"/>
    <p:sldId id="354" r:id="rId23"/>
    <p:sldId id="299" r:id="rId24"/>
    <p:sldId id="335" r:id="rId25"/>
    <p:sldId id="336" r:id="rId2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66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636" autoAdjust="0"/>
  </p:normalViewPr>
  <p:slideViewPr>
    <p:cSldViewPr>
      <p:cViewPr varScale="1">
        <p:scale>
          <a:sx n="128" d="100"/>
          <a:sy n="128" d="100"/>
        </p:scale>
        <p:origin x="3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A8DED-A84A-4036-BC3A-CC2A52F9C174}" type="doc">
      <dgm:prSet loTypeId="urn:microsoft.com/office/officeart/2005/8/layout/radial1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758716C-0186-441E-9B05-598AC403971F}">
      <dgm:prSet phldrT="[文字]" custT="1"/>
      <dgm:spPr/>
      <dgm:t>
        <a:bodyPr/>
        <a:lstStyle/>
        <a:p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E3BD932C-D17B-441A-8574-F517865C253A}" type="parTrans" cxnId="{D23DFBFE-273F-4783-9694-12E1BB48EFCF}">
      <dgm:prSet/>
      <dgm:spPr/>
      <dgm:t>
        <a:bodyPr/>
        <a:lstStyle/>
        <a:p>
          <a:endParaRPr lang="zh-TW" altLang="en-US"/>
        </a:p>
      </dgm:t>
    </dgm:pt>
    <dgm:pt modelId="{C1126BAF-2BD0-4EBC-85A5-74A57FDF12A7}" type="sibTrans" cxnId="{D23DFBFE-273F-4783-9694-12E1BB48EFCF}">
      <dgm:prSet/>
      <dgm:spPr/>
      <dgm:t>
        <a:bodyPr/>
        <a:lstStyle/>
        <a:p>
          <a:endParaRPr lang="zh-TW" altLang="en-US"/>
        </a:p>
      </dgm:t>
    </dgm:pt>
    <dgm:pt modelId="{9436847D-3FBA-4653-AA21-B8DF468A01A9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工作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75D001A-D1BA-4BCE-8EE6-9B73B4258A93}" type="parTrans" cxnId="{1F2BBC46-FF51-46B7-B1CD-1521F77FAC2E}">
      <dgm:prSet/>
      <dgm:spPr/>
      <dgm:t>
        <a:bodyPr/>
        <a:lstStyle/>
        <a:p>
          <a:endParaRPr lang="zh-TW" altLang="en-US"/>
        </a:p>
      </dgm:t>
    </dgm:pt>
    <dgm:pt modelId="{737B2181-73B1-4129-B284-E167A8F1E92F}" type="sibTrans" cxnId="{1F2BBC46-FF51-46B7-B1CD-1521F77FAC2E}">
      <dgm:prSet/>
      <dgm:spPr/>
      <dgm:t>
        <a:bodyPr/>
        <a:lstStyle/>
        <a:p>
          <a:endParaRPr lang="zh-TW" altLang="en-US"/>
        </a:p>
      </dgm:t>
    </dgm:pt>
    <dgm:pt modelId="{186681FE-DBEA-470B-A9E6-5BF7B0446CAA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創作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8331808-BD2C-4665-A2F2-2221300B5B3E}" type="parTrans" cxnId="{7720825E-F759-4C1A-B986-BCC374659618}">
      <dgm:prSet/>
      <dgm:spPr/>
      <dgm:t>
        <a:bodyPr/>
        <a:lstStyle/>
        <a:p>
          <a:endParaRPr lang="zh-TW" altLang="en-US"/>
        </a:p>
      </dgm:t>
    </dgm:pt>
    <dgm:pt modelId="{F6679286-0A16-45FA-B5FA-97BD40448271}" type="sibTrans" cxnId="{7720825E-F759-4C1A-B986-BCC374659618}">
      <dgm:prSet/>
      <dgm:spPr/>
      <dgm:t>
        <a:bodyPr/>
        <a:lstStyle/>
        <a:p>
          <a:endParaRPr lang="zh-TW" altLang="en-US"/>
        </a:p>
      </dgm:t>
    </dgm:pt>
    <dgm:pt modelId="{3F502E2B-9CD0-4089-B4C1-A09AE389E9A5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生活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4E90CA0-E4BB-4A3F-80FF-625664EC9C22}" type="parTrans" cxnId="{87C8197D-BC50-4FD7-A2E6-4013D11689DC}">
      <dgm:prSet/>
      <dgm:spPr/>
      <dgm:t>
        <a:bodyPr/>
        <a:lstStyle/>
        <a:p>
          <a:endParaRPr lang="zh-TW" altLang="en-US"/>
        </a:p>
      </dgm:t>
    </dgm:pt>
    <dgm:pt modelId="{FA49B9CA-F298-47DB-AA56-1AB7CDA2B830}" type="sibTrans" cxnId="{87C8197D-BC50-4FD7-A2E6-4013D11689DC}">
      <dgm:prSet/>
      <dgm:spPr/>
      <dgm:t>
        <a:bodyPr/>
        <a:lstStyle/>
        <a:p>
          <a:endParaRPr lang="zh-TW" altLang="en-US"/>
        </a:p>
      </dgm:t>
    </dgm:pt>
    <dgm:pt modelId="{DF6DFE29-FFDD-43EA-BCD8-637044C44A2D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生命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81364FE-59FF-419D-B222-2225FFB18DCD}" type="parTrans" cxnId="{31F5B82F-46AE-4E49-99D0-FB8EA2FBDE9E}">
      <dgm:prSet/>
      <dgm:spPr/>
      <dgm:t>
        <a:bodyPr/>
        <a:lstStyle/>
        <a:p>
          <a:endParaRPr lang="zh-TW" altLang="en-US"/>
        </a:p>
      </dgm:t>
    </dgm:pt>
    <dgm:pt modelId="{D6FE2ECC-C4F0-4791-A680-ECCA4A66A254}" type="sibTrans" cxnId="{31F5B82F-46AE-4E49-99D0-FB8EA2FBDE9E}">
      <dgm:prSet/>
      <dgm:spPr/>
      <dgm:t>
        <a:bodyPr/>
        <a:lstStyle/>
        <a:p>
          <a:endParaRPr lang="zh-TW" altLang="en-US"/>
        </a:p>
      </dgm:t>
    </dgm:pt>
    <dgm:pt modelId="{674DE3F3-5704-4135-9398-9CFCCEB71623}" type="pres">
      <dgm:prSet presAssocID="{4D6A8DED-A84A-4036-BC3A-CC2A52F9C1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37DB2D1-34FD-4690-B8FA-7C50D0B5B68E}" type="pres">
      <dgm:prSet presAssocID="{6758716C-0186-441E-9B05-598AC403971F}" presName="centerShape" presStyleLbl="node0" presStyleIdx="0" presStyleCnt="1" custLinFactNeighborX="293" custLinFactNeighborY="670"/>
      <dgm:spPr/>
      <dgm:t>
        <a:bodyPr/>
        <a:lstStyle/>
        <a:p>
          <a:endParaRPr lang="zh-TW" altLang="en-US"/>
        </a:p>
      </dgm:t>
    </dgm:pt>
    <dgm:pt modelId="{8F44BACC-7B5C-4C32-A1E2-9E838A4B197D}" type="pres">
      <dgm:prSet presAssocID="{E75D001A-D1BA-4BCE-8EE6-9B73B4258A93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DEB282FA-3FB9-46D9-B5FE-29B28DA758C6}" type="pres">
      <dgm:prSet presAssocID="{E75D001A-D1BA-4BCE-8EE6-9B73B4258A93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70D18EA3-A126-4A9E-AF05-DB78474E7160}" type="pres">
      <dgm:prSet presAssocID="{9436847D-3FBA-4653-AA21-B8DF468A01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4563EC-799F-43AF-9D5D-8E3A62AD791C}" type="pres">
      <dgm:prSet presAssocID="{C8331808-BD2C-4665-A2F2-2221300B5B3E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AC810EA5-0059-4798-9544-62D1CAA9189E}" type="pres">
      <dgm:prSet presAssocID="{C8331808-BD2C-4665-A2F2-2221300B5B3E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2DF2C78E-5F14-4C31-B9A1-36D8F85523AC}" type="pres">
      <dgm:prSet presAssocID="{186681FE-DBEA-470B-A9E6-5BF7B0446CA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2B7AA-F89C-4C9D-AE1B-86BD1749C69A}" type="pres">
      <dgm:prSet presAssocID="{94E90CA0-E4BB-4A3F-80FF-625664EC9C22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2B1251E2-4933-410C-96A1-8C1B7C7261F2}" type="pres">
      <dgm:prSet presAssocID="{94E90CA0-E4BB-4A3F-80FF-625664EC9C22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69495021-F9D8-41C0-ACF3-40A0C02A5363}" type="pres">
      <dgm:prSet presAssocID="{3F502E2B-9CD0-4089-B4C1-A09AE389E9A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9D26C1-5B9C-4C78-AA4A-0E766C6C6FEB}" type="pres">
      <dgm:prSet presAssocID="{181364FE-59FF-419D-B222-2225FFB18DCD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FA6D3A6B-262D-41F6-89D3-BEAA8A2DE1E8}" type="pres">
      <dgm:prSet presAssocID="{181364FE-59FF-419D-B222-2225FFB18DCD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A33E1851-690C-4743-BE2B-E6149CC119A1}" type="pres">
      <dgm:prSet presAssocID="{DF6DFE29-FFDD-43EA-BCD8-637044C44A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AC3A66-E22A-4DBC-82CF-A4248247E1C5}" type="presOf" srcId="{181364FE-59FF-419D-B222-2225FFB18DCD}" destId="{F39D26C1-5B9C-4C78-AA4A-0E766C6C6FEB}" srcOrd="0" destOrd="0" presId="urn:microsoft.com/office/officeart/2005/8/layout/radial1"/>
    <dgm:cxn modelId="{1F2BBC46-FF51-46B7-B1CD-1521F77FAC2E}" srcId="{6758716C-0186-441E-9B05-598AC403971F}" destId="{9436847D-3FBA-4653-AA21-B8DF468A01A9}" srcOrd="0" destOrd="0" parTransId="{E75D001A-D1BA-4BCE-8EE6-9B73B4258A93}" sibTransId="{737B2181-73B1-4129-B284-E167A8F1E92F}"/>
    <dgm:cxn modelId="{16B46A6A-587E-4B8D-B753-B82D17B8D8B9}" type="presOf" srcId="{9436847D-3FBA-4653-AA21-B8DF468A01A9}" destId="{70D18EA3-A126-4A9E-AF05-DB78474E7160}" srcOrd="0" destOrd="0" presId="urn:microsoft.com/office/officeart/2005/8/layout/radial1"/>
    <dgm:cxn modelId="{31F5B82F-46AE-4E49-99D0-FB8EA2FBDE9E}" srcId="{6758716C-0186-441E-9B05-598AC403971F}" destId="{DF6DFE29-FFDD-43EA-BCD8-637044C44A2D}" srcOrd="3" destOrd="0" parTransId="{181364FE-59FF-419D-B222-2225FFB18DCD}" sibTransId="{D6FE2ECC-C4F0-4791-A680-ECCA4A66A254}"/>
    <dgm:cxn modelId="{87C8197D-BC50-4FD7-A2E6-4013D11689DC}" srcId="{6758716C-0186-441E-9B05-598AC403971F}" destId="{3F502E2B-9CD0-4089-B4C1-A09AE389E9A5}" srcOrd="2" destOrd="0" parTransId="{94E90CA0-E4BB-4A3F-80FF-625664EC9C22}" sibTransId="{FA49B9CA-F298-47DB-AA56-1AB7CDA2B830}"/>
    <dgm:cxn modelId="{A5B28673-0F5E-4520-BE34-D647CBBD8D41}" type="presOf" srcId="{E75D001A-D1BA-4BCE-8EE6-9B73B4258A93}" destId="{8F44BACC-7B5C-4C32-A1E2-9E838A4B197D}" srcOrd="0" destOrd="0" presId="urn:microsoft.com/office/officeart/2005/8/layout/radial1"/>
    <dgm:cxn modelId="{90B69127-3501-4D81-A539-7917494EF590}" type="presOf" srcId="{186681FE-DBEA-470B-A9E6-5BF7B0446CAA}" destId="{2DF2C78E-5F14-4C31-B9A1-36D8F85523AC}" srcOrd="0" destOrd="0" presId="urn:microsoft.com/office/officeart/2005/8/layout/radial1"/>
    <dgm:cxn modelId="{293FAF36-3F70-4A3C-B8D9-457EDEF460DD}" type="presOf" srcId="{C8331808-BD2C-4665-A2F2-2221300B5B3E}" destId="{134563EC-799F-43AF-9D5D-8E3A62AD791C}" srcOrd="0" destOrd="0" presId="urn:microsoft.com/office/officeart/2005/8/layout/radial1"/>
    <dgm:cxn modelId="{9FEF8F6C-E6AF-4509-BDA0-C1BB5752BFDE}" type="presOf" srcId="{4D6A8DED-A84A-4036-BC3A-CC2A52F9C174}" destId="{674DE3F3-5704-4135-9398-9CFCCEB71623}" srcOrd="0" destOrd="0" presId="urn:microsoft.com/office/officeart/2005/8/layout/radial1"/>
    <dgm:cxn modelId="{8EC9CEFC-6C7E-475B-9FEB-EC71ED5FA404}" type="presOf" srcId="{E75D001A-D1BA-4BCE-8EE6-9B73B4258A93}" destId="{DEB282FA-3FB9-46D9-B5FE-29B28DA758C6}" srcOrd="1" destOrd="0" presId="urn:microsoft.com/office/officeart/2005/8/layout/radial1"/>
    <dgm:cxn modelId="{02FCE100-AF42-4EF1-B5F9-2E481C65CA01}" type="presOf" srcId="{6758716C-0186-441E-9B05-598AC403971F}" destId="{E37DB2D1-34FD-4690-B8FA-7C50D0B5B68E}" srcOrd="0" destOrd="0" presId="urn:microsoft.com/office/officeart/2005/8/layout/radial1"/>
    <dgm:cxn modelId="{24119952-3D93-4C61-AACB-9C3ABFC00043}" type="presOf" srcId="{3F502E2B-9CD0-4089-B4C1-A09AE389E9A5}" destId="{69495021-F9D8-41C0-ACF3-40A0C02A5363}" srcOrd="0" destOrd="0" presId="urn:microsoft.com/office/officeart/2005/8/layout/radial1"/>
    <dgm:cxn modelId="{22882AE6-8C65-4929-873F-48DC1039CEAB}" type="presOf" srcId="{94E90CA0-E4BB-4A3F-80FF-625664EC9C22}" destId="{7152B7AA-F89C-4C9D-AE1B-86BD1749C69A}" srcOrd="0" destOrd="0" presId="urn:microsoft.com/office/officeart/2005/8/layout/radial1"/>
    <dgm:cxn modelId="{92A85CC5-C0D1-4B28-9AFB-5FB67BCF0E43}" type="presOf" srcId="{DF6DFE29-FFDD-43EA-BCD8-637044C44A2D}" destId="{A33E1851-690C-4743-BE2B-E6149CC119A1}" srcOrd="0" destOrd="0" presId="urn:microsoft.com/office/officeart/2005/8/layout/radial1"/>
    <dgm:cxn modelId="{1BE8CEFB-C647-4C49-B3E9-6DED639F3AF3}" type="presOf" srcId="{C8331808-BD2C-4665-A2F2-2221300B5B3E}" destId="{AC810EA5-0059-4798-9544-62D1CAA9189E}" srcOrd="1" destOrd="0" presId="urn:microsoft.com/office/officeart/2005/8/layout/radial1"/>
    <dgm:cxn modelId="{D23DFBFE-273F-4783-9694-12E1BB48EFCF}" srcId="{4D6A8DED-A84A-4036-BC3A-CC2A52F9C174}" destId="{6758716C-0186-441E-9B05-598AC403971F}" srcOrd="0" destOrd="0" parTransId="{E3BD932C-D17B-441A-8574-F517865C253A}" sibTransId="{C1126BAF-2BD0-4EBC-85A5-74A57FDF12A7}"/>
    <dgm:cxn modelId="{917F69AC-651E-42B5-A5FE-13CC484AF167}" type="presOf" srcId="{181364FE-59FF-419D-B222-2225FFB18DCD}" destId="{FA6D3A6B-262D-41F6-89D3-BEAA8A2DE1E8}" srcOrd="1" destOrd="0" presId="urn:microsoft.com/office/officeart/2005/8/layout/radial1"/>
    <dgm:cxn modelId="{7720825E-F759-4C1A-B986-BCC374659618}" srcId="{6758716C-0186-441E-9B05-598AC403971F}" destId="{186681FE-DBEA-470B-A9E6-5BF7B0446CAA}" srcOrd="1" destOrd="0" parTransId="{C8331808-BD2C-4665-A2F2-2221300B5B3E}" sibTransId="{F6679286-0A16-45FA-B5FA-97BD40448271}"/>
    <dgm:cxn modelId="{8A787D63-F952-4E16-A67E-0D0C4D1EA4C9}" type="presOf" srcId="{94E90CA0-E4BB-4A3F-80FF-625664EC9C22}" destId="{2B1251E2-4933-410C-96A1-8C1B7C7261F2}" srcOrd="1" destOrd="0" presId="urn:microsoft.com/office/officeart/2005/8/layout/radial1"/>
    <dgm:cxn modelId="{FCC90AFD-845F-4FF0-8838-D5F558E54F8C}" type="presParOf" srcId="{674DE3F3-5704-4135-9398-9CFCCEB71623}" destId="{E37DB2D1-34FD-4690-B8FA-7C50D0B5B68E}" srcOrd="0" destOrd="0" presId="urn:microsoft.com/office/officeart/2005/8/layout/radial1"/>
    <dgm:cxn modelId="{66694B1E-46A4-4825-AEB8-5D23B2FA51F7}" type="presParOf" srcId="{674DE3F3-5704-4135-9398-9CFCCEB71623}" destId="{8F44BACC-7B5C-4C32-A1E2-9E838A4B197D}" srcOrd="1" destOrd="0" presId="urn:microsoft.com/office/officeart/2005/8/layout/radial1"/>
    <dgm:cxn modelId="{3ACBFEF8-BB2A-4EDA-90D2-90BD0F5ACA98}" type="presParOf" srcId="{8F44BACC-7B5C-4C32-A1E2-9E838A4B197D}" destId="{DEB282FA-3FB9-46D9-B5FE-29B28DA758C6}" srcOrd="0" destOrd="0" presId="urn:microsoft.com/office/officeart/2005/8/layout/radial1"/>
    <dgm:cxn modelId="{DE276A3E-3FEC-42E7-9E14-424DE62790F9}" type="presParOf" srcId="{674DE3F3-5704-4135-9398-9CFCCEB71623}" destId="{70D18EA3-A126-4A9E-AF05-DB78474E7160}" srcOrd="2" destOrd="0" presId="urn:microsoft.com/office/officeart/2005/8/layout/radial1"/>
    <dgm:cxn modelId="{76714EA2-1B97-45D4-A4F7-878F2CC4F358}" type="presParOf" srcId="{674DE3F3-5704-4135-9398-9CFCCEB71623}" destId="{134563EC-799F-43AF-9D5D-8E3A62AD791C}" srcOrd="3" destOrd="0" presId="urn:microsoft.com/office/officeart/2005/8/layout/radial1"/>
    <dgm:cxn modelId="{74481495-F00C-4747-965D-B31E04D1A258}" type="presParOf" srcId="{134563EC-799F-43AF-9D5D-8E3A62AD791C}" destId="{AC810EA5-0059-4798-9544-62D1CAA9189E}" srcOrd="0" destOrd="0" presId="urn:microsoft.com/office/officeart/2005/8/layout/radial1"/>
    <dgm:cxn modelId="{70F3E240-411B-41BB-BA9A-8D73BF461CD8}" type="presParOf" srcId="{674DE3F3-5704-4135-9398-9CFCCEB71623}" destId="{2DF2C78E-5F14-4C31-B9A1-36D8F85523AC}" srcOrd="4" destOrd="0" presId="urn:microsoft.com/office/officeart/2005/8/layout/radial1"/>
    <dgm:cxn modelId="{6989FAB1-76A1-4ACB-A2F0-EBD9091A0CA6}" type="presParOf" srcId="{674DE3F3-5704-4135-9398-9CFCCEB71623}" destId="{7152B7AA-F89C-4C9D-AE1B-86BD1749C69A}" srcOrd="5" destOrd="0" presId="urn:microsoft.com/office/officeart/2005/8/layout/radial1"/>
    <dgm:cxn modelId="{A9B7E602-B310-4CAF-86E0-C150B0463731}" type="presParOf" srcId="{7152B7AA-F89C-4C9D-AE1B-86BD1749C69A}" destId="{2B1251E2-4933-410C-96A1-8C1B7C7261F2}" srcOrd="0" destOrd="0" presId="urn:microsoft.com/office/officeart/2005/8/layout/radial1"/>
    <dgm:cxn modelId="{43B6A76E-1E31-4817-9B0B-B86C0AB84D4D}" type="presParOf" srcId="{674DE3F3-5704-4135-9398-9CFCCEB71623}" destId="{69495021-F9D8-41C0-ACF3-40A0C02A5363}" srcOrd="6" destOrd="0" presId="urn:microsoft.com/office/officeart/2005/8/layout/radial1"/>
    <dgm:cxn modelId="{E9BFA5D6-25B7-4A9E-9148-C7D038DC7FF2}" type="presParOf" srcId="{674DE3F3-5704-4135-9398-9CFCCEB71623}" destId="{F39D26C1-5B9C-4C78-AA4A-0E766C6C6FEB}" srcOrd="7" destOrd="0" presId="urn:microsoft.com/office/officeart/2005/8/layout/radial1"/>
    <dgm:cxn modelId="{D8F3EE0C-CE61-47D0-B743-EC117C498C14}" type="presParOf" srcId="{F39D26C1-5B9C-4C78-AA4A-0E766C6C6FEB}" destId="{FA6D3A6B-262D-41F6-89D3-BEAA8A2DE1E8}" srcOrd="0" destOrd="0" presId="urn:microsoft.com/office/officeart/2005/8/layout/radial1"/>
    <dgm:cxn modelId="{E1C2790B-FE97-46FE-A6BD-8212E6155379}" type="presParOf" srcId="{674DE3F3-5704-4135-9398-9CFCCEB71623}" destId="{A33E1851-690C-4743-BE2B-E6149CC119A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0473A4-3234-438A-83DB-7B6D6114A0AA}" type="doc">
      <dgm:prSet loTypeId="urn:microsoft.com/office/officeart/2005/8/layout/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A8A3851-37C9-46E5-9C8B-A5506A68F42A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更加相信自己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EA5937-CDBF-4C3C-8AAB-112FB641D36A}" type="parTrans" cxnId="{8B652725-22A5-40A1-8D8D-33093B73474C}">
      <dgm:prSet/>
      <dgm:spPr/>
      <dgm:t>
        <a:bodyPr/>
        <a:lstStyle/>
        <a:p>
          <a:endParaRPr lang="zh-TW" altLang="en-US"/>
        </a:p>
      </dgm:t>
    </dgm:pt>
    <dgm:pt modelId="{F9EEEFA9-8B7B-42BF-8CC1-E029FE84B9E8}" type="sibTrans" cxnId="{8B652725-22A5-40A1-8D8D-33093B73474C}">
      <dgm:prSet/>
      <dgm:spPr/>
      <dgm:t>
        <a:bodyPr/>
        <a:lstStyle/>
        <a:p>
          <a:endParaRPr lang="zh-TW" altLang="en-US"/>
        </a:p>
      </dgm:t>
    </dgm:pt>
    <dgm:pt modelId="{2DAE7FC8-6439-44FB-906E-EF84EB189BEE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找回真實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E3EEC3-0F56-45D5-8B9A-7B6A4302634D}" type="parTrans" cxnId="{F8BF8829-468F-4D0B-BBB5-07D8FA2850E6}">
      <dgm:prSet/>
      <dgm:spPr/>
      <dgm:t>
        <a:bodyPr/>
        <a:lstStyle/>
        <a:p>
          <a:endParaRPr lang="zh-TW" altLang="en-US"/>
        </a:p>
      </dgm:t>
    </dgm:pt>
    <dgm:pt modelId="{E8A036CA-9948-412F-93A8-D197666AFC4A}" type="sibTrans" cxnId="{F8BF8829-468F-4D0B-BBB5-07D8FA2850E6}">
      <dgm:prSet/>
      <dgm:spPr/>
      <dgm:t>
        <a:bodyPr/>
        <a:lstStyle/>
        <a:p>
          <a:endParaRPr lang="zh-TW" altLang="en-US"/>
        </a:p>
      </dgm:t>
    </dgm:pt>
    <dgm:pt modelId="{03765C0A-B6E6-46F3-8CD3-FB49949ED773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記起我是迷惑的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C510196-2B8F-464A-AB0E-E99D4D6155E9}" type="parTrans" cxnId="{34F67C9B-EFC1-4BD6-A2F3-E40047E6273E}">
      <dgm:prSet/>
      <dgm:spPr/>
      <dgm:t>
        <a:bodyPr/>
        <a:lstStyle/>
        <a:p>
          <a:endParaRPr lang="zh-TW" altLang="en-US"/>
        </a:p>
      </dgm:t>
    </dgm:pt>
    <dgm:pt modelId="{8F78CCEA-38EC-46F5-9C40-F562E54740C9}" type="sibTrans" cxnId="{34F67C9B-EFC1-4BD6-A2F3-E40047E6273E}">
      <dgm:prSet/>
      <dgm:spPr/>
      <dgm:t>
        <a:bodyPr/>
        <a:lstStyle/>
        <a:p>
          <a:endParaRPr lang="zh-TW" altLang="en-US"/>
        </a:p>
      </dgm:t>
    </dgm:pt>
    <dgm:pt modelId="{33B199FC-5E37-4ACE-BFE2-8E87D82F85E7}">
      <dgm:prSet/>
      <dgm:spPr/>
      <dgm:t>
        <a:bodyPr/>
        <a:lstStyle/>
        <a:p>
          <a:endParaRPr lang="zh-TW" altLang="en-US" sz="1700" dirty="0"/>
        </a:p>
      </dgm:t>
    </dgm:pt>
    <dgm:pt modelId="{E84BC426-4074-4F8F-8677-E4C3873326A0}" type="parTrans" cxnId="{F213E21B-705E-4309-9D1D-3560AD77E064}">
      <dgm:prSet/>
      <dgm:spPr/>
      <dgm:t>
        <a:bodyPr/>
        <a:lstStyle/>
        <a:p>
          <a:endParaRPr lang="zh-TW" altLang="en-US"/>
        </a:p>
      </dgm:t>
    </dgm:pt>
    <dgm:pt modelId="{D8CFE702-160D-4C7E-8B68-9CD132830954}" type="sibTrans" cxnId="{F213E21B-705E-4309-9D1D-3560AD77E064}">
      <dgm:prSet/>
      <dgm:spPr/>
      <dgm:t>
        <a:bodyPr/>
        <a:lstStyle/>
        <a:p>
          <a:endParaRPr lang="zh-TW" altLang="en-US"/>
        </a:p>
      </dgm:t>
    </dgm:pt>
    <dgm:pt modelId="{44EB574A-CC07-44A3-B1F6-4DA54759185E}">
      <dgm:prSet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相信可以靠自己的力量前進→擺脫不潔感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4912CE-DCEF-4F86-B779-8D3BD2104C77}" type="sibTrans" cxnId="{70DDB699-BB25-4767-94E1-7B4FB5A86ED0}">
      <dgm:prSet/>
      <dgm:spPr/>
      <dgm:t>
        <a:bodyPr/>
        <a:lstStyle/>
        <a:p>
          <a:endParaRPr lang="zh-TW" altLang="en-US"/>
        </a:p>
      </dgm:t>
    </dgm:pt>
    <dgm:pt modelId="{365B099E-B4A8-460A-98D0-6D47F9895FBC}" type="parTrans" cxnId="{70DDB699-BB25-4767-94E1-7B4FB5A86ED0}">
      <dgm:prSet/>
      <dgm:spPr/>
      <dgm:t>
        <a:bodyPr/>
        <a:lstStyle/>
        <a:p>
          <a:endParaRPr lang="zh-TW" altLang="en-US"/>
        </a:p>
      </dgm:t>
    </dgm:pt>
    <dgm:pt modelId="{FC2458ED-D6B6-4452-86CC-0B1E0EA2A523}">
      <dgm:prSet custT="1"/>
      <dgm:spPr/>
      <dgm:t>
        <a:bodyPr/>
        <a:lstStyle/>
        <a:p>
          <a:endParaRPr lang="zh-TW" altLang="en-US" sz="2000" dirty="0"/>
        </a:p>
      </dgm:t>
    </dgm:pt>
    <dgm:pt modelId="{30C62984-2002-4FF8-A6AA-45AD311A23C2}" type="sibTrans" cxnId="{B144637C-4468-48F2-B0FC-77226B68E3C3}">
      <dgm:prSet/>
      <dgm:spPr/>
      <dgm:t>
        <a:bodyPr/>
        <a:lstStyle/>
        <a:p>
          <a:endParaRPr lang="zh-TW" altLang="en-US"/>
        </a:p>
      </dgm:t>
    </dgm:pt>
    <dgm:pt modelId="{661FBB34-F70B-4A82-B762-A96C2B97DACD}" type="parTrans" cxnId="{B144637C-4468-48F2-B0FC-77226B68E3C3}">
      <dgm:prSet/>
      <dgm:spPr/>
      <dgm:t>
        <a:bodyPr/>
        <a:lstStyle/>
        <a:p>
          <a:endParaRPr lang="zh-TW" altLang="en-US"/>
        </a:p>
      </dgm:t>
    </dgm:pt>
    <dgm:pt modelId="{494C5C9C-E6CA-4FAE-AFE7-B170DC026842}">
      <dgm:prSet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因為每一步我都很掙扎，每一步都想停下，但每一步都很享受，享受我竟跨出了上一步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DBE756-1E4F-49ED-8EBE-44BF34452A32}" type="parTrans" cxnId="{8B274296-B967-4385-ADD1-C3B31D60FA4A}">
      <dgm:prSet/>
      <dgm:spPr/>
      <dgm:t>
        <a:bodyPr/>
        <a:lstStyle/>
        <a:p>
          <a:endParaRPr lang="zh-TW" altLang="en-US"/>
        </a:p>
      </dgm:t>
    </dgm:pt>
    <dgm:pt modelId="{8B7DE488-E22D-4664-8B99-F97CAEC6FCB6}" type="sibTrans" cxnId="{8B274296-B967-4385-ADD1-C3B31D60FA4A}">
      <dgm:prSet/>
      <dgm:spPr/>
      <dgm:t>
        <a:bodyPr/>
        <a:lstStyle/>
        <a:p>
          <a:endParaRPr lang="zh-TW" altLang="en-US"/>
        </a:p>
      </dgm:t>
    </dgm:pt>
    <dgm:pt modelId="{9216B137-87B5-44CA-AF86-5870B60947E5}">
      <dgm:prSet/>
      <dgm:spPr/>
      <dgm:t>
        <a:bodyPr/>
        <a:lstStyle/>
        <a:p>
          <a:endParaRPr lang="zh-TW" altLang="en-US" sz="700"/>
        </a:p>
      </dgm:t>
    </dgm:pt>
    <dgm:pt modelId="{9309A650-08F7-41E3-B536-02CAABDF920C}" type="parTrans" cxnId="{BE1F3519-4027-4EE8-9922-5AA9472F9F99}">
      <dgm:prSet/>
      <dgm:spPr/>
      <dgm:t>
        <a:bodyPr/>
        <a:lstStyle/>
        <a:p>
          <a:endParaRPr lang="zh-TW" altLang="en-US"/>
        </a:p>
      </dgm:t>
    </dgm:pt>
    <dgm:pt modelId="{EC00C297-4B42-49B0-971A-0B3B23EFBCD6}" type="sibTrans" cxnId="{BE1F3519-4027-4EE8-9922-5AA9472F9F99}">
      <dgm:prSet/>
      <dgm:spPr/>
      <dgm:t>
        <a:bodyPr/>
        <a:lstStyle/>
        <a:p>
          <a:endParaRPr lang="zh-TW" altLang="en-US"/>
        </a:p>
      </dgm:t>
    </dgm:pt>
    <dgm:pt modelId="{FB9B3527-057E-4A1F-92AA-C87BB7AB24BE}">
      <dgm:prSet/>
      <dgm:spPr/>
      <dgm:t>
        <a:bodyPr/>
        <a:lstStyle/>
        <a:p>
          <a:endParaRPr lang="zh-TW" altLang="en-US" sz="700" dirty="0"/>
        </a:p>
      </dgm:t>
    </dgm:pt>
    <dgm:pt modelId="{D7F68C48-32CE-49C3-80D2-09E31E388741}" type="parTrans" cxnId="{89316B3E-A701-47D1-9CD2-574705D73661}">
      <dgm:prSet/>
      <dgm:spPr/>
      <dgm:t>
        <a:bodyPr/>
        <a:lstStyle/>
        <a:p>
          <a:endParaRPr lang="zh-TW" altLang="en-US"/>
        </a:p>
      </dgm:t>
    </dgm:pt>
    <dgm:pt modelId="{F2A0C93D-4277-4D26-9594-7B09CA9C9398}" type="sibTrans" cxnId="{89316B3E-A701-47D1-9CD2-574705D73661}">
      <dgm:prSet/>
      <dgm:spPr/>
      <dgm:t>
        <a:bodyPr/>
        <a:lstStyle/>
        <a:p>
          <a:endParaRPr lang="zh-TW" altLang="en-US"/>
        </a:p>
      </dgm:t>
    </dgm:pt>
    <dgm:pt modelId="{1F68E9FB-4837-418C-BA73-3E1F4088396C}">
      <dgm:prSet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因為喘氣是真的、騙不了人，不管你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有什麼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世俗的頭銜，他都一視同仁→階級平等的開始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C0D808-2EC2-4BD9-B459-E61E2AD3283B}" type="parTrans" cxnId="{0EF395E9-C0E5-45CC-B0BF-2FC29336C5D1}">
      <dgm:prSet/>
      <dgm:spPr/>
      <dgm:t>
        <a:bodyPr/>
        <a:lstStyle/>
        <a:p>
          <a:endParaRPr lang="zh-TW" altLang="en-US"/>
        </a:p>
      </dgm:t>
    </dgm:pt>
    <dgm:pt modelId="{85D1EEA1-AD3A-4565-A706-0FD1B346ECC9}" type="sibTrans" cxnId="{0EF395E9-C0E5-45CC-B0BF-2FC29336C5D1}">
      <dgm:prSet/>
      <dgm:spPr/>
      <dgm:t>
        <a:bodyPr/>
        <a:lstStyle/>
        <a:p>
          <a:endParaRPr lang="zh-TW" altLang="en-US"/>
        </a:p>
      </dgm:t>
    </dgm:pt>
    <dgm:pt modelId="{B9E337B3-2DB6-4C0D-AB3F-B70DB49D5B41}" type="pres">
      <dgm:prSet presAssocID="{DF0473A4-3234-438A-83DB-7B6D6114A0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CF1B1BD-E9B4-4730-8845-F9D530556669}" type="pres">
      <dgm:prSet presAssocID="{BA8A3851-37C9-46E5-9C8B-A5506A68F42A}" presName="parentLin" presStyleCnt="0"/>
      <dgm:spPr/>
      <dgm:t>
        <a:bodyPr/>
        <a:lstStyle/>
        <a:p>
          <a:endParaRPr lang="zh-TW" altLang="en-US"/>
        </a:p>
      </dgm:t>
    </dgm:pt>
    <dgm:pt modelId="{4BE12C35-E63F-430E-AAAD-E137E53661F5}" type="pres">
      <dgm:prSet presAssocID="{BA8A3851-37C9-46E5-9C8B-A5506A68F42A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80A7577B-B7A3-4C7A-A34A-69E72D1D3DDB}" type="pres">
      <dgm:prSet presAssocID="{BA8A3851-37C9-46E5-9C8B-A5506A68F42A}" presName="parentText" presStyleLbl="node1" presStyleIdx="0" presStyleCnt="3" custScaleX="64646" custLinFactNeighborX="1010" custLinFactNeighborY="-1409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00D5F6-D45A-4F58-BE01-2F5F07D24982}" type="pres">
      <dgm:prSet presAssocID="{BA8A3851-37C9-46E5-9C8B-A5506A68F42A}" presName="negativeSpace" presStyleCnt="0"/>
      <dgm:spPr/>
      <dgm:t>
        <a:bodyPr/>
        <a:lstStyle/>
        <a:p>
          <a:endParaRPr lang="zh-TW" altLang="en-US"/>
        </a:p>
      </dgm:t>
    </dgm:pt>
    <dgm:pt modelId="{E22927DB-4082-4440-90CB-2ED6D2132B2F}" type="pres">
      <dgm:prSet presAssocID="{BA8A3851-37C9-46E5-9C8B-A5506A68F42A}" presName="childText" presStyleLbl="conFgAcc1" presStyleIdx="0" presStyleCnt="3" custScaleY="83296" custLinFactNeighborY="-696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2265D3-D0B1-4E21-9BF3-50C874045745}" type="pres">
      <dgm:prSet presAssocID="{F9EEEFA9-8B7B-42BF-8CC1-E029FE84B9E8}" presName="spaceBetweenRectangles" presStyleCnt="0"/>
      <dgm:spPr/>
      <dgm:t>
        <a:bodyPr/>
        <a:lstStyle/>
        <a:p>
          <a:endParaRPr lang="zh-TW" altLang="en-US"/>
        </a:p>
      </dgm:t>
    </dgm:pt>
    <dgm:pt modelId="{36841487-D339-45CE-9039-5BEEFC0655F3}" type="pres">
      <dgm:prSet presAssocID="{2DAE7FC8-6439-44FB-906E-EF84EB189BEE}" presName="parentLin" presStyleCnt="0"/>
      <dgm:spPr/>
      <dgm:t>
        <a:bodyPr/>
        <a:lstStyle/>
        <a:p>
          <a:endParaRPr lang="zh-TW" altLang="en-US"/>
        </a:p>
      </dgm:t>
    </dgm:pt>
    <dgm:pt modelId="{5889737F-7057-4DD5-8D89-32CDF5E4E2EA}" type="pres">
      <dgm:prSet presAssocID="{2DAE7FC8-6439-44FB-906E-EF84EB189BEE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A6AA18B8-A7E9-4B1C-BFB7-B81DA28169A8}" type="pres">
      <dgm:prSet presAssocID="{2DAE7FC8-6439-44FB-906E-EF84EB189BEE}" presName="parentText" presStyleLbl="node1" presStyleIdx="1" presStyleCnt="3" custScaleX="65368" custLinFactNeighborX="21212" custLinFactNeighborY="-1177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D7B1ED-CFA1-4C87-B208-59F2481AF06A}" type="pres">
      <dgm:prSet presAssocID="{2DAE7FC8-6439-44FB-906E-EF84EB189BEE}" presName="negativeSpace" presStyleCnt="0"/>
      <dgm:spPr/>
      <dgm:t>
        <a:bodyPr/>
        <a:lstStyle/>
        <a:p>
          <a:endParaRPr lang="zh-TW" altLang="en-US"/>
        </a:p>
      </dgm:t>
    </dgm:pt>
    <dgm:pt modelId="{4EA3F4DA-82C6-4A60-91F7-40FF743C1719}" type="pres">
      <dgm:prSet presAssocID="{2DAE7FC8-6439-44FB-906E-EF84EB189BEE}" presName="childText" presStyleLbl="conFgAcc1" presStyleIdx="1" presStyleCnt="3" custScaleY="68499" custLinFactY="2436" custLinFactNeighborX="-938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FCEB45-D9B8-43E2-BE6B-D2092A1D073C}" type="pres">
      <dgm:prSet presAssocID="{E8A036CA-9948-412F-93A8-D197666AFC4A}" presName="spaceBetweenRectangles" presStyleCnt="0"/>
      <dgm:spPr/>
      <dgm:t>
        <a:bodyPr/>
        <a:lstStyle/>
        <a:p>
          <a:endParaRPr lang="zh-TW" altLang="en-US"/>
        </a:p>
      </dgm:t>
    </dgm:pt>
    <dgm:pt modelId="{F8BAB9B9-CD20-4783-9B03-0AC4BFB63118}" type="pres">
      <dgm:prSet presAssocID="{03765C0A-B6E6-46F3-8CD3-FB49949ED773}" presName="parentLin" presStyleCnt="0"/>
      <dgm:spPr/>
      <dgm:t>
        <a:bodyPr/>
        <a:lstStyle/>
        <a:p>
          <a:endParaRPr lang="zh-TW" altLang="en-US"/>
        </a:p>
      </dgm:t>
    </dgm:pt>
    <dgm:pt modelId="{CA650732-A2ED-4FA9-8505-341304E0B6A6}" type="pres">
      <dgm:prSet presAssocID="{03765C0A-B6E6-46F3-8CD3-FB49949ED773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3CA8A51B-F89B-45FB-9C6B-C74C5C4BD429}" type="pres">
      <dgm:prSet presAssocID="{03765C0A-B6E6-46F3-8CD3-FB49949ED773}" presName="parentText" presStyleLbl="node1" presStyleIdx="2" presStyleCnt="3" custLinFactNeighborX="1010" custLinFactNeighborY="1411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669E31-141A-4F3C-9D42-4F46281B4BEC}" type="pres">
      <dgm:prSet presAssocID="{03765C0A-B6E6-46F3-8CD3-FB49949ED773}" presName="negativeSpace" presStyleCnt="0"/>
      <dgm:spPr/>
      <dgm:t>
        <a:bodyPr/>
        <a:lstStyle/>
        <a:p>
          <a:endParaRPr lang="zh-TW" altLang="en-US"/>
        </a:p>
      </dgm:t>
    </dgm:pt>
    <dgm:pt modelId="{903F9A15-73A9-4316-86AF-A64DC3986505}" type="pres">
      <dgm:prSet presAssocID="{03765C0A-B6E6-46F3-8CD3-FB49949ED773}" presName="childText" presStyleLbl="conFgAcc1" presStyleIdx="2" presStyleCnt="3" custLinFactNeighborY="822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4F67C9B-EFC1-4BD6-A2F3-E40047E6273E}" srcId="{DF0473A4-3234-438A-83DB-7B6D6114A0AA}" destId="{03765C0A-B6E6-46F3-8CD3-FB49949ED773}" srcOrd="2" destOrd="0" parTransId="{7C510196-2B8F-464A-AB0E-E99D4D6155E9}" sibTransId="{8F78CCEA-38EC-46F5-9C40-F562E54740C9}"/>
    <dgm:cxn modelId="{87541713-48B1-42C6-AB2F-2642B09129A4}" type="presOf" srcId="{2DAE7FC8-6439-44FB-906E-EF84EB189BEE}" destId="{5889737F-7057-4DD5-8D89-32CDF5E4E2EA}" srcOrd="0" destOrd="0" presId="urn:microsoft.com/office/officeart/2005/8/layout/list1"/>
    <dgm:cxn modelId="{193BD4DC-9E80-4F0A-8BCC-A94273832E27}" type="presOf" srcId="{494C5C9C-E6CA-4FAE-AFE7-B170DC026842}" destId="{903F9A15-73A9-4316-86AF-A64DC3986505}" srcOrd="0" destOrd="2" presId="urn:microsoft.com/office/officeart/2005/8/layout/list1"/>
    <dgm:cxn modelId="{8B274296-B967-4385-ADD1-C3B31D60FA4A}" srcId="{03765C0A-B6E6-46F3-8CD3-FB49949ED773}" destId="{494C5C9C-E6CA-4FAE-AFE7-B170DC026842}" srcOrd="2" destOrd="0" parTransId="{38DBE756-1E4F-49ED-8EBE-44BF34452A32}" sibTransId="{8B7DE488-E22D-4664-8B99-F97CAEC6FCB6}"/>
    <dgm:cxn modelId="{5A3FAD07-A1C8-450C-9647-3AAD83E076E8}" type="presOf" srcId="{FB9B3527-057E-4A1F-92AA-C87BB7AB24BE}" destId="{903F9A15-73A9-4316-86AF-A64DC3986505}" srcOrd="0" destOrd="1" presId="urn:microsoft.com/office/officeart/2005/8/layout/list1"/>
    <dgm:cxn modelId="{DB048F0C-3575-434B-9C8D-36849F85D150}" type="presOf" srcId="{03765C0A-B6E6-46F3-8CD3-FB49949ED773}" destId="{CA650732-A2ED-4FA9-8505-341304E0B6A6}" srcOrd="0" destOrd="0" presId="urn:microsoft.com/office/officeart/2005/8/layout/list1"/>
    <dgm:cxn modelId="{F8BF8829-468F-4D0B-BBB5-07D8FA2850E6}" srcId="{DF0473A4-3234-438A-83DB-7B6D6114A0AA}" destId="{2DAE7FC8-6439-44FB-906E-EF84EB189BEE}" srcOrd="1" destOrd="0" parTransId="{65E3EEC3-0F56-45D5-8B9A-7B6A4302634D}" sibTransId="{E8A036CA-9948-412F-93A8-D197666AFC4A}"/>
    <dgm:cxn modelId="{CE23AA0B-D10A-439C-90A1-3DB7A63B4F3F}" type="presOf" srcId="{2DAE7FC8-6439-44FB-906E-EF84EB189BEE}" destId="{A6AA18B8-A7E9-4B1C-BFB7-B81DA28169A8}" srcOrd="1" destOrd="0" presId="urn:microsoft.com/office/officeart/2005/8/layout/list1"/>
    <dgm:cxn modelId="{871F375A-01A2-4A52-A3F4-83925952C987}" type="presOf" srcId="{33B199FC-5E37-4ACE-BFE2-8E87D82F85E7}" destId="{4EA3F4DA-82C6-4A60-91F7-40FF743C1719}" srcOrd="0" destOrd="1" presId="urn:microsoft.com/office/officeart/2005/8/layout/list1"/>
    <dgm:cxn modelId="{C7181ABA-475C-456E-AAF6-6FA5B13078FE}" type="presOf" srcId="{9216B137-87B5-44CA-AF86-5870B60947E5}" destId="{903F9A15-73A9-4316-86AF-A64DC3986505}" srcOrd="0" destOrd="0" presId="urn:microsoft.com/office/officeart/2005/8/layout/list1"/>
    <dgm:cxn modelId="{EE8871B6-7DDF-4F77-92AB-EA3821FEABBA}" type="presOf" srcId="{BA8A3851-37C9-46E5-9C8B-A5506A68F42A}" destId="{4BE12C35-E63F-430E-AAAD-E137E53661F5}" srcOrd="0" destOrd="0" presId="urn:microsoft.com/office/officeart/2005/8/layout/list1"/>
    <dgm:cxn modelId="{0EF395E9-C0E5-45CC-B0BF-2FC29336C5D1}" srcId="{2DAE7FC8-6439-44FB-906E-EF84EB189BEE}" destId="{1F68E9FB-4837-418C-BA73-3E1F4088396C}" srcOrd="0" destOrd="0" parTransId="{DEC0D808-2EC2-4BD9-B459-E61E2AD3283B}" sibTransId="{85D1EEA1-AD3A-4565-A706-0FD1B346ECC9}"/>
    <dgm:cxn modelId="{89316B3E-A701-47D1-9CD2-574705D73661}" srcId="{03765C0A-B6E6-46F3-8CD3-FB49949ED773}" destId="{FB9B3527-057E-4A1F-92AA-C87BB7AB24BE}" srcOrd="1" destOrd="0" parTransId="{D7F68C48-32CE-49C3-80D2-09E31E388741}" sibTransId="{F2A0C93D-4277-4D26-9594-7B09CA9C9398}"/>
    <dgm:cxn modelId="{D49AF380-EA92-475F-AA79-45FD91FC7D2E}" type="presOf" srcId="{DF0473A4-3234-438A-83DB-7B6D6114A0AA}" destId="{B9E337B3-2DB6-4C0D-AB3F-B70DB49D5B41}" srcOrd="0" destOrd="0" presId="urn:microsoft.com/office/officeart/2005/8/layout/list1"/>
    <dgm:cxn modelId="{8B652725-22A5-40A1-8D8D-33093B73474C}" srcId="{DF0473A4-3234-438A-83DB-7B6D6114A0AA}" destId="{BA8A3851-37C9-46E5-9C8B-A5506A68F42A}" srcOrd="0" destOrd="0" parTransId="{2DEA5937-CDBF-4C3C-8AAB-112FB641D36A}" sibTransId="{F9EEEFA9-8B7B-42BF-8CC1-E029FE84B9E8}"/>
    <dgm:cxn modelId="{80C0A73B-624E-45EC-BD04-7C1025C4E2D3}" type="presOf" srcId="{BA8A3851-37C9-46E5-9C8B-A5506A68F42A}" destId="{80A7577B-B7A3-4C7A-A34A-69E72D1D3DDB}" srcOrd="1" destOrd="0" presId="urn:microsoft.com/office/officeart/2005/8/layout/list1"/>
    <dgm:cxn modelId="{BE1F3519-4027-4EE8-9922-5AA9472F9F99}" srcId="{03765C0A-B6E6-46F3-8CD3-FB49949ED773}" destId="{9216B137-87B5-44CA-AF86-5870B60947E5}" srcOrd="0" destOrd="0" parTransId="{9309A650-08F7-41E3-B536-02CAABDF920C}" sibTransId="{EC00C297-4B42-49B0-971A-0B3B23EFBCD6}"/>
    <dgm:cxn modelId="{B144637C-4468-48F2-B0FC-77226B68E3C3}" srcId="{BA8A3851-37C9-46E5-9C8B-A5506A68F42A}" destId="{FC2458ED-D6B6-4452-86CC-0B1E0EA2A523}" srcOrd="0" destOrd="0" parTransId="{661FBB34-F70B-4A82-B762-A96C2B97DACD}" sibTransId="{30C62984-2002-4FF8-A6AA-45AD311A23C2}"/>
    <dgm:cxn modelId="{70DDB699-BB25-4767-94E1-7B4FB5A86ED0}" srcId="{BA8A3851-37C9-46E5-9C8B-A5506A68F42A}" destId="{44EB574A-CC07-44A3-B1F6-4DA54759185E}" srcOrd="1" destOrd="0" parTransId="{365B099E-B4A8-460A-98D0-6D47F9895FBC}" sibTransId="{E54912CE-DCEF-4F86-B779-8D3BD2104C77}"/>
    <dgm:cxn modelId="{8444EA28-5CEA-4DD1-8BC8-0A00E5D58D34}" type="presOf" srcId="{1F68E9FB-4837-418C-BA73-3E1F4088396C}" destId="{4EA3F4DA-82C6-4A60-91F7-40FF743C1719}" srcOrd="0" destOrd="0" presId="urn:microsoft.com/office/officeart/2005/8/layout/list1"/>
    <dgm:cxn modelId="{F213E21B-705E-4309-9D1D-3560AD77E064}" srcId="{2DAE7FC8-6439-44FB-906E-EF84EB189BEE}" destId="{33B199FC-5E37-4ACE-BFE2-8E87D82F85E7}" srcOrd="1" destOrd="0" parTransId="{E84BC426-4074-4F8F-8677-E4C3873326A0}" sibTransId="{D8CFE702-160D-4C7E-8B68-9CD132830954}"/>
    <dgm:cxn modelId="{0D00377A-11A7-479A-B2DF-D4935D86DF1B}" type="presOf" srcId="{FC2458ED-D6B6-4452-86CC-0B1E0EA2A523}" destId="{E22927DB-4082-4440-90CB-2ED6D2132B2F}" srcOrd="0" destOrd="0" presId="urn:microsoft.com/office/officeart/2005/8/layout/list1"/>
    <dgm:cxn modelId="{82209D69-BFB3-4768-A67D-0C30D7D909B8}" type="presOf" srcId="{03765C0A-B6E6-46F3-8CD3-FB49949ED773}" destId="{3CA8A51B-F89B-45FB-9C6B-C74C5C4BD429}" srcOrd="1" destOrd="0" presId="urn:microsoft.com/office/officeart/2005/8/layout/list1"/>
    <dgm:cxn modelId="{01EBB6A1-EE94-470D-9E96-FE596EB6737E}" type="presOf" srcId="{44EB574A-CC07-44A3-B1F6-4DA54759185E}" destId="{E22927DB-4082-4440-90CB-2ED6D2132B2F}" srcOrd="0" destOrd="1" presId="urn:microsoft.com/office/officeart/2005/8/layout/list1"/>
    <dgm:cxn modelId="{8AA13438-4363-46F3-8A29-9BBC6B0874FE}" type="presParOf" srcId="{B9E337B3-2DB6-4C0D-AB3F-B70DB49D5B41}" destId="{BCF1B1BD-E9B4-4730-8845-F9D530556669}" srcOrd="0" destOrd="0" presId="urn:microsoft.com/office/officeart/2005/8/layout/list1"/>
    <dgm:cxn modelId="{DDDEC4E8-A2E8-40D6-892F-C3C6072D81EF}" type="presParOf" srcId="{BCF1B1BD-E9B4-4730-8845-F9D530556669}" destId="{4BE12C35-E63F-430E-AAAD-E137E53661F5}" srcOrd="0" destOrd="0" presId="urn:microsoft.com/office/officeart/2005/8/layout/list1"/>
    <dgm:cxn modelId="{1AB58036-A6BE-4B06-827E-E63238DB4AB5}" type="presParOf" srcId="{BCF1B1BD-E9B4-4730-8845-F9D530556669}" destId="{80A7577B-B7A3-4C7A-A34A-69E72D1D3DDB}" srcOrd="1" destOrd="0" presId="urn:microsoft.com/office/officeart/2005/8/layout/list1"/>
    <dgm:cxn modelId="{466FCA89-1E38-46FC-A87A-50A82241D3F8}" type="presParOf" srcId="{B9E337B3-2DB6-4C0D-AB3F-B70DB49D5B41}" destId="{1400D5F6-D45A-4F58-BE01-2F5F07D24982}" srcOrd="1" destOrd="0" presId="urn:microsoft.com/office/officeart/2005/8/layout/list1"/>
    <dgm:cxn modelId="{1D9E9EEE-C885-418B-AD69-DEF3E7EF850A}" type="presParOf" srcId="{B9E337B3-2DB6-4C0D-AB3F-B70DB49D5B41}" destId="{E22927DB-4082-4440-90CB-2ED6D2132B2F}" srcOrd="2" destOrd="0" presId="urn:microsoft.com/office/officeart/2005/8/layout/list1"/>
    <dgm:cxn modelId="{55146B25-B5EF-488E-B3E0-493AA4723A77}" type="presParOf" srcId="{B9E337B3-2DB6-4C0D-AB3F-B70DB49D5B41}" destId="{292265D3-D0B1-4E21-9BF3-50C874045745}" srcOrd="3" destOrd="0" presId="urn:microsoft.com/office/officeart/2005/8/layout/list1"/>
    <dgm:cxn modelId="{B8910A79-CAD0-4A48-944C-3238707A8284}" type="presParOf" srcId="{B9E337B3-2DB6-4C0D-AB3F-B70DB49D5B41}" destId="{36841487-D339-45CE-9039-5BEEFC0655F3}" srcOrd="4" destOrd="0" presId="urn:microsoft.com/office/officeart/2005/8/layout/list1"/>
    <dgm:cxn modelId="{9E12B9D7-704F-4B10-BB5C-E9B776338682}" type="presParOf" srcId="{36841487-D339-45CE-9039-5BEEFC0655F3}" destId="{5889737F-7057-4DD5-8D89-32CDF5E4E2EA}" srcOrd="0" destOrd="0" presId="urn:microsoft.com/office/officeart/2005/8/layout/list1"/>
    <dgm:cxn modelId="{4D9565D3-78C9-4032-B65D-14ECF6701B71}" type="presParOf" srcId="{36841487-D339-45CE-9039-5BEEFC0655F3}" destId="{A6AA18B8-A7E9-4B1C-BFB7-B81DA28169A8}" srcOrd="1" destOrd="0" presId="urn:microsoft.com/office/officeart/2005/8/layout/list1"/>
    <dgm:cxn modelId="{65C2AEFE-8681-45F5-98D3-E33506BB9C36}" type="presParOf" srcId="{B9E337B3-2DB6-4C0D-AB3F-B70DB49D5B41}" destId="{EFD7B1ED-CFA1-4C87-B208-59F2481AF06A}" srcOrd="5" destOrd="0" presId="urn:microsoft.com/office/officeart/2005/8/layout/list1"/>
    <dgm:cxn modelId="{A02765A5-5D3B-4877-8706-3EC2781B5D06}" type="presParOf" srcId="{B9E337B3-2DB6-4C0D-AB3F-B70DB49D5B41}" destId="{4EA3F4DA-82C6-4A60-91F7-40FF743C1719}" srcOrd="6" destOrd="0" presId="urn:microsoft.com/office/officeart/2005/8/layout/list1"/>
    <dgm:cxn modelId="{3B7103C5-6C16-40E0-ABB9-6CC8039DDB55}" type="presParOf" srcId="{B9E337B3-2DB6-4C0D-AB3F-B70DB49D5B41}" destId="{6FFCEB45-D9B8-43E2-BE6B-D2092A1D073C}" srcOrd="7" destOrd="0" presId="urn:microsoft.com/office/officeart/2005/8/layout/list1"/>
    <dgm:cxn modelId="{AEFA1686-EB56-45E5-8378-5C221EA79FE4}" type="presParOf" srcId="{B9E337B3-2DB6-4C0D-AB3F-B70DB49D5B41}" destId="{F8BAB9B9-CD20-4783-9B03-0AC4BFB63118}" srcOrd="8" destOrd="0" presId="urn:microsoft.com/office/officeart/2005/8/layout/list1"/>
    <dgm:cxn modelId="{EAFF0B01-06E9-49C9-8EC2-8348851DE461}" type="presParOf" srcId="{F8BAB9B9-CD20-4783-9B03-0AC4BFB63118}" destId="{CA650732-A2ED-4FA9-8505-341304E0B6A6}" srcOrd="0" destOrd="0" presId="urn:microsoft.com/office/officeart/2005/8/layout/list1"/>
    <dgm:cxn modelId="{01CEF86F-44E2-42EB-8E38-050023A9DC6D}" type="presParOf" srcId="{F8BAB9B9-CD20-4783-9B03-0AC4BFB63118}" destId="{3CA8A51B-F89B-45FB-9C6B-C74C5C4BD429}" srcOrd="1" destOrd="0" presId="urn:microsoft.com/office/officeart/2005/8/layout/list1"/>
    <dgm:cxn modelId="{7D3B6A5A-D584-49F8-9834-29C725AAE22C}" type="presParOf" srcId="{B9E337B3-2DB6-4C0D-AB3F-B70DB49D5B41}" destId="{61669E31-141A-4F3C-9D42-4F46281B4BEC}" srcOrd="9" destOrd="0" presId="urn:microsoft.com/office/officeart/2005/8/layout/list1"/>
    <dgm:cxn modelId="{5A9F8DA0-E230-4E8A-AFA1-4D48508AB0AB}" type="presParOf" srcId="{B9E337B3-2DB6-4C0D-AB3F-B70DB49D5B41}" destId="{903F9A15-73A9-4316-86AF-A64DC39865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3414B1-CD21-4BC4-81CE-1F357BDD5DBB}" type="doc">
      <dgm:prSet loTypeId="urn:microsoft.com/office/officeart/2005/8/layout/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28764C4-CF6E-4D9B-B852-97FD782F7AAD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知道我是軟弱的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C9A213-06AF-4EBD-ACDB-5922F5EF5081}" type="parTrans" cxnId="{A0560339-99C6-4292-A341-03F26AF51E0F}">
      <dgm:prSet/>
      <dgm:spPr/>
      <dgm:t>
        <a:bodyPr/>
        <a:lstStyle/>
        <a:p>
          <a:endParaRPr lang="zh-TW" altLang="en-US"/>
        </a:p>
      </dgm:t>
    </dgm:pt>
    <dgm:pt modelId="{9EAC5870-4481-4FEB-B3FC-0F7F2D4ED34C}" type="sibTrans" cxnId="{A0560339-99C6-4292-A341-03F26AF51E0F}">
      <dgm:prSet/>
      <dgm:spPr/>
      <dgm:t>
        <a:bodyPr/>
        <a:lstStyle/>
        <a:p>
          <a:endParaRPr lang="zh-TW" altLang="en-US"/>
        </a:p>
      </dgm:t>
    </dgm:pt>
    <dgm:pt modelId="{870EF756-58A0-4DF6-874F-1087A5FEF9B2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可以瞧不起自己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322424-E1ED-4B69-9114-F7AC18E29FD6}" type="parTrans" cxnId="{32F87393-9465-4B4F-B6DA-B747B73A6F17}">
      <dgm:prSet/>
      <dgm:spPr/>
      <dgm:t>
        <a:bodyPr/>
        <a:lstStyle/>
        <a:p>
          <a:endParaRPr lang="zh-TW" altLang="en-US"/>
        </a:p>
      </dgm:t>
    </dgm:pt>
    <dgm:pt modelId="{F2D704E6-CA3A-4F3C-8951-242A1559E4DA}" type="sibTrans" cxnId="{32F87393-9465-4B4F-B6DA-B747B73A6F17}">
      <dgm:prSet/>
      <dgm:spPr/>
      <dgm:t>
        <a:bodyPr/>
        <a:lstStyle/>
        <a:p>
          <a:endParaRPr lang="zh-TW" altLang="en-US"/>
        </a:p>
      </dgm:t>
    </dgm:pt>
    <dgm:pt modelId="{DA0B6E05-E94D-40CB-ADCB-513A0E3775FE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想起媽媽 ，想念爸爸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839958-77B7-457A-A0BA-0CE3E5AC14AA}" type="parTrans" cxnId="{66DAB097-68AB-4093-BF06-020E985240B8}">
      <dgm:prSet/>
      <dgm:spPr/>
      <dgm:t>
        <a:bodyPr/>
        <a:lstStyle/>
        <a:p>
          <a:endParaRPr lang="zh-TW" altLang="en-US"/>
        </a:p>
      </dgm:t>
    </dgm:pt>
    <dgm:pt modelId="{5AF94D3B-2FB1-40C3-836E-660B1ACF6A65}" type="sibTrans" cxnId="{66DAB097-68AB-4093-BF06-020E985240B8}">
      <dgm:prSet/>
      <dgm:spPr/>
      <dgm:t>
        <a:bodyPr/>
        <a:lstStyle/>
        <a:p>
          <a:endParaRPr lang="zh-TW" altLang="en-US"/>
        </a:p>
      </dgm:t>
    </dgm:pt>
    <dgm:pt modelId="{1DED95BE-084E-435D-A48E-0FBBE842A99C}">
      <dgm:prSet custT="1"/>
      <dgm:spPr/>
      <dgm:t>
        <a:bodyPr/>
        <a:lstStyle/>
        <a:p>
          <a:r>
            <a:rPr lang="zh-TW" altLang="en-US" sz="2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有更大的神聖存在→讓我感到謙卑</a:t>
          </a:r>
          <a:endParaRPr lang="zh-TW" altLang="en-US" sz="2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65AC4F-17DD-4667-9807-ED3853A4CFB3}" type="parTrans" cxnId="{9A2FEECA-73E5-413B-A2BD-2EBE63098967}">
      <dgm:prSet/>
      <dgm:spPr/>
      <dgm:t>
        <a:bodyPr/>
        <a:lstStyle/>
        <a:p>
          <a:endParaRPr lang="zh-TW" altLang="en-US"/>
        </a:p>
      </dgm:t>
    </dgm:pt>
    <dgm:pt modelId="{BF49897B-A820-40F5-B72F-5245BAC15E64}" type="sibTrans" cxnId="{9A2FEECA-73E5-413B-A2BD-2EBE63098967}">
      <dgm:prSet/>
      <dgm:spPr/>
      <dgm:t>
        <a:bodyPr/>
        <a:lstStyle/>
        <a:p>
          <a:endParaRPr lang="zh-TW" altLang="en-US"/>
        </a:p>
      </dgm:t>
    </dgm:pt>
    <dgm:pt modelId="{7FF3DAD1-9ADB-41C8-A96E-9A44F16057B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zh-TW" altLang="en-US" sz="2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跑步讓我知道，總是有我跑不到的地方</a:t>
          </a:r>
          <a:endParaRPr lang="zh-TW" altLang="en-US" sz="2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3D7467-4B21-4E29-9CCF-57CA512A280D}" type="parTrans" cxnId="{32E8D767-2F61-4C0B-9FD9-B005CC3F0ECE}">
      <dgm:prSet/>
      <dgm:spPr/>
      <dgm:t>
        <a:bodyPr/>
        <a:lstStyle/>
        <a:p>
          <a:endParaRPr lang="zh-TW" altLang="en-US"/>
        </a:p>
      </dgm:t>
    </dgm:pt>
    <dgm:pt modelId="{6B73D417-BF58-4BA5-95D3-1070C9902D51}" type="sibTrans" cxnId="{32E8D767-2F61-4C0B-9FD9-B005CC3F0ECE}">
      <dgm:prSet/>
      <dgm:spPr/>
      <dgm:t>
        <a:bodyPr/>
        <a:lstStyle/>
        <a:p>
          <a:endParaRPr lang="zh-TW" altLang="en-US"/>
        </a:p>
      </dgm:t>
    </dgm:pt>
    <dgm:pt modelId="{4F075FF5-CBB0-4E42-8260-50BC02A4C419}">
      <dgm:prSet/>
      <dgm:spPr/>
      <dgm:t>
        <a:bodyPr/>
        <a:lstStyle/>
        <a:p>
          <a:pPr>
            <a:lnSpc>
              <a:spcPct val="200000"/>
            </a:lnSpc>
          </a:pP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說不定還有我可以讓爸媽高興的可能</a:t>
          </a:r>
          <a:endParaRPr lang="zh-TW" altLang="en-US" dirty="0"/>
        </a:p>
      </dgm:t>
    </dgm:pt>
    <dgm:pt modelId="{12CE90F6-E511-4C88-B44E-306DCF145980}" type="parTrans" cxnId="{AC5BCDA2-2B9B-4CCB-863A-F1A593D08342}">
      <dgm:prSet/>
      <dgm:spPr/>
      <dgm:t>
        <a:bodyPr/>
        <a:lstStyle/>
        <a:p>
          <a:endParaRPr lang="zh-TW" altLang="en-US"/>
        </a:p>
      </dgm:t>
    </dgm:pt>
    <dgm:pt modelId="{8EAC1FDF-787E-4DCA-8DB1-E61E6BE6E002}" type="sibTrans" cxnId="{AC5BCDA2-2B9B-4CCB-863A-F1A593D08342}">
      <dgm:prSet/>
      <dgm:spPr/>
      <dgm:t>
        <a:bodyPr/>
        <a:lstStyle/>
        <a:p>
          <a:endParaRPr lang="zh-TW" altLang="en-US"/>
        </a:p>
      </dgm:t>
    </dgm:pt>
    <dgm:pt modelId="{DB00566F-6056-4329-8B59-389FF770EF4C}" type="pres">
      <dgm:prSet presAssocID="{E73414B1-CD21-4BC4-81CE-1F357BDD5D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1A6F6C-DCB6-4F57-8D07-AEBA93956340}" type="pres">
      <dgm:prSet presAssocID="{D28764C4-CF6E-4D9B-B852-97FD782F7AAD}" presName="parentLin" presStyleCnt="0"/>
      <dgm:spPr/>
      <dgm:t>
        <a:bodyPr/>
        <a:lstStyle/>
        <a:p>
          <a:endParaRPr lang="zh-TW" altLang="en-US"/>
        </a:p>
      </dgm:t>
    </dgm:pt>
    <dgm:pt modelId="{21A32253-24DF-4A4A-BBB6-6A755F7147C7}" type="pres">
      <dgm:prSet presAssocID="{D28764C4-CF6E-4D9B-B852-97FD782F7AAD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5D4FCFB3-F9C8-40C7-8AAA-800BD03F0B81}" type="pres">
      <dgm:prSet presAssocID="{D28764C4-CF6E-4D9B-B852-97FD782F7AAD}" presName="parentText" presStyleLbl="node1" presStyleIdx="0" presStyleCnt="3" custScaleX="59313" custScaleY="34211" custLinFactNeighborX="6859" custLinFactNeighborY="-1692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935351-AC97-40AE-A33C-21E9A7CE95B4}" type="pres">
      <dgm:prSet presAssocID="{D28764C4-CF6E-4D9B-B852-97FD782F7AAD}" presName="negativeSpace" presStyleCnt="0"/>
      <dgm:spPr/>
      <dgm:t>
        <a:bodyPr/>
        <a:lstStyle/>
        <a:p>
          <a:endParaRPr lang="zh-TW" altLang="en-US"/>
        </a:p>
      </dgm:t>
    </dgm:pt>
    <dgm:pt modelId="{71B975F0-541A-430D-9E3A-2B66723D969D}" type="pres">
      <dgm:prSet presAssocID="{D28764C4-CF6E-4D9B-B852-97FD782F7AAD}" presName="childText" presStyleLbl="conFgAcc1" presStyleIdx="0" presStyleCnt="3" custScaleX="100000" custScaleY="57588" custLinFactNeighborX="1754" custLinFactNeighborY="837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99A57E-D46E-4592-AFD3-B74141AE26B0}" type="pres">
      <dgm:prSet presAssocID="{9EAC5870-4481-4FEB-B3FC-0F7F2D4ED34C}" presName="spaceBetweenRectangles" presStyleCnt="0"/>
      <dgm:spPr/>
      <dgm:t>
        <a:bodyPr/>
        <a:lstStyle/>
        <a:p>
          <a:endParaRPr lang="zh-TW" altLang="en-US"/>
        </a:p>
      </dgm:t>
    </dgm:pt>
    <dgm:pt modelId="{D8CCFF4D-3478-417D-9D8C-ECD161703CF5}" type="pres">
      <dgm:prSet presAssocID="{870EF756-58A0-4DF6-874F-1087A5FEF9B2}" presName="parentLin" presStyleCnt="0"/>
      <dgm:spPr/>
      <dgm:t>
        <a:bodyPr/>
        <a:lstStyle/>
        <a:p>
          <a:endParaRPr lang="zh-TW" altLang="en-US"/>
        </a:p>
      </dgm:t>
    </dgm:pt>
    <dgm:pt modelId="{5EEE4F5C-0CB9-42FF-B5A1-3CA56DCB2159}" type="pres">
      <dgm:prSet presAssocID="{870EF756-58A0-4DF6-874F-1087A5FEF9B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D167F333-9F26-4DCA-BCE0-1789637725C9}" type="pres">
      <dgm:prSet presAssocID="{870EF756-58A0-4DF6-874F-1087A5FEF9B2}" presName="parentText" presStyleLbl="node1" presStyleIdx="1" presStyleCnt="3" custScaleX="55905" custScaleY="35277" custLinFactNeighborX="22807" custLinFactNeighborY="66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4D81A4-5C84-4740-9DB6-9A55342308B9}" type="pres">
      <dgm:prSet presAssocID="{870EF756-58A0-4DF6-874F-1087A5FEF9B2}" presName="negativeSpace" presStyleCnt="0"/>
      <dgm:spPr/>
      <dgm:t>
        <a:bodyPr/>
        <a:lstStyle/>
        <a:p>
          <a:endParaRPr lang="zh-TW" altLang="en-US"/>
        </a:p>
      </dgm:t>
    </dgm:pt>
    <dgm:pt modelId="{DFDBA7CE-83AC-445F-B2A2-449B23BB8613}" type="pres">
      <dgm:prSet presAssocID="{870EF756-58A0-4DF6-874F-1087A5FEF9B2}" presName="childText" presStyleLbl="conFgAcc1" presStyleIdx="1" presStyleCnt="3" custScaleX="99999" custScaleY="56900" custLinFactY="3205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C276EE-C7BF-400A-9F37-CC9D3028B161}" type="pres">
      <dgm:prSet presAssocID="{F2D704E6-CA3A-4F3C-8951-242A1559E4DA}" presName="spaceBetweenRectangles" presStyleCnt="0"/>
      <dgm:spPr/>
      <dgm:t>
        <a:bodyPr/>
        <a:lstStyle/>
        <a:p>
          <a:endParaRPr lang="zh-TW" altLang="en-US"/>
        </a:p>
      </dgm:t>
    </dgm:pt>
    <dgm:pt modelId="{337D3B83-F972-453F-9B53-D2FC37CFE9F6}" type="pres">
      <dgm:prSet presAssocID="{DA0B6E05-E94D-40CB-ADCB-513A0E3775FE}" presName="parentLin" presStyleCnt="0"/>
      <dgm:spPr/>
      <dgm:t>
        <a:bodyPr/>
        <a:lstStyle/>
        <a:p>
          <a:endParaRPr lang="zh-TW" altLang="en-US"/>
        </a:p>
      </dgm:t>
    </dgm:pt>
    <dgm:pt modelId="{B4B483A9-3EA2-4F86-A0A2-3DA9A8336F01}" type="pres">
      <dgm:prSet presAssocID="{DA0B6E05-E94D-40CB-ADCB-513A0E3775FE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91C0DF18-B565-4FE0-A3B5-7559E5003CC2}" type="pres">
      <dgm:prSet presAssocID="{DA0B6E05-E94D-40CB-ADCB-513A0E3775FE}" presName="parentText" presStyleLbl="node1" presStyleIdx="2" presStyleCnt="3" custScaleX="74618" custScaleY="40799" custLinFactNeighborX="40351" custLinFactNeighborY="1417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627BBB-E7CB-4194-9219-3E58D99A9145}" type="pres">
      <dgm:prSet presAssocID="{DA0B6E05-E94D-40CB-ADCB-513A0E3775FE}" presName="negativeSpace" presStyleCnt="0"/>
      <dgm:spPr/>
      <dgm:t>
        <a:bodyPr/>
        <a:lstStyle/>
        <a:p>
          <a:endParaRPr lang="zh-TW" altLang="en-US"/>
        </a:p>
      </dgm:t>
    </dgm:pt>
    <dgm:pt modelId="{C7F31BA8-E9F4-441C-AEBE-F1425DBF34DA}" type="pres">
      <dgm:prSet presAssocID="{DA0B6E05-E94D-40CB-ADCB-513A0E3775FE}" presName="childText" presStyleLbl="conFgAcc1" presStyleIdx="2" presStyleCnt="3" custScaleX="100000" custScaleY="17830" custLinFactNeighborX="1754" custLinFactNeighborY="627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2090D59-46F1-4899-92CC-16D31FD0F822}" type="presOf" srcId="{DA0B6E05-E94D-40CB-ADCB-513A0E3775FE}" destId="{91C0DF18-B565-4FE0-A3B5-7559E5003CC2}" srcOrd="1" destOrd="0" presId="urn:microsoft.com/office/officeart/2005/8/layout/list1"/>
    <dgm:cxn modelId="{A1EC2F37-9FD7-4578-836D-7BE349F1650F}" type="presOf" srcId="{DA0B6E05-E94D-40CB-ADCB-513A0E3775FE}" destId="{B4B483A9-3EA2-4F86-A0A2-3DA9A8336F01}" srcOrd="0" destOrd="0" presId="urn:microsoft.com/office/officeart/2005/8/layout/list1"/>
    <dgm:cxn modelId="{86CD763E-9576-4DA2-A97E-B53DCE25DB18}" type="presOf" srcId="{7FF3DAD1-9ADB-41C8-A96E-9A44F16057BE}" destId="{DFDBA7CE-83AC-445F-B2A2-449B23BB8613}" srcOrd="0" destOrd="0" presId="urn:microsoft.com/office/officeart/2005/8/layout/list1"/>
    <dgm:cxn modelId="{112F94FD-270A-496F-BC10-1F8BBC623BF9}" type="presOf" srcId="{870EF756-58A0-4DF6-874F-1087A5FEF9B2}" destId="{D167F333-9F26-4DCA-BCE0-1789637725C9}" srcOrd="1" destOrd="0" presId="urn:microsoft.com/office/officeart/2005/8/layout/list1"/>
    <dgm:cxn modelId="{003CA6BB-FAEC-400E-896F-64870F060720}" type="presOf" srcId="{D28764C4-CF6E-4D9B-B852-97FD782F7AAD}" destId="{5D4FCFB3-F9C8-40C7-8AAA-800BD03F0B81}" srcOrd="1" destOrd="0" presId="urn:microsoft.com/office/officeart/2005/8/layout/list1"/>
    <dgm:cxn modelId="{9B475512-D4AC-4CCB-8918-2F46C8FFA5DC}" type="presOf" srcId="{E73414B1-CD21-4BC4-81CE-1F357BDD5DBB}" destId="{DB00566F-6056-4329-8B59-389FF770EF4C}" srcOrd="0" destOrd="0" presId="urn:microsoft.com/office/officeart/2005/8/layout/list1"/>
    <dgm:cxn modelId="{9A2FEECA-73E5-413B-A2BD-2EBE63098967}" srcId="{D28764C4-CF6E-4D9B-B852-97FD782F7AAD}" destId="{1DED95BE-084E-435D-A48E-0FBBE842A99C}" srcOrd="0" destOrd="0" parTransId="{9865AC4F-17DD-4667-9807-ED3853A4CFB3}" sibTransId="{BF49897B-A820-40F5-B72F-5245BAC15E64}"/>
    <dgm:cxn modelId="{CFA476DC-EFFC-45FE-BB9A-39430487F1D0}" type="presOf" srcId="{1DED95BE-084E-435D-A48E-0FBBE842A99C}" destId="{71B975F0-541A-430D-9E3A-2B66723D969D}" srcOrd="0" destOrd="0" presId="urn:microsoft.com/office/officeart/2005/8/layout/list1"/>
    <dgm:cxn modelId="{A0560339-99C6-4292-A341-03F26AF51E0F}" srcId="{E73414B1-CD21-4BC4-81CE-1F357BDD5DBB}" destId="{D28764C4-CF6E-4D9B-B852-97FD782F7AAD}" srcOrd="0" destOrd="0" parTransId="{78C9A213-06AF-4EBD-ACDB-5922F5EF5081}" sibTransId="{9EAC5870-4481-4FEB-B3FC-0F7F2D4ED34C}"/>
    <dgm:cxn modelId="{B9A73A2F-4F94-4135-8573-A2D4384C130D}" type="presOf" srcId="{870EF756-58A0-4DF6-874F-1087A5FEF9B2}" destId="{5EEE4F5C-0CB9-42FF-B5A1-3CA56DCB2159}" srcOrd="0" destOrd="0" presId="urn:microsoft.com/office/officeart/2005/8/layout/list1"/>
    <dgm:cxn modelId="{09AB8394-95C9-4F8F-A718-4B763E8CEEF1}" type="presOf" srcId="{D28764C4-CF6E-4D9B-B852-97FD782F7AAD}" destId="{21A32253-24DF-4A4A-BBB6-6A755F7147C7}" srcOrd="0" destOrd="0" presId="urn:microsoft.com/office/officeart/2005/8/layout/list1"/>
    <dgm:cxn modelId="{66DAB097-68AB-4093-BF06-020E985240B8}" srcId="{E73414B1-CD21-4BC4-81CE-1F357BDD5DBB}" destId="{DA0B6E05-E94D-40CB-ADCB-513A0E3775FE}" srcOrd="2" destOrd="0" parTransId="{7D839958-77B7-457A-A0BA-0CE3E5AC14AA}" sibTransId="{5AF94D3B-2FB1-40C3-836E-660B1ACF6A65}"/>
    <dgm:cxn modelId="{32E8D767-2F61-4C0B-9FD9-B005CC3F0ECE}" srcId="{870EF756-58A0-4DF6-874F-1087A5FEF9B2}" destId="{7FF3DAD1-9ADB-41C8-A96E-9A44F16057BE}" srcOrd="0" destOrd="0" parTransId="{A63D7467-4B21-4E29-9CCF-57CA512A280D}" sibTransId="{6B73D417-BF58-4BA5-95D3-1070C9902D51}"/>
    <dgm:cxn modelId="{E9ABD2D3-EB3B-415D-829C-0E3A81C3BCA3}" type="presOf" srcId="{4F075FF5-CBB0-4E42-8260-50BC02A4C419}" destId="{C7F31BA8-E9F4-441C-AEBE-F1425DBF34DA}" srcOrd="0" destOrd="0" presId="urn:microsoft.com/office/officeart/2005/8/layout/list1"/>
    <dgm:cxn modelId="{AC5BCDA2-2B9B-4CCB-863A-F1A593D08342}" srcId="{DA0B6E05-E94D-40CB-ADCB-513A0E3775FE}" destId="{4F075FF5-CBB0-4E42-8260-50BC02A4C419}" srcOrd="0" destOrd="0" parTransId="{12CE90F6-E511-4C88-B44E-306DCF145980}" sibTransId="{8EAC1FDF-787E-4DCA-8DB1-E61E6BE6E002}"/>
    <dgm:cxn modelId="{32F87393-9465-4B4F-B6DA-B747B73A6F17}" srcId="{E73414B1-CD21-4BC4-81CE-1F357BDD5DBB}" destId="{870EF756-58A0-4DF6-874F-1087A5FEF9B2}" srcOrd="1" destOrd="0" parTransId="{EE322424-E1ED-4B69-9114-F7AC18E29FD6}" sibTransId="{F2D704E6-CA3A-4F3C-8951-242A1559E4DA}"/>
    <dgm:cxn modelId="{4E3208AD-0C16-4C67-A062-8E997F21FBDF}" type="presParOf" srcId="{DB00566F-6056-4329-8B59-389FF770EF4C}" destId="{D61A6F6C-DCB6-4F57-8D07-AEBA93956340}" srcOrd="0" destOrd="0" presId="urn:microsoft.com/office/officeart/2005/8/layout/list1"/>
    <dgm:cxn modelId="{9DDDA062-53ED-4F01-970F-06A649BA2C40}" type="presParOf" srcId="{D61A6F6C-DCB6-4F57-8D07-AEBA93956340}" destId="{21A32253-24DF-4A4A-BBB6-6A755F7147C7}" srcOrd="0" destOrd="0" presId="urn:microsoft.com/office/officeart/2005/8/layout/list1"/>
    <dgm:cxn modelId="{4CA96238-160C-4F46-8A43-12828F2F2FD1}" type="presParOf" srcId="{D61A6F6C-DCB6-4F57-8D07-AEBA93956340}" destId="{5D4FCFB3-F9C8-40C7-8AAA-800BD03F0B81}" srcOrd="1" destOrd="0" presId="urn:microsoft.com/office/officeart/2005/8/layout/list1"/>
    <dgm:cxn modelId="{F9944569-A1C8-4EAA-99E7-59D833E8B423}" type="presParOf" srcId="{DB00566F-6056-4329-8B59-389FF770EF4C}" destId="{59935351-AC97-40AE-A33C-21E9A7CE95B4}" srcOrd="1" destOrd="0" presId="urn:microsoft.com/office/officeart/2005/8/layout/list1"/>
    <dgm:cxn modelId="{E38307B1-2EB0-4CD4-88C6-1B7047503ABD}" type="presParOf" srcId="{DB00566F-6056-4329-8B59-389FF770EF4C}" destId="{71B975F0-541A-430D-9E3A-2B66723D969D}" srcOrd="2" destOrd="0" presId="urn:microsoft.com/office/officeart/2005/8/layout/list1"/>
    <dgm:cxn modelId="{B32A640F-FB80-44EA-A04B-E5690B265ECA}" type="presParOf" srcId="{DB00566F-6056-4329-8B59-389FF770EF4C}" destId="{E599A57E-D46E-4592-AFD3-B74141AE26B0}" srcOrd="3" destOrd="0" presId="urn:microsoft.com/office/officeart/2005/8/layout/list1"/>
    <dgm:cxn modelId="{0BEC55BC-397D-4D23-9710-244432E30CC2}" type="presParOf" srcId="{DB00566F-6056-4329-8B59-389FF770EF4C}" destId="{D8CCFF4D-3478-417D-9D8C-ECD161703CF5}" srcOrd="4" destOrd="0" presId="urn:microsoft.com/office/officeart/2005/8/layout/list1"/>
    <dgm:cxn modelId="{4EA80593-E91C-4770-A6AA-55106FD89274}" type="presParOf" srcId="{D8CCFF4D-3478-417D-9D8C-ECD161703CF5}" destId="{5EEE4F5C-0CB9-42FF-B5A1-3CA56DCB2159}" srcOrd="0" destOrd="0" presId="urn:microsoft.com/office/officeart/2005/8/layout/list1"/>
    <dgm:cxn modelId="{B0EDDEAD-7ED8-46FA-80C6-3B42F362C99C}" type="presParOf" srcId="{D8CCFF4D-3478-417D-9D8C-ECD161703CF5}" destId="{D167F333-9F26-4DCA-BCE0-1789637725C9}" srcOrd="1" destOrd="0" presId="urn:microsoft.com/office/officeart/2005/8/layout/list1"/>
    <dgm:cxn modelId="{0F5F4719-B830-4A09-8113-DC7853998202}" type="presParOf" srcId="{DB00566F-6056-4329-8B59-389FF770EF4C}" destId="{CA4D81A4-5C84-4740-9DB6-9A55342308B9}" srcOrd="5" destOrd="0" presId="urn:microsoft.com/office/officeart/2005/8/layout/list1"/>
    <dgm:cxn modelId="{F1D89D13-0406-46E8-8F09-F0BBCC068E8C}" type="presParOf" srcId="{DB00566F-6056-4329-8B59-389FF770EF4C}" destId="{DFDBA7CE-83AC-445F-B2A2-449B23BB8613}" srcOrd="6" destOrd="0" presId="urn:microsoft.com/office/officeart/2005/8/layout/list1"/>
    <dgm:cxn modelId="{F776C002-3B3C-4CF5-82C0-3422E06E60AC}" type="presParOf" srcId="{DB00566F-6056-4329-8B59-389FF770EF4C}" destId="{2EC276EE-C7BF-400A-9F37-CC9D3028B161}" srcOrd="7" destOrd="0" presId="urn:microsoft.com/office/officeart/2005/8/layout/list1"/>
    <dgm:cxn modelId="{8E3AFF18-30DF-4940-BC3D-15EF05B75557}" type="presParOf" srcId="{DB00566F-6056-4329-8B59-389FF770EF4C}" destId="{337D3B83-F972-453F-9B53-D2FC37CFE9F6}" srcOrd="8" destOrd="0" presId="urn:microsoft.com/office/officeart/2005/8/layout/list1"/>
    <dgm:cxn modelId="{25EB4FF1-1135-433F-8FE3-F5150D55909C}" type="presParOf" srcId="{337D3B83-F972-453F-9B53-D2FC37CFE9F6}" destId="{B4B483A9-3EA2-4F86-A0A2-3DA9A8336F01}" srcOrd="0" destOrd="0" presId="urn:microsoft.com/office/officeart/2005/8/layout/list1"/>
    <dgm:cxn modelId="{B52C0E59-4427-4FCC-AFFD-3D9DEA934EE4}" type="presParOf" srcId="{337D3B83-F972-453F-9B53-D2FC37CFE9F6}" destId="{91C0DF18-B565-4FE0-A3B5-7559E5003CC2}" srcOrd="1" destOrd="0" presId="urn:microsoft.com/office/officeart/2005/8/layout/list1"/>
    <dgm:cxn modelId="{06B3A329-3E2E-41E8-B8A8-EA56825E7954}" type="presParOf" srcId="{DB00566F-6056-4329-8B59-389FF770EF4C}" destId="{76627BBB-E7CB-4194-9219-3E58D99A9145}" srcOrd="9" destOrd="0" presId="urn:microsoft.com/office/officeart/2005/8/layout/list1"/>
    <dgm:cxn modelId="{DED2D208-1E1D-4FCE-BFEC-9F53062DD5EE}" type="presParOf" srcId="{DB00566F-6056-4329-8B59-389FF770EF4C}" destId="{C7F31BA8-E9F4-441C-AEBE-F1425DBF34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12013-C40C-4AAE-8D7C-E5D2C3D60FE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6104630-FF5D-4BC3-9D8E-26A654AA3D95}" type="pres">
      <dgm:prSet presAssocID="{22712013-C40C-4AAE-8D7C-E5D2C3D60F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64DF03-3523-44AC-9D04-179309C47872}" type="presOf" srcId="{22712013-C40C-4AAE-8D7C-E5D2C3D60FE2}" destId="{A6104630-FF5D-4BC3-9D8E-26A654AA3D95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DB2D1-34FD-4690-B8FA-7C50D0B5B68E}">
      <dsp:nvSpPr>
        <dsp:cNvPr id="0" name=""/>
        <dsp:cNvSpPr/>
      </dsp:nvSpPr>
      <dsp:spPr>
        <a:xfrm>
          <a:off x="2880321" y="1754036"/>
          <a:ext cx="1316228" cy="1316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73078" y="1946793"/>
        <a:ext cx="930714" cy="930714"/>
      </dsp:txXfrm>
    </dsp:sp>
    <dsp:sp modelId="{8F44BACC-7B5C-4C32-A1E2-9E838A4B197D}">
      <dsp:nvSpPr>
        <dsp:cNvPr id="0" name=""/>
        <dsp:cNvSpPr/>
      </dsp:nvSpPr>
      <dsp:spPr>
        <a:xfrm rot="16180121">
          <a:off x="3323080" y="1526931"/>
          <a:ext cx="420665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420665" y="167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522897" y="1533202"/>
        <a:ext cx="21033" cy="21033"/>
      </dsp:txXfrm>
    </dsp:sp>
    <dsp:sp modelId="{70D18EA3-A126-4A9E-AF05-DB78474E7160}">
      <dsp:nvSpPr>
        <dsp:cNvPr id="0" name=""/>
        <dsp:cNvSpPr/>
      </dsp:nvSpPr>
      <dsp:spPr>
        <a:xfrm>
          <a:off x="2870277" y="17171"/>
          <a:ext cx="1316228" cy="13162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微軟正黑體" pitchFamily="34" charset="-120"/>
              <a:ea typeface="微軟正黑體" pitchFamily="34" charset="-120"/>
            </a:rPr>
            <a:t>工作</a:t>
          </a:r>
          <a:endParaRPr lang="zh-TW" altLang="en-US" sz="3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63034" y="209928"/>
        <a:ext cx="930714" cy="930714"/>
      </dsp:txXfrm>
    </dsp:sp>
    <dsp:sp modelId="{134563EC-799F-43AF-9D5D-8E3A62AD791C}">
      <dsp:nvSpPr>
        <dsp:cNvPr id="0" name=""/>
        <dsp:cNvSpPr/>
      </dsp:nvSpPr>
      <dsp:spPr>
        <a:xfrm rot="21553665">
          <a:off x="4196472" y="2383881"/>
          <a:ext cx="387781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387781" y="167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380668" y="2390973"/>
        <a:ext cx="19389" cy="19389"/>
      </dsp:txXfrm>
    </dsp:sp>
    <dsp:sp modelId="{2DF2C78E-5F14-4C31-B9A1-36D8F85523AC}">
      <dsp:nvSpPr>
        <dsp:cNvPr id="0" name=""/>
        <dsp:cNvSpPr/>
      </dsp:nvSpPr>
      <dsp:spPr>
        <a:xfrm>
          <a:off x="4584176" y="1731070"/>
          <a:ext cx="1316228" cy="13162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微軟正黑體" pitchFamily="34" charset="-120"/>
              <a:ea typeface="微軟正黑體" pitchFamily="34" charset="-120"/>
            </a:rPr>
            <a:t>創作</a:t>
          </a:r>
          <a:endParaRPr lang="zh-TW" altLang="en-US" sz="3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776933" y="1923827"/>
        <a:ext cx="930714" cy="930714"/>
      </dsp:txXfrm>
    </dsp:sp>
    <dsp:sp modelId="{7152B7AA-F89C-4C9D-AE1B-86BD1749C69A}">
      <dsp:nvSpPr>
        <dsp:cNvPr id="0" name=""/>
        <dsp:cNvSpPr/>
      </dsp:nvSpPr>
      <dsp:spPr>
        <a:xfrm rot="5420419">
          <a:off x="3346046" y="3240830"/>
          <a:ext cx="374733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374733" y="167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524045" y="3248249"/>
        <a:ext cx="18736" cy="18736"/>
      </dsp:txXfrm>
    </dsp:sp>
    <dsp:sp modelId="{69495021-F9D8-41C0-ACF3-40A0C02A5363}">
      <dsp:nvSpPr>
        <dsp:cNvPr id="0" name=""/>
        <dsp:cNvSpPr/>
      </dsp:nvSpPr>
      <dsp:spPr>
        <a:xfrm>
          <a:off x="2870277" y="3444969"/>
          <a:ext cx="1316228" cy="13162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微軟正黑體" pitchFamily="34" charset="-120"/>
              <a:ea typeface="微軟正黑體" pitchFamily="34" charset="-120"/>
            </a:rPr>
            <a:t>生活</a:t>
          </a:r>
          <a:endParaRPr lang="zh-TW" altLang="en-US" sz="3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63034" y="3637726"/>
        <a:ext cx="930714" cy="930714"/>
      </dsp:txXfrm>
    </dsp:sp>
    <dsp:sp modelId="{F39D26C1-5B9C-4C78-AA4A-0E766C6C6FEB}">
      <dsp:nvSpPr>
        <dsp:cNvPr id="0" name=""/>
        <dsp:cNvSpPr/>
      </dsp:nvSpPr>
      <dsp:spPr>
        <a:xfrm rot="10845795">
          <a:off x="2472530" y="2383881"/>
          <a:ext cx="407866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407866" y="167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666267" y="2390471"/>
        <a:ext cx="20393" cy="20393"/>
      </dsp:txXfrm>
    </dsp:sp>
    <dsp:sp modelId="{A33E1851-690C-4743-BE2B-E6149CC119A1}">
      <dsp:nvSpPr>
        <dsp:cNvPr id="0" name=""/>
        <dsp:cNvSpPr/>
      </dsp:nvSpPr>
      <dsp:spPr>
        <a:xfrm>
          <a:off x="1156378" y="1731070"/>
          <a:ext cx="1316228" cy="13162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微軟正黑體" pitchFamily="34" charset="-120"/>
              <a:ea typeface="微軟正黑體" pitchFamily="34" charset="-120"/>
            </a:rPr>
            <a:t>生命</a:t>
          </a:r>
          <a:endParaRPr lang="zh-TW" altLang="en-US" sz="3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349135" y="1923827"/>
        <a:ext cx="930714" cy="930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927DB-4082-4440-90CB-2ED6D2132B2F}">
      <dsp:nvSpPr>
        <dsp:cNvPr id="0" name=""/>
        <dsp:cNvSpPr/>
      </dsp:nvSpPr>
      <dsp:spPr>
        <a:xfrm>
          <a:off x="0" y="231363"/>
          <a:ext cx="7679196" cy="10744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991" tIns="249936" rIns="59599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相信可以靠自己的力量前進→擺脫不潔感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31363"/>
        <a:ext cx="7679196" cy="1074455"/>
      </dsp:txXfrm>
    </dsp:sp>
    <dsp:sp modelId="{80A7577B-B7A3-4C7A-A34A-69E72D1D3DDB}">
      <dsp:nvSpPr>
        <dsp:cNvPr id="0" name=""/>
        <dsp:cNvSpPr/>
      </dsp:nvSpPr>
      <dsp:spPr>
        <a:xfrm>
          <a:off x="387837" y="0"/>
          <a:ext cx="3475005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179" tIns="0" rIns="20317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更加相信自己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8099" y="30262"/>
        <a:ext cx="3414481" cy="559396"/>
      </dsp:txXfrm>
    </dsp:sp>
    <dsp:sp modelId="{4EA3F4DA-82C6-4A60-91F7-40FF743C1719}">
      <dsp:nvSpPr>
        <dsp:cNvPr id="0" name=""/>
        <dsp:cNvSpPr/>
      </dsp:nvSpPr>
      <dsp:spPr>
        <a:xfrm>
          <a:off x="0" y="1961024"/>
          <a:ext cx="7679196" cy="1110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991" tIns="249936" rIns="59599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因為喘氣是真的、騙不了人，不管你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有什麼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世俗的頭銜，他都一視同仁→階級平等的開始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400" kern="1200" dirty="0"/>
        </a:p>
      </dsp:txBody>
      <dsp:txXfrm>
        <a:off x="0" y="1961024"/>
        <a:ext cx="7679196" cy="1110146"/>
      </dsp:txXfrm>
    </dsp:sp>
    <dsp:sp modelId="{A6AA18B8-A7E9-4B1C-BFB7-B81DA28169A8}">
      <dsp:nvSpPr>
        <dsp:cNvPr id="0" name=""/>
        <dsp:cNvSpPr/>
      </dsp:nvSpPr>
      <dsp:spPr>
        <a:xfrm>
          <a:off x="465405" y="1425182"/>
          <a:ext cx="3513815" cy="61992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179" tIns="0" rIns="20317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找回真實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5667" y="1455444"/>
        <a:ext cx="3453291" cy="559396"/>
      </dsp:txXfrm>
    </dsp:sp>
    <dsp:sp modelId="{903F9A15-73A9-4316-86AF-A64DC3986505}">
      <dsp:nvSpPr>
        <dsp:cNvPr id="0" name=""/>
        <dsp:cNvSpPr/>
      </dsp:nvSpPr>
      <dsp:spPr>
        <a:xfrm>
          <a:off x="0" y="3342019"/>
          <a:ext cx="7679196" cy="1554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991" tIns="249936" rIns="595991" bIns="170688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7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因為每一步我都很掙扎，每一步都想停下，但每一步都很享受，享受我竟跨出了上一步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342019"/>
        <a:ext cx="7679196" cy="1554525"/>
      </dsp:txXfrm>
    </dsp:sp>
    <dsp:sp modelId="{3CA8A51B-F89B-45FB-9C6B-C74C5C4BD429}">
      <dsp:nvSpPr>
        <dsp:cNvPr id="0" name=""/>
        <dsp:cNvSpPr/>
      </dsp:nvSpPr>
      <dsp:spPr>
        <a:xfrm>
          <a:off x="387837" y="3119179"/>
          <a:ext cx="5375437" cy="6199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179" tIns="0" rIns="20317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記起我是迷惑的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8099" y="3149441"/>
        <a:ext cx="5314913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975F0-541A-430D-9E3A-2B66723D969D}">
      <dsp:nvSpPr>
        <dsp:cNvPr id="0" name=""/>
        <dsp:cNvSpPr/>
      </dsp:nvSpPr>
      <dsp:spPr>
        <a:xfrm>
          <a:off x="0" y="1019033"/>
          <a:ext cx="7704856" cy="110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499872" rIns="597982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有更大的神聖存在→讓我感到謙卑</a:t>
          </a:r>
          <a:endParaRPr lang="zh-TW" altLang="en-US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019033"/>
        <a:ext cx="7704856" cy="1102925"/>
      </dsp:txXfrm>
    </dsp:sp>
    <dsp:sp modelId="{5D4FCFB3-F9C8-40C7-8AAA-800BD03F0B81}">
      <dsp:nvSpPr>
        <dsp:cNvPr id="0" name=""/>
        <dsp:cNvSpPr/>
      </dsp:nvSpPr>
      <dsp:spPr>
        <a:xfrm>
          <a:off x="411666" y="708376"/>
          <a:ext cx="3198986" cy="6463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知道我是軟弱的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3218" y="739928"/>
        <a:ext cx="3135882" cy="583237"/>
      </dsp:txXfrm>
    </dsp:sp>
    <dsp:sp modelId="{DFDBA7CE-83AC-445F-B2A2-449B23BB8613}">
      <dsp:nvSpPr>
        <dsp:cNvPr id="0" name=""/>
        <dsp:cNvSpPr/>
      </dsp:nvSpPr>
      <dsp:spPr>
        <a:xfrm>
          <a:off x="0" y="2315188"/>
          <a:ext cx="7704778" cy="12331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499872" rIns="597982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跑步讓我知道，總是有我跑不到的地方</a:t>
          </a:r>
          <a:endParaRPr lang="zh-TW" altLang="en-US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315188"/>
        <a:ext cx="7704778" cy="1233136"/>
      </dsp:txXfrm>
    </dsp:sp>
    <dsp:sp modelId="{D167F333-9F26-4DCA-BCE0-1789637725C9}">
      <dsp:nvSpPr>
        <dsp:cNvPr id="0" name=""/>
        <dsp:cNvSpPr/>
      </dsp:nvSpPr>
      <dsp:spPr>
        <a:xfrm>
          <a:off x="473105" y="2190795"/>
          <a:ext cx="3015179" cy="666481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可以瞧不起自己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05640" y="2223330"/>
        <a:ext cx="2950109" cy="601411"/>
      </dsp:txXfrm>
    </dsp:sp>
    <dsp:sp modelId="{C7F31BA8-E9F4-441C-AEBE-F1425DBF34DA}">
      <dsp:nvSpPr>
        <dsp:cNvPr id="0" name=""/>
        <dsp:cNvSpPr/>
      </dsp:nvSpPr>
      <dsp:spPr>
        <a:xfrm>
          <a:off x="0" y="3898050"/>
          <a:ext cx="7704856" cy="1437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499872" rIns="59798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說不定還有我可以讓爸媽高興的可能</a:t>
          </a:r>
          <a:endParaRPr lang="zh-TW" altLang="en-US" sz="2400" kern="1200" dirty="0"/>
        </a:p>
      </dsp:txBody>
      <dsp:txXfrm>
        <a:off x="0" y="3898050"/>
        <a:ext cx="7704856" cy="1437811"/>
      </dsp:txXfrm>
    </dsp:sp>
    <dsp:sp modelId="{91C0DF18-B565-4FE0-A3B5-7559E5003CC2}">
      <dsp:nvSpPr>
        <dsp:cNvPr id="0" name=""/>
        <dsp:cNvSpPr/>
      </dsp:nvSpPr>
      <dsp:spPr>
        <a:xfrm>
          <a:off x="540692" y="3746709"/>
          <a:ext cx="4024446" cy="77080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想起媽媽 ，想念爸爸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8320" y="3784337"/>
        <a:ext cx="3949190" cy="695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39B134F-4115-42DC-8890-2B40A3719955}" type="datetimeFigureOut">
              <a:rPr lang="zh-TW" altLang="en-US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7333C2D-10F7-4CCB-A255-BC11824DB2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72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33C2D-10F7-4CCB-A255-BC11824DB243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08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21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0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27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7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38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38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09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85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09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33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22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h9jAD1ofm4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youtu.be/AzXN5g-eM7Q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today.com.tw/article-content-92746-125524?page=5" TargetMode="External"/><Relationship Id="rId2" Type="http://schemas.openxmlformats.org/officeDocument/2006/relationships/hyperlink" Target="http://bookzone.cwgv.com.tw/authors/details/9163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kH7L1xmHOQk" TargetMode="External"/><Relationship Id="rId4" Type="http://schemas.openxmlformats.org/officeDocument/2006/relationships/hyperlink" Target="http://www.businesstoday.com.tw/article-content-80417-122453?page=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s3dyISIBqU" TargetMode="External"/><Relationship Id="rId2" Type="http://schemas.openxmlformats.org/officeDocument/2006/relationships/hyperlink" Target="https://www.youtube.com/watch?v=yl9DTea-Lc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107" y="332656"/>
            <a:ext cx="9174212" cy="1143000"/>
          </a:xfrm>
          <a:solidFill>
            <a:schemeClr val="bg1">
              <a:alpha val="68000"/>
            </a:schemeClr>
          </a:solidFill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prstClr val="black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教育部</a:t>
            </a:r>
            <a:r>
              <a:rPr lang="en-US" altLang="zh-TW" sz="3200" b="1" dirty="0">
                <a:solidFill>
                  <a:prstClr val="black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</a:br>
            <a:r>
              <a:rPr lang="zh-TW" altLang="en-US" sz="3200" b="1" dirty="0">
                <a:solidFill>
                  <a:prstClr val="black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全校型中文閱讀書寫課程革新推動計畫</a:t>
            </a:r>
            <a:endParaRPr 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07" y="1844823"/>
            <a:ext cx="9143998" cy="84023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lvl="0" algn="ctr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kumimoji="0" lang="zh-TW" altLang="en-US" sz="5400" b="1" spc="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全人觀點</a:t>
            </a:r>
            <a:r>
              <a:rPr kumimoji="0" lang="en-US" altLang="zh-TW" sz="5400" b="1" spc="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‧</a:t>
            </a:r>
            <a:r>
              <a:rPr kumimoji="0" lang="zh-TW" altLang="en-US" sz="5400" b="1" spc="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從心讀寫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819" y="306896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105-1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2678" y="3597202"/>
            <a:ext cx="5904656" cy="2215991"/>
          </a:xfrm>
          <a:prstGeom prst="rect">
            <a:avLst/>
          </a:prstGeom>
          <a:solidFill>
            <a:schemeClr val="bg1">
              <a:alpha val="64000"/>
            </a:schemeClr>
          </a:solidFill>
          <a:ln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zh-TW" dirty="0" smtClean="0"/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spc="300" dirty="0">
                <a:solidFill>
                  <a:srgbClr val="ED7D31">
                    <a:lumMod val="50000"/>
                  </a:srgb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「中文閱讀與表達」授課教師</a:t>
            </a:r>
            <a:endParaRPr kumimoji="0" lang="en-US" altLang="zh-TW" sz="2800" b="1" spc="300" dirty="0">
              <a:solidFill>
                <a:srgbClr val="ED7D31">
                  <a:lumMod val="50000"/>
                </a:srgb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algn="ctr"/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spc="300" dirty="0">
                <a:solidFill>
                  <a:prstClr val="black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陳憶蘇、熊仙如、林麗美</a:t>
            </a:r>
            <a:endParaRPr kumimoji="0" lang="en-US" altLang="zh-TW" sz="2400" b="1" spc="300" dirty="0">
              <a:solidFill>
                <a:prstClr val="black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spc="300" dirty="0">
                <a:solidFill>
                  <a:prstClr val="black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陳金英、施寬文、楊雅琪</a:t>
            </a:r>
          </a:p>
          <a:p>
            <a:pPr algn="ctr"/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55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用跑步發覺自己</a:t>
            </a:r>
            <a:endParaRPr lang="zh-TW" altLang="en-US" sz="4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62001"/>
              </p:ext>
            </p:extLst>
          </p:nvPr>
        </p:nvGraphicFramePr>
        <p:xfrm>
          <a:off x="1136548" y="1772816"/>
          <a:ext cx="7056784" cy="477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51520" y="1178817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我幾乎所有的東西都在跑步時想的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91" y="3682423"/>
            <a:ext cx="1049976" cy="1049976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3256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用跑步發覺自己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068388"/>
            <a:ext cx="8363272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跑步讓我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120116217"/>
              </p:ext>
            </p:extLst>
          </p:nvPr>
        </p:nvGraphicFramePr>
        <p:xfrm>
          <a:off x="732402" y="1628800"/>
          <a:ext cx="76791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8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066372"/>
              </p:ext>
            </p:extLst>
          </p:nvPr>
        </p:nvGraphicFramePr>
        <p:xfrm>
          <a:off x="827584" y="908720"/>
          <a:ext cx="77048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用跑步發覺自己</a:t>
            </a:r>
          </a:p>
        </p:txBody>
      </p:sp>
    </p:spTree>
    <p:extLst>
      <p:ext uri="{BB962C8B-B14F-4D97-AF65-F5344CB8AC3E}">
        <p14:creationId xmlns:p14="http://schemas.microsoft.com/office/powerpoint/2010/main" val="27878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33792" cy="720080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用跑步發覺自己</a:t>
            </a:r>
            <a:endParaRPr lang="zh-TW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818456"/>
            <a:ext cx="8229600" cy="592291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真實的矛盾，矛盾的真實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579023567"/>
              </p:ext>
            </p:extLst>
          </p:nvPr>
        </p:nvGraphicFramePr>
        <p:xfrm>
          <a:off x="-90909" y="1211903"/>
          <a:ext cx="5979749" cy="1450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向下箭號 5"/>
          <p:cNvSpPr/>
          <p:nvPr/>
        </p:nvSpPr>
        <p:spPr>
          <a:xfrm>
            <a:off x="2626606" y="2313733"/>
            <a:ext cx="127831" cy="2719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1160" y="2682778"/>
            <a:ext cx="484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我們很容易忘記自己現在的狀態有多幸運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向下箭號 8"/>
          <p:cNvSpPr/>
          <p:nvPr/>
        </p:nvSpPr>
        <p:spPr>
          <a:xfrm>
            <a:off x="4061985" y="4119790"/>
            <a:ext cx="127830" cy="3040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06114" y="4447684"/>
            <a:ext cx="2022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矛盾，一如人生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344" y="5667683"/>
            <a:ext cx="188992" cy="33530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4700145" y="6012535"/>
            <a:ext cx="2772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讓去死顯得容易一點點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橢圓形圖說文字 3"/>
          <p:cNvSpPr/>
          <p:nvPr/>
        </p:nvSpPr>
        <p:spPr>
          <a:xfrm>
            <a:off x="179512" y="1499143"/>
            <a:ext cx="1918510" cy="1059528"/>
          </a:xfrm>
          <a:prstGeom prst="wedgeEllipseCallout">
            <a:avLst>
              <a:gd name="adj1" fmla="val 71133"/>
              <a:gd name="adj2" fmla="val 394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感受到跑步的樂趣</a:t>
            </a:r>
          </a:p>
        </p:txBody>
      </p:sp>
      <p:sp>
        <p:nvSpPr>
          <p:cNvPr id="10" name="橢圓形圖說文字 9"/>
          <p:cNvSpPr/>
          <p:nvPr/>
        </p:nvSpPr>
        <p:spPr>
          <a:xfrm>
            <a:off x="3230209" y="1488673"/>
            <a:ext cx="2133879" cy="982857"/>
          </a:xfrm>
          <a:prstGeom prst="wedgeEllipseCallout">
            <a:avLst>
              <a:gd name="adj1" fmla="val -68535"/>
              <a:gd name="adj2" fmla="val 4704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感受到不跑步的樂趣</a:t>
            </a:r>
          </a:p>
        </p:txBody>
      </p:sp>
      <p:sp>
        <p:nvSpPr>
          <p:cNvPr id="12" name="橢圓形圖說文字 11"/>
          <p:cNvSpPr/>
          <p:nvPr/>
        </p:nvSpPr>
        <p:spPr>
          <a:xfrm>
            <a:off x="827584" y="3356992"/>
            <a:ext cx="2224154" cy="914847"/>
          </a:xfrm>
          <a:prstGeom prst="wedgeEllipseCallout">
            <a:avLst>
              <a:gd name="adj1" fmla="val 89885"/>
              <a:gd name="adj2" fmla="val 371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跑步，讓我不想跑步</a:t>
            </a:r>
          </a:p>
        </p:txBody>
      </p:sp>
      <p:sp>
        <p:nvSpPr>
          <p:cNvPr id="13" name="橢圓形圖說文字 12"/>
          <p:cNvSpPr/>
          <p:nvPr/>
        </p:nvSpPr>
        <p:spPr>
          <a:xfrm>
            <a:off x="4907758" y="3212976"/>
            <a:ext cx="2040506" cy="906814"/>
          </a:xfrm>
          <a:prstGeom prst="wedgeEllipseCallout">
            <a:avLst>
              <a:gd name="adj1" fmla="val -79846"/>
              <a:gd name="adj2" fmla="val 526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又因此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想跑步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橢圓形圖說文字 13"/>
          <p:cNvSpPr/>
          <p:nvPr/>
        </p:nvSpPr>
        <p:spPr>
          <a:xfrm>
            <a:off x="2476399" y="4886287"/>
            <a:ext cx="2216377" cy="949051"/>
          </a:xfrm>
          <a:prstGeom prst="wedgeEllipseCallout">
            <a:avLst>
              <a:gd name="adj1" fmla="val 90440"/>
              <a:gd name="adj2" fmla="val 48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總有一天，我不能跑步</a:t>
            </a:r>
          </a:p>
        </p:txBody>
      </p:sp>
      <p:sp>
        <p:nvSpPr>
          <p:cNvPr id="18" name="橢圓形圖說文字 17"/>
          <p:cNvSpPr/>
          <p:nvPr/>
        </p:nvSpPr>
        <p:spPr>
          <a:xfrm>
            <a:off x="6392332" y="4684533"/>
            <a:ext cx="2160240" cy="966063"/>
          </a:xfrm>
          <a:prstGeom prst="wedgeEllipseCallout">
            <a:avLst>
              <a:gd name="adj1" fmla="val -59654"/>
              <a:gd name="adj2" fmla="val 646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在那之 前，我可以跑步</a:t>
            </a:r>
          </a:p>
        </p:txBody>
      </p:sp>
    </p:spTree>
    <p:extLst>
      <p:ext uri="{BB962C8B-B14F-4D97-AF65-F5344CB8AC3E}">
        <p14:creationId xmlns:p14="http://schemas.microsoft.com/office/powerpoint/2010/main" val="94958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1" grpId="0"/>
      <p:bldP spid="17" grpId="0"/>
      <p:bldP spid="4" grpId="0" animBg="1"/>
      <p:bldP spid="10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跑步不只是跑步</a:t>
            </a:r>
            <a:endParaRPr lang="zh-TW" altLang="en-US" sz="5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55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4163" y="-176275"/>
            <a:ext cx="8229600" cy="2218258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我們都跑在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去死的路上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莊子曾言：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受其成形，不亡以待盡。與物相刃相靡，其行盡如馳，而莫之能止，不亦悲乎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莊子．齊物論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雲朵形圖說文字 3"/>
          <p:cNvSpPr/>
          <p:nvPr/>
        </p:nvSpPr>
        <p:spPr>
          <a:xfrm>
            <a:off x="4962917" y="2386595"/>
            <a:ext cx="4032448" cy="1618469"/>
          </a:xfrm>
          <a:prstGeom prst="cloudCallout">
            <a:avLst>
              <a:gd name="adj1" fmla="val -26109"/>
              <a:gd name="adj2" fmla="val -990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292079" y="2878807"/>
            <a:ext cx="340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這條路正是人生之路</a:t>
            </a:r>
            <a:endParaRPr lang="zh-TW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977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              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8069732" cy="624165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5976" y="2132856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跑步的本質＝人生的本質</a:t>
            </a:r>
          </a:p>
        </p:txBody>
      </p:sp>
      <p:sp>
        <p:nvSpPr>
          <p:cNvPr id="7" name="雲朵形圖說文字 6"/>
          <p:cNvSpPr/>
          <p:nvPr/>
        </p:nvSpPr>
        <p:spPr>
          <a:xfrm>
            <a:off x="3563888" y="1124744"/>
            <a:ext cx="4745844" cy="2630346"/>
          </a:xfrm>
          <a:prstGeom prst="cloudCallout">
            <a:avLst>
              <a:gd name="adj1" fmla="val -58278"/>
              <a:gd name="adj2" fmla="val 37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139952" y="215146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最後只有一個人跟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一起跑，那個人就是你自己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52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2290" y="1412776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你應該看你，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不管看不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看得起，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你得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你自己。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               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                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92290" y="18864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kumimoji="0" lang="zh-TW" altLang="en-US" sz="4800" b="1" dirty="0">
                <a:solidFill>
                  <a:prstClr val="black"/>
                </a:solidFill>
                <a:latin typeface="Calibri"/>
                <a:ea typeface="新細明體"/>
              </a:rPr>
              <a:t>所以重點是</a:t>
            </a:r>
            <a:r>
              <a:rPr kumimoji="0" lang="en-US" altLang="zh-TW" sz="4800" b="1" dirty="0">
                <a:solidFill>
                  <a:prstClr val="black"/>
                </a:solidFill>
                <a:latin typeface="Calibri"/>
                <a:ea typeface="新細明體"/>
              </a:rPr>
              <a:t>…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1484242" y="3119115"/>
            <a:ext cx="144016" cy="38511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1969457" y="3219591"/>
            <a:ext cx="0" cy="38511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2313275" y="3148872"/>
            <a:ext cx="180020" cy="38511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961990" y="3641624"/>
            <a:ext cx="677108" cy="10938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觀照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603872" y="3850048"/>
            <a:ext cx="677108" cy="1679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決志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2016241" y="3637862"/>
            <a:ext cx="954107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看見</a:t>
            </a:r>
          </a:p>
          <a:p>
            <a:endParaRPr lang="zh-TW" altLang="en-US" dirty="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50244"/>
            <a:ext cx="3099590" cy="40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5721499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然後你才有可能想到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如果，去死的路上，我們真的活著，那會不會，不只是現在這樣？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還記得朱西亞的故事嗎？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212976"/>
            <a:ext cx="6192688" cy="334523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 rot="21231911">
            <a:off x="3033384" y="3417768"/>
            <a:ext cx="3961885" cy="2412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那「朱西亞」是什麼呢？這有待       他去創造、去發揮，但沒有一個人能夠充分發揮他的潛能，它的獨特性總是比可能的少一些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…〈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讓你更像你自己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82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讓路上的風景好一點？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讓自己成為路上的風景？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是跑下一步的疑問與答案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也是人生的疑問與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期待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080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4176464"/>
          </a:xfrm>
          <a:solidFill>
            <a:schemeClr val="bg1">
              <a:alpha val="4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TW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0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不然你不要去死</a:t>
            </a:r>
            <a:r>
              <a:rPr lang="zh-TW" altLang="en-US" sz="6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嘛</a:t>
            </a:r>
            <a:r>
              <a:rPr lang="en-US" altLang="zh-TW" sz="6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6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但你在路上了哦</a:t>
            </a:r>
            <a:r>
              <a:rPr lang="en-US" altLang="zh-TW" sz="6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6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！</a:t>
            </a:r>
            <a:r>
              <a:rPr lang="en-US" altLang="zh-TW" sz="6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6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盧建彰</a:t>
            </a:r>
            <a:r>
              <a:rPr lang="en-US" altLang="zh-TW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b="1" dirty="0" smtClean="0">
                <a:latin typeface="+mj-ea"/>
                <a:cs typeface="+mn-cs"/>
              </a:rPr>
              <a:t>                 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339752" y="6011015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簡報製作：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陳憶蘇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賴羿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53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07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佳句</a:t>
            </a:r>
            <a:r>
              <a:rPr lang="zh-TW" altLang="en-US" sz="107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欣賞</a:t>
            </a:r>
            <a:r>
              <a:rPr lang="zh-TW" altLang="en-US" sz="10700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10700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sz="107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23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31" y="980728"/>
            <a:ext cx="9121169" cy="1752600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你在暗處的所為，會為你贏來生命的光明，因為，在人生的道路上，不會有獎牌，不會有觀眾，只有你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3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3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3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2936"/>
            <a:ext cx="4572000" cy="3429000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5" name="文字方塊 4"/>
          <p:cNvSpPr txBox="1"/>
          <p:nvPr/>
        </p:nvSpPr>
        <p:spPr>
          <a:xfrm>
            <a:off x="179512" y="4005064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www.youtube.com/watch?v=Xh9jAD1ofm4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02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88640"/>
            <a:ext cx="8424936" cy="4525963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用自己的力量讓自己謙卑，那在現代，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毋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寧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是種祝福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跑步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時你看不見自己，因為沒有漂亮的鏡子，映照你漂亮的身形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。跑步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時你看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見自己，因為將有漂亮的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影子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，映照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你漂亮的身心。</a:t>
            </a:r>
          </a:p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9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>
          <a:xfrm>
            <a:off x="-17331" y="18864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跑在去死的路上，我們真的活著嗎？</a:t>
            </a:r>
            <a:r>
              <a:rPr lang="en-US" altLang="zh-TW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》</a:t>
            </a:r>
            <a:endParaRPr lang="en-US" altLang="zh-TW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0" y="1052736"/>
            <a:ext cx="8668455" cy="487600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444208" y="609626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影片連結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1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8848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想一想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856984" cy="3960440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你如何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理解本文的題目「不然你不要去死嘛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但你在路上了哦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」？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你的生活中有「長時間、持續性自主的運動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或活動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」嗎？這對你有何影響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除了還有一口氣在以外，我們如何真切感受到是「真的活著」？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89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8848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資料來源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784976" cy="468052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lnSpc>
                <a:spcPct val="160000"/>
              </a:lnSpc>
              <a:buFont typeface="Wingdings" pitchFamily="2" charset="2"/>
              <a:buChar char="l"/>
            </a:pPr>
            <a:r>
              <a:rPr lang="zh-TW" altLang="en-US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天下文化</a:t>
            </a:r>
            <a:r>
              <a:rPr lang="en-US" altLang="zh-TW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盧建彰</a:t>
            </a:r>
            <a:r>
              <a:rPr lang="en-US" altLang="zh-TW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http</a:t>
            </a:r>
            <a:r>
              <a:rPr lang="en-US" altLang="zh-TW" sz="23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://</a:t>
            </a:r>
            <a:r>
              <a:rPr lang="en-US" altLang="zh-TW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bookzone.cwgv.com.tw/authors/details/9163\</a:t>
            </a:r>
            <a:endParaRPr lang="en-US" altLang="zh-TW" sz="23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l">
              <a:lnSpc>
                <a:spcPct val="160000"/>
              </a:lnSpc>
              <a:buFont typeface="Wingdings" pitchFamily="2" charset="2"/>
              <a:buChar char="l"/>
            </a:pPr>
            <a:r>
              <a:rPr lang="zh-TW" altLang="en-US" sz="23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今</a:t>
            </a:r>
            <a:r>
              <a:rPr lang="zh-TW" altLang="en-US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周刊</a:t>
            </a:r>
            <a:r>
              <a:rPr lang="en-US" altLang="zh-TW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競爭力專題報導</a:t>
            </a:r>
            <a:r>
              <a:rPr lang="en-US" altLang="zh-TW" sz="23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http://</a:t>
            </a:r>
            <a:r>
              <a:rPr lang="en-US" altLang="zh-TW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www.businesstoday.com.tw/article-content-92746-125524?page=5</a:t>
            </a:r>
            <a:endParaRPr lang="en-US" altLang="zh-TW" sz="23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l">
              <a:lnSpc>
                <a:spcPct val="160000"/>
              </a:lnSpc>
              <a:buFont typeface="Wingdings" pitchFamily="2" charset="2"/>
              <a:buChar char="l"/>
            </a:pPr>
            <a:r>
              <a:rPr lang="zh-TW" altLang="en-US" sz="23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今</a:t>
            </a:r>
            <a:r>
              <a:rPr lang="zh-TW" altLang="en-US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周刊</a:t>
            </a:r>
            <a:r>
              <a:rPr lang="en-US" altLang="zh-TW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話題人物</a:t>
            </a:r>
            <a:r>
              <a:rPr lang="en-US" altLang="zh-TW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4"/>
              </a:rPr>
              <a:t>http</a:t>
            </a:r>
            <a:r>
              <a:rPr lang="en-US" altLang="zh-TW" sz="23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4"/>
              </a:rPr>
              <a:t>://</a:t>
            </a:r>
            <a:r>
              <a:rPr lang="en-US" altLang="zh-TW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4"/>
              </a:rPr>
              <a:t>www.businesstoday.com.tw/article-content-80417-122453?page=3</a:t>
            </a:r>
            <a:endParaRPr lang="en-US" altLang="zh-TW" sz="23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l">
              <a:lnSpc>
                <a:spcPct val="160000"/>
              </a:lnSpc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遠見雜誌</a:t>
            </a:r>
            <a:r>
              <a:rPr lang="en-US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5"/>
              </a:rPr>
              <a:t>https://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5"/>
              </a:rPr>
              <a:t>www.youtube.com/watch?v=kH7L1xmHOQk</a:t>
            </a:r>
            <a:endParaRPr lang="en-US" altLang="zh-TW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l">
              <a:lnSpc>
                <a:spcPct val="160000"/>
              </a:lnSpc>
              <a:buFont typeface="Wingdings" pitchFamily="2" charset="2"/>
              <a:buChar char="l"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維基百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科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盧建彰</a:t>
            </a:r>
            <a:endParaRPr lang="en-US" altLang="zh-TW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l">
              <a:lnSpc>
                <a:spcPct val="160000"/>
              </a:lnSpc>
              <a:buFont typeface="Wingdings" pitchFamily="2" charset="2"/>
              <a:buChar char="l"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博客來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網路書店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作者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盧建彰</a:t>
            </a:r>
            <a:endParaRPr lang="en-US" altLang="zh-TW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31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zh-TW" altLang="en-US" sz="80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作者簡介</a:t>
            </a:r>
            <a:r>
              <a:rPr lang="zh-TW" altLang="en-US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zh-TW" altLang="en-US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00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2"/>
          <p:cNvSpPr>
            <a:spLocks noGrp="1"/>
          </p:cNvSpPr>
          <p:nvPr>
            <p:ph type="title"/>
          </p:nvPr>
        </p:nvSpPr>
        <p:spPr>
          <a:xfrm>
            <a:off x="405705" y="0"/>
            <a:ext cx="8229600" cy="1143000"/>
          </a:xfrm>
        </p:spPr>
        <p:txBody>
          <a:bodyPr>
            <a:normAutofit/>
          </a:bodyPr>
          <a:lstStyle/>
          <a:p>
            <a:endParaRPr lang="zh-TW" altLang="en-US" sz="4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31090" y="1052736"/>
            <a:ext cx="6017690" cy="5419522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盧建彰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出生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1976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b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現職：導演</a:t>
            </a:r>
            <a:b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學歷：中山大學企管系</a:t>
            </a:r>
            <a:b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經歷：奧美廣告文案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、智威湯遜創意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總監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  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4" t="1" r="25687" b="979"/>
          <a:stretch/>
        </p:blipFill>
        <p:spPr>
          <a:xfrm>
            <a:off x="5076056" y="573310"/>
            <a:ext cx="4298315" cy="6307517"/>
          </a:xfrm>
          <a:prstGeom prst="rect">
            <a:avLst/>
          </a:prstGeom>
          <a:effectLst>
            <a:softEdge rad="711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2"/>
          <p:cNvSpPr>
            <a:spLocks noGrp="1"/>
          </p:cNvSpPr>
          <p:nvPr>
            <p:ph type="title"/>
          </p:nvPr>
        </p:nvSpPr>
        <p:spPr>
          <a:xfrm>
            <a:off x="405705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曾獲得獎項</a:t>
            </a:r>
            <a:endParaRPr lang="zh-TW" altLang="en-US" sz="4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3995936" y="994480"/>
            <a:ext cx="5283280" cy="5419522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時報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廣告金像獎影片類交通項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金獎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Mazda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  <a:hlinkClick r:id="rId2"/>
              </a:rPr>
              <a:t>5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hlinkClick r:id="rId2"/>
              </a:rPr>
              <a:t>狗狗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篇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Mercedes-Benz S-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  <a:hlinkClick r:id="rId3"/>
              </a:rPr>
              <a:t>Cclass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許願篇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4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400" dirty="0">
                <a:latin typeface="微軟正黑體" pitchFamily="34" charset="-120"/>
                <a:ea typeface="微軟正黑體" pitchFamily="34" charset="-120"/>
              </a:rPr>
            </a:b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4" t="1" r="25687" b="979"/>
          <a:stretch/>
        </p:blipFill>
        <p:spPr>
          <a:xfrm>
            <a:off x="-180528" y="550483"/>
            <a:ext cx="4298315" cy="6307517"/>
          </a:xfrm>
          <a:prstGeom prst="rect">
            <a:avLst/>
          </a:prstGeom>
          <a:effectLst>
            <a:softEdge rad="495300"/>
          </a:effectLst>
        </p:spPr>
      </p:pic>
    </p:spTree>
    <p:extLst>
      <p:ext uri="{BB962C8B-B14F-4D97-AF65-F5344CB8AC3E}">
        <p14:creationId xmlns:p14="http://schemas.microsoft.com/office/powerpoint/2010/main" val="7700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73410" y="346833"/>
            <a:ext cx="6830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作品介紹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sz="half" idx="2"/>
          </p:nvPr>
        </p:nvSpPr>
        <p:spPr>
          <a:xfrm>
            <a:off x="4769714" y="2170059"/>
            <a:ext cx="4374286" cy="3973517"/>
          </a:xfrm>
          <a:solidFill>
            <a:schemeClr val="bg1">
              <a:alpha val="68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dirty="0" smtClean="0"/>
              <a:t> </a:t>
            </a:r>
            <a:r>
              <a:rPr lang="en-US" altLang="zh-TW" dirty="0" smtClean="0"/>
              <a:t>《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總愛跑回台南去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願故事力與你同在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會說故事，讓世界聽你的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跑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去死的路上，我們真的活著嗎？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文案力：如果沒有文案這世界會有多無聊？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</a:p>
          <a:p>
            <a:pPr>
              <a:buFont typeface="Wingdings" pitchFamily="2" charset="2"/>
              <a:buChar char="Ø"/>
            </a:pPr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 t="-715" r="13845" b="715"/>
          <a:stretch/>
        </p:blipFill>
        <p:spPr>
          <a:xfrm rot="21432673">
            <a:off x="125834" y="938592"/>
            <a:ext cx="1719498" cy="237797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91" y="962609"/>
            <a:ext cx="1629861" cy="2322652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82">
            <a:off x="3117900" y="1023302"/>
            <a:ext cx="1617049" cy="229351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958">
            <a:off x="528763" y="3398057"/>
            <a:ext cx="1814260" cy="257625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r="24109"/>
          <a:stretch/>
        </p:blipFill>
        <p:spPr>
          <a:xfrm rot="328734">
            <a:off x="2281063" y="3438303"/>
            <a:ext cx="1828577" cy="26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altLang="zh-TW" sz="9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9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9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文</a:t>
            </a:r>
            <a:r>
              <a:rPr lang="zh-TW" altLang="en-US" sz="9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本內容</a:t>
            </a:r>
            <a:r>
              <a:rPr lang="zh-TW" altLang="en-US" sz="9600" b="1" dirty="0">
                <a:solidFill>
                  <a:prstClr val="black"/>
                </a:solidFill>
                <a:cs typeface="+mn-cs"/>
              </a:rPr>
              <a:t/>
            </a:r>
            <a:br>
              <a:rPr lang="zh-TW" altLang="en-US" sz="9600" b="1" dirty="0">
                <a:solidFill>
                  <a:prstClr val="black"/>
                </a:solidFill>
                <a:cs typeface="+mn-cs"/>
              </a:rPr>
            </a:b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6975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2119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跑步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對盧導而言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616624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不好玩，卻還繼續做， 而且沒有人逼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/>
              <a:t>    →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證明自己如何存在是一種「選擇」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長時間、持續性自主的運動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/>
              <a:t>    →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花時間，但會成為生命中重要的事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沒有掌聲，只有腳步聲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/>
              <a:t>    →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享受孤獨、與自己競爭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它治病，像我這種假鬼假怪（台語），不甘寂寞的病。</a:t>
            </a:r>
          </a:p>
          <a:p>
            <a:pPr marL="0" indent="0">
              <a:buNone/>
            </a:pPr>
            <a:endParaRPr lang="zh-TW" altLang="en-US" sz="2400" dirty="0" smtClean="0"/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                                            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0" indent="0" algn="ctr">
              <a:buNone/>
            </a:pP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用跑步發覺自己和城市</a:t>
            </a:r>
          </a:p>
          <a:p>
            <a:pPr marL="0" indent="0" algn="ctr">
              <a:buNone/>
            </a:pPr>
            <a:endParaRPr lang="zh-TW" altLang="en-US" sz="2400" b="1" dirty="0"/>
          </a:p>
        </p:txBody>
      </p:sp>
      <p:sp>
        <p:nvSpPr>
          <p:cNvPr id="7" name="向下箭號 6"/>
          <p:cNvSpPr/>
          <p:nvPr/>
        </p:nvSpPr>
        <p:spPr>
          <a:xfrm>
            <a:off x="3779912" y="443711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268" y="1614536"/>
            <a:ext cx="3430620" cy="1944216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040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用跑步理解城市</a:t>
            </a:r>
            <a:endParaRPr lang="zh-TW" altLang="en-US" sz="4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37819"/>
            <a:ext cx="8229600" cy="4525963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看每個城市的樣子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把自己的樣子給城市看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想著城市裡的人怎麼生活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學習他們好的一面，然後用自己的力氣邁步前進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61048"/>
            <a:ext cx="4864541" cy="2736304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0654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48312</TotalTime>
  <Words>922</Words>
  <Application>Microsoft Office PowerPoint</Application>
  <PresentationFormat>如螢幕大小 (4:3)</PresentationFormat>
  <Paragraphs>127</Paragraphs>
  <Slides>25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Adobe 仿宋 Std R</vt:lpstr>
      <vt:lpstr>微軟正黑體</vt:lpstr>
      <vt:lpstr>新細明體</vt:lpstr>
      <vt:lpstr>標楷體</vt:lpstr>
      <vt:lpstr>Arial</vt:lpstr>
      <vt:lpstr>Calibri</vt:lpstr>
      <vt:lpstr>Constantia</vt:lpstr>
      <vt:lpstr>JasmineUPC</vt:lpstr>
      <vt:lpstr>Wingdings</vt:lpstr>
      <vt:lpstr>Office Theme</vt:lpstr>
      <vt:lpstr>教育部 全校型中文閱讀書寫課程革新推動計畫</vt:lpstr>
      <vt:lpstr> 不然你不要去死嘛 (但你在路上了哦)！  盧建彰                   </vt:lpstr>
      <vt:lpstr>作者簡介 </vt:lpstr>
      <vt:lpstr>PowerPoint 簡報</vt:lpstr>
      <vt:lpstr>曾獲得獎項</vt:lpstr>
      <vt:lpstr>PowerPoint 簡報</vt:lpstr>
      <vt:lpstr> 文本內容 </vt:lpstr>
      <vt:lpstr>跑步對盧導而言…</vt:lpstr>
      <vt:lpstr>用跑步理解城市</vt:lpstr>
      <vt:lpstr>用跑步發覺自己</vt:lpstr>
      <vt:lpstr>用跑步發覺自己</vt:lpstr>
      <vt:lpstr>用跑步發覺自己</vt:lpstr>
      <vt:lpstr>用跑步發覺自己</vt:lpstr>
      <vt:lpstr>PowerPoint 簡報</vt:lpstr>
      <vt:lpstr>我們都跑在去死的路上…</vt:lpstr>
      <vt:lpstr>PowerPoint 簡報</vt:lpstr>
      <vt:lpstr>PowerPoint 簡報</vt:lpstr>
      <vt:lpstr>PowerPoint 簡報</vt:lpstr>
      <vt:lpstr>PowerPoint 簡報</vt:lpstr>
      <vt:lpstr> 佳句欣賞 </vt:lpstr>
      <vt:lpstr>PowerPoint 簡報</vt:lpstr>
      <vt:lpstr>PowerPoint 簡報</vt:lpstr>
      <vt:lpstr>PowerPoint 簡報</vt:lpstr>
      <vt:lpstr>想一想…</vt:lpstr>
      <vt:lpstr>資料來源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第一單元</dc:title>
  <dc:creator>Valued Acer Customer</dc:creator>
  <cp:lastModifiedBy>T1242</cp:lastModifiedBy>
  <cp:revision>402</cp:revision>
  <dcterms:created xsi:type="dcterms:W3CDTF">2011-09-11T15:29:52Z</dcterms:created>
  <dcterms:modified xsi:type="dcterms:W3CDTF">2016-10-25T06:27:21Z</dcterms:modified>
</cp:coreProperties>
</file>