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B4A1E"/>
    <a:srgbClr val="FFFF61"/>
    <a:srgbClr val="FFFF57"/>
    <a:srgbClr val="9FFFA8"/>
    <a:srgbClr val="2FF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2922" autoAdjust="0"/>
  </p:normalViewPr>
  <p:slideViewPr>
    <p:cSldViewPr>
      <p:cViewPr>
        <p:scale>
          <a:sx n="66" d="100"/>
          <a:sy n="66" d="100"/>
        </p:scale>
        <p:origin x="-1704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F10EAC-7F7E-44EC-AA47-DDCB73E25A5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7576563-CE11-4ABC-984F-C4054B41A934}">
      <dgm:prSet phldrT="[文字]"/>
      <dgm:spPr/>
      <dgm:t>
        <a:bodyPr/>
        <a:lstStyle/>
        <a:p>
          <a:r>
            <a:rPr lang="zh-TW" altLang="en-US" b="1" dirty="0" smtClean="0">
              <a:ln w="1905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追尋目標</a:t>
          </a:r>
          <a:endParaRPr lang="zh-TW" altLang="en-US" dirty="0"/>
        </a:p>
      </dgm:t>
    </dgm:pt>
    <dgm:pt modelId="{C15778D8-7205-406B-8ACE-CF8DBC30DA39}" type="parTrans" cxnId="{526CC96C-9E5E-4245-867A-7D428F5ED501}">
      <dgm:prSet/>
      <dgm:spPr/>
      <dgm:t>
        <a:bodyPr/>
        <a:lstStyle/>
        <a:p>
          <a:endParaRPr lang="zh-TW" altLang="en-US"/>
        </a:p>
      </dgm:t>
    </dgm:pt>
    <dgm:pt modelId="{CC6E396A-DB26-41DB-ADD0-7943B9A8A3C2}" type="sibTrans" cxnId="{526CC96C-9E5E-4245-867A-7D428F5ED501}">
      <dgm:prSet/>
      <dgm:spPr/>
      <dgm:t>
        <a:bodyPr/>
        <a:lstStyle/>
        <a:p>
          <a:endParaRPr lang="zh-TW" altLang="en-US"/>
        </a:p>
      </dgm:t>
    </dgm:pt>
    <dgm:pt modelId="{63D8DF0E-C070-42E4-BEEF-179E344F43FC}">
      <dgm:prSet phldrT="[文字]"/>
      <dgm:spPr/>
      <dgm:t>
        <a:bodyPr/>
        <a:lstStyle/>
        <a:p>
          <a:r>
            <a:rPr lang="zh-TW" altLang="en-US" b="1" dirty="0" smtClean="0">
              <a:ln w="31550" cmpd="sng">
                <a:prstDash val="solid"/>
              </a:ln>
              <a:latin typeface="微軟正黑體" pitchFamily="34" charset="-120"/>
              <a:ea typeface="微軟正黑體" pitchFamily="34" charset="-120"/>
            </a:rPr>
            <a:t>每天達成設定目標，自我實現</a:t>
          </a:r>
          <a:endParaRPr lang="zh-TW" altLang="en-US" b="1" dirty="0"/>
        </a:p>
      </dgm:t>
    </dgm:pt>
    <dgm:pt modelId="{C30D9E94-E25F-47E4-A571-D0B2EB6E24B9}" type="parTrans" cxnId="{20BF2FD4-4769-4F95-A0F9-12E25E9FE5BA}">
      <dgm:prSet/>
      <dgm:spPr/>
      <dgm:t>
        <a:bodyPr/>
        <a:lstStyle/>
        <a:p>
          <a:endParaRPr lang="zh-TW" altLang="en-US"/>
        </a:p>
      </dgm:t>
    </dgm:pt>
    <dgm:pt modelId="{2140DD3A-B926-4E15-919D-3C4C01EE8C35}" type="sibTrans" cxnId="{20BF2FD4-4769-4F95-A0F9-12E25E9FE5BA}">
      <dgm:prSet/>
      <dgm:spPr/>
      <dgm:t>
        <a:bodyPr/>
        <a:lstStyle/>
        <a:p>
          <a:endParaRPr lang="zh-TW" altLang="en-US"/>
        </a:p>
      </dgm:t>
    </dgm:pt>
    <dgm:pt modelId="{1C1F9B55-3299-4526-8E78-D9793B3B1B41}">
      <dgm:prSet phldrT="[文字]"/>
      <dgm:spPr/>
      <dgm:t>
        <a:bodyPr/>
        <a:lstStyle/>
        <a:p>
          <a:r>
            <a:rPr lang="zh-TW" altLang="en-US" b="1" smtClean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實驗方式</a:t>
          </a:r>
          <a:endParaRPr lang="zh-TW" altLang="en-US" dirty="0"/>
        </a:p>
      </dgm:t>
    </dgm:pt>
    <dgm:pt modelId="{42E57B7E-FAC6-48FD-A2F7-52ABA2F6917D}" type="parTrans" cxnId="{46AE1468-8B97-4034-A064-E372793C0D6A}">
      <dgm:prSet/>
      <dgm:spPr/>
      <dgm:t>
        <a:bodyPr/>
        <a:lstStyle/>
        <a:p>
          <a:endParaRPr lang="zh-TW" altLang="en-US"/>
        </a:p>
      </dgm:t>
    </dgm:pt>
    <dgm:pt modelId="{F6091F3F-5983-4BB6-80E6-1D56389E44C6}" type="sibTrans" cxnId="{46AE1468-8B97-4034-A064-E372793C0D6A}">
      <dgm:prSet/>
      <dgm:spPr/>
      <dgm:t>
        <a:bodyPr/>
        <a:lstStyle/>
        <a:p>
          <a:endParaRPr lang="zh-TW" altLang="en-US"/>
        </a:p>
      </dgm:t>
    </dgm:pt>
    <dgm:pt modelId="{8E7E8AF1-D2E0-4B65-BDCC-345A90EAB9B2}">
      <dgm:prSet phldrT="[文字]"/>
      <dgm:spPr/>
      <dgm:t>
        <a:bodyPr/>
        <a:lstStyle/>
        <a:p>
          <a:r>
            <a:rPr lang="zh-TW" altLang="en-US" b="1" dirty="0" smtClean="0">
              <a:ln w="31550" cmpd="sng">
                <a:prstDash val="solid"/>
              </a:ln>
              <a:latin typeface="微軟正黑體" pitchFamily="34" charset="-120"/>
              <a:ea typeface="微軟正黑體" pitchFamily="34" charset="-120"/>
            </a:rPr>
            <a:t>約家人、朋友一起每天運動三十分鐘</a:t>
          </a:r>
          <a:endParaRPr lang="zh-TW" altLang="en-US" b="1" dirty="0"/>
        </a:p>
      </dgm:t>
    </dgm:pt>
    <dgm:pt modelId="{F48D07DC-ADDC-4EEB-80E0-0CC1F99C400C}" type="parTrans" cxnId="{E0AB24B2-A462-44A3-BF05-C275E976DE88}">
      <dgm:prSet/>
      <dgm:spPr/>
      <dgm:t>
        <a:bodyPr/>
        <a:lstStyle/>
        <a:p>
          <a:endParaRPr lang="zh-TW" altLang="en-US"/>
        </a:p>
      </dgm:t>
    </dgm:pt>
    <dgm:pt modelId="{2BCF75B9-0DBF-4FA4-8C43-91E37DA48BC0}" type="sibTrans" cxnId="{E0AB24B2-A462-44A3-BF05-C275E976DE88}">
      <dgm:prSet/>
      <dgm:spPr/>
      <dgm:t>
        <a:bodyPr/>
        <a:lstStyle/>
        <a:p>
          <a:endParaRPr lang="zh-TW" altLang="en-US"/>
        </a:p>
      </dgm:t>
    </dgm:pt>
    <dgm:pt modelId="{6DA38BCB-C952-4F9E-B4E0-D07F6C171291}">
      <dgm:prSet phldrT="[文字]"/>
      <dgm:spPr/>
      <dgm:t>
        <a:bodyPr/>
        <a:lstStyle/>
        <a:p>
          <a:r>
            <a:rPr lang="zh-TW" altLang="en-US" b="1" smtClean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預期成果</a:t>
          </a:r>
          <a:endParaRPr lang="zh-TW" altLang="en-US" dirty="0"/>
        </a:p>
      </dgm:t>
    </dgm:pt>
    <dgm:pt modelId="{08FF5628-5471-4C55-8D59-999195108181}" type="parTrans" cxnId="{07A76320-37F4-4E14-A983-FDFFC4DEBF33}">
      <dgm:prSet/>
      <dgm:spPr/>
      <dgm:t>
        <a:bodyPr/>
        <a:lstStyle/>
        <a:p>
          <a:endParaRPr lang="zh-TW" altLang="en-US"/>
        </a:p>
      </dgm:t>
    </dgm:pt>
    <dgm:pt modelId="{7B1B29B2-B14B-4EE9-B4F9-AF5509302695}" type="sibTrans" cxnId="{07A76320-37F4-4E14-A983-FDFFC4DEBF33}">
      <dgm:prSet/>
      <dgm:spPr/>
      <dgm:t>
        <a:bodyPr/>
        <a:lstStyle/>
        <a:p>
          <a:endParaRPr lang="zh-TW" altLang="en-US"/>
        </a:p>
      </dgm:t>
    </dgm:pt>
    <dgm:pt modelId="{8A7B5175-76E9-414B-948E-50DEE4DC6A06}">
      <dgm:prSet phldrT="[文字]"/>
      <dgm:spPr/>
      <dgm:t>
        <a:bodyPr/>
        <a:lstStyle/>
        <a:p>
          <a:r>
            <a:rPr lang="zh-TW" altLang="en-US" b="1" dirty="0" smtClean="0">
              <a:ln w="31550" cmpd="sng">
                <a:prstDash val="solid"/>
              </a:ln>
              <a:latin typeface="微軟正黑體" pitchFamily="34" charset="-120"/>
              <a:ea typeface="微軟正黑體" pitchFamily="34" charset="-120"/>
            </a:rPr>
            <a:t>堅持每天運動，達成健康規律的生活</a:t>
          </a:r>
          <a:endParaRPr lang="zh-TW" altLang="en-US" b="1" dirty="0"/>
        </a:p>
      </dgm:t>
    </dgm:pt>
    <dgm:pt modelId="{1068F976-DCAC-4727-B041-98ABEC62C38C}" type="parTrans" cxnId="{53BFEF96-5506-48FA-8E49-534D248A26E1}">
      <dgm:prSet/>
      <dgm:spPr/>
      <dgm:t>
        <a:bodyPr/>
        <a:lstStyle/>
        <a:p>
          <a:endParaRPr lang="zh-TW" altLang="en-US"/>
        </a:p>
      </dgm:t>
    </dgm:pt>
    <dgm:pt modelId="{202FD918-772A-4BA3-A47E-18465B02DC61}" type="sibTrans" cxnId="{53BFEF96-5506-48FA-8E49-534D248A26E1}">
      <dgm:prSet/>
      <dgm:spPr/>
      <dgm:t>
        <a:bodyPr/>
        <a:lstStyle/>
        <a:p>
          <a:endParaRPr lang="zh-TW" altLang="en-US"/>
        </a:p>
      </dgm:t>
    </dgm:pt>
    <dgm:pt modelId="{9E2A60FE-EEDE-4786-8928-F2240871A085}" type="pres">
      <dgm:prSet presAssocID="{EEF10EAC-7F7E-44EC-AA47-DDCB73E25A50}" presName="linear" presStyleCnt="0">
        <dgm:presLayoutVars>
          <dgm:animLvl val="lvl"/>
          <dgm:resizeHandles val="exact"/>
        </dgm:presLayoutVars>
      </dgm:prSet>
      <dgm:spPr/>
    </dgm:pt>
    <dgm:pt modelId="{60A960B1-6AFE-4F65-A632-BB6A129CD60A}" type="pres">
      <dgm:prSet presAssocID="{37576563-CE11-4ABC-984F-C4054B41A93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694C1-E60F-4AF8-8CF1-FF10275B127E}" type="pres">
      <dgm:prSet presAssocID="{37576563-CE11-4ABC-984F-C4054B41A93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EB83A-A9EB-4DEE-833E-6AE8FC391C3B}" type="pres">
      <dgm:prSet presAssocID="{1C1F9B55-3299-4526-8E78-D9793B3B1B4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A729A96-A20D-44C6-A8D4-D675F8C5621F}" type="pres">
      <dgm:prSet presAssocID="{1C1F9B55-3299-4526-8E78-D9793B3B1B41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CD448B-B690-4E0F-86E0-E53E1174312A}" type="pres">
      <dgm:prSet presAssocID="{6DA38BCB-C952-4F9E-B4E0-D07F6C1712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9BA806E-0683-4948-A125-7F841B28B1EB}" type="pres">
      <dgm:prSet presAssocID="{6DA38BCB-C952-4F9E-B4E0-D07F6C171291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66DFD68-1B47-4B5E-B2E8-693F6B2D73F6}" type="presOf" srcId="{1C1F9B55-3299-4526-8E78-D9793B3B1B41}" destId="{886EB83A-A9EB-4DEE-833E-6AE8FC391C3B}" srcOrd="0" destOrd="0" presId="urn:microsoft.com/office/officeart/2005/8/layout/vList2"/>
    <dgm:cxn modelId="{F6E9E5A4-5A3B-4867-A50D-7A669E3840F5}" type="presOf" srcId="{37576563-CE11-4ABC-984F-C4054B41A934}" destId="{60A960B1-6AFE-4F65-A632-BB6A129CD60A}" srcOrd="0" destOrd="0" presId="urn:microsoft.com/office/officeart/2005/8/layout/vList2"/>
    <dgm:cxn modelId="{07A76320-37F4-4E14-A983-FDFFC4DEBF33}" srcId="{EEF10EAC-7F7E-44EC-AA47-DDCB73E25A50}" destId="{6DA38BCB-C952-4F9E-B4E0-D07F6C171291}" srcOrd="2" destOrd="0" parTransId="{08FF5628-5471-4C55-8D59-999195108181}" sibTransId="{7B1B29B2-B14B-4EE9-B4F9-AF5509302695}"/>
    <dgm:cxn modelId="{96DB6488-1E47-4CB3-8BC1-B5AE781BD3B4}" type="presOf" srcId="{8E7E8AF1-D2E0-4B65-BDCC-345A90EAB9B2}" destId="{1A729A96-A20D-44C6-A8D4-D675F8C5621F}" srcOrd="0" destOrd="0" presId="urn:microsoft.com/office/officeart/2005/8/layout/vList2"/>
    <dgm:cxn modelId="{20BF2FD4-4769-4F95-A0F9-12E25E9FE5BA}" srcId="{37576563-CE11-4ABC-984F-C4054B41A934}" destId="{63D8DF0E-C070-42E4-BEEF-179E344F43FC}" srcOrd="0" destOrd="0" parTransId="{C30D9E94-E25F-47E4-A571-D0B2EB6E24B9}" sibTransId="{2140DD3A-B926-4E15-919D-3C4C01EE8C35}"/>
    <dgm:cxn modelId="{46AE1468-8B97-4034-A064-E372793C0D6A}" srcId="{EEF10EAC-7F7E-44EC-AA47-DDCB73E25A50}" destId="{1C1F9B55-3299-4526-8E78-D9793B3B1B41}" srcOrd="1" destOrd="0" parTransId="{42E57B7E-FAC6-48FD-A2F7-52ABA2F6917D}" sibTransId="{F6091F3F-5983-4BB6-80E6-1D56389E44C6}"/>
    <dgm:cxn modelId="{526CC96C-9E5E-4245-867A-7D428F5ED501}" srcId="{EEF10EAC-7F7E-44EC-AA47-DDCB73E25A50}" destId="{37576563-CE11-4ABC-984F-C4054B41A934}" srcOrd="0" destOrd="0" parTransId="{C15778D8-7205-406B-8ACE-CF8DBC30DA39}" sibTransId="{CC6E396A-DB26-41DB-ADD0-7943B9A8A3C2}"/>
    <dgm:cxn modelId="{7D0B14E7-D1A3-4A87-9B1F-42A54D3A5996}" type="presOf" srcId="{63D8DF0E-C070-42E4-BEEF-179E344F43FC}" destId="{ECE694C1-E60F-4AF8-8CF1-FF10275B127E}" srcOrd="0" destOrd="0" presId="urn:microsoft.com/office/officeart/2005/8/layout/vList2"/>
    <dgm:cxn modelId="{AA0959B4-0702-4571-A912-26023EC3D4DE}" type="presOf" srcId="{8A7B5175-76E9-414B-948E-50DEE4DC6A06}" destId="{B9BA806E-0683-4948-A125-7F841B28B1EB}" srcOrd="0" destOrd="0" presId="urn:microsoft.com/office/officeart/2005/8/layout/vList2"/>
    <dgm:cxn modelId="{551FA504-1C4F-4FE5-9ADD-696E7F3B2E89}" type="presOf" srcId="{EEF10EAC-7F7E-44EC-AA47-DDCB73E25A50}" destId="{9E2A60FE-EEDE-4786-8928-F2240871A085}" srcOrd="0" destOrd="0" presId="urn:microsoft.com/office/officeart/2005/8/layout/vList2"/>
    <dgm:cxn modelId="{E0AB24B2-A462-44A3-BF05-C275E976DE88}" srcId="{1C1F9B55-3299-4526-8E78-D9793B3B1B41}" destId="{8E7E8AF1-D2E0-4B65-BDCC-345A90EAB9B2}" srcOrd="0" destOrd="0" parTransId="{F48D07DC-ADDC-4EEB-80E0-0CC1F99C400C}" sibTransId="{2BCF75B9-0DBF-4FA4-8C43-91E37DA48BC0}"/>
    <dgm:cxn modelId="{53BFEF96-5506-48FA-8E49-534D248A26E1}" srcId="{6DA38BCB-C952-4F9E-B4E0-D07F6C171291}" destId="{8A7B5175-76E9-414B-948E-50DEE4DC6A06}" srcOrd="0" destOrd="0" parTransId="{1068F976-DCAC-4727-B041-98ABEC62C38C}" sibTransId="{202FD918-772A-4BA3-A47E-18465B02DC61}"/>
    <dgm:cxn modelId="{680F4442-E42A-49B9-AA6C-4329A080FB60}" type="presOf" srcId="{6DA38BCB-C952-4F9E-B4E0-D07F6C171291}" destId="{DFCD448B-B690-4E0F-86E0-E53E1174312A}" srcOrd="0" destOrd="0" presId="urn:microsoft.com/office/officeart/2005/8/layout/vList2"/>
    <dgm:cxn modelId="{54F40A62-EF93-47D1-8F9D-D87EC3ABFCF3}" type="presParOf" srcId="{9E2A60FE-EEDE-4786-8928-F2240871A085}" destId="{60A960B1-6AFE-4F65-A632-BB6A129CD60A}" srcOrd="0" destOrd="0" presId="urn:microsoft.com/office/officeart/2005/8/layout/vList2"/>
    <dgm:cxn modelId="{C833F07B-4E5F-43C3-9E80-507BBC49F915}" type="presParOf" srcId="{9E2A60FE-EEDE-4786-8928-F2240871A085}" destId="{ECE694C1-E60F-4AF8-8CF1-FF10275B127E}" srcOrd="1" destOrd="0" presId="urn:microsoft.com/office/officeart/2005/8/layout/vList2"/>
    <dgm:cxn modelId="{24AB1C8F-085B-474B-8BD3-D95EA5F357A1}" type="presParOf" srcId="{9E2A60FE-EEDE-4786-8928-F2240871A085}" destId="{886EB83A-A9EB-4DEE-833E-6AE8FC391C3B}" srcOrd="2" destOrd="0" presId="urn:microsoft.com/office/officeart/2005/8/layout/vList2"/>
    <dgm:cxn modelId="{69AF971F-EA65-420F-9B29-9805FBA9444D}" type="presParOf" srcId="{9E2A60FE-EEDE-4786-8928-F2240871A085}" destId="{1A729A96-A20D-44C6-A8D4-D675F8C5621F}" srcOrd="3" destOrd="0" presId="urn:microsoft.com/office/officeart/2005/8/layout/vList2"/>
    <dgm:cxn modelId="{30FAE84E-2E63-4B10-B2FD-61C84099BE6D}" type="presParOf" srcId="{9E2A60FE-EEDE-4786-8928-F2240871A085}" destId="{DFCD448B-B690-4E0F-86E0-E53E1174312A}" srcOrd="4" destOrd="0" presId="urn:microsoft.com/office/officeart/2005/8/layout/vList2"/>
    <dgm:cxn modelId="{513D818B-21FA-4BD5-88B8-0A9AFEA676B9}" type="presParOf" srcId="{9E2A60FE-EEDE-4786-8928-F2240871A085}" destId="{B9BA806E-0683-4948-A125-7F841B28B1E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960B1-6AFE-4F65-A632-BB6A129CD60A}">
      <dsp:nvSpPr>
        <dsp:cNvPr id="0" name=""/>
        <dsp:cNvSpPr/>
      </dsp:nvSpPr>
      <dsp:spPr>
        <a:xfrm>
          <a:off x="0" y="57287"/>
          <a:ext cx="7080448" cy="9411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dirty="0" smtClean="0">
              <a:ln w="19050"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追尋目標</a:t>
          </a:r>
          <a:endParaRPr lang="zh-TW" altLang="en-US" sz="3000" kern="1200" dirty="0"/>
        </a:p>
      </dsp:txBody>
      <dsp:txXfrm>
        <a:off x="45942" y="103229"/>
        <a:ext cx="6988564" cy="849234"/>
      </dsp:txXfrm>
    </dsp:sp>
    <dsp:sp modelId="{ECE694C1-E60F-4AF8-8CF1-FF10275B127E}">
      <dsp:nvSpPr>
        <dsp:cNvPr id="0" name=""/>
        <dsp:cNvSpPr/>
      </dsp:nvSpPr>
      <dsp:spPr>
        <a:xfrm>
          <a:off x="0" y="998406"/>
          <a:ext cx="7080448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80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b="1" kern="1200" dirty="0" smtClean="0">
              <a:ln w="31550" cmpd="sng">
                <a:prstDash val="solid"/>
              </a:ln>
              <a:latin typeface="微軟正黑體" pitchFamily="34" charset="-120"/>
              <a:ea typeface="微軟正黑體" pitchFamily="34" charset="-120"/>
            </a:rPr>
            <a:t>每天達成設定目標，自我實現</a:t>
          </a:r>
          <a:endParaRPr lang="zh-TW" altLang="en-US" sz="2300" b="1" kern="1200" dirty="0"/>
        </a:p>
      </dsp:txBody>
      <dsp:txXfrm>
        <a:off x="0" y="998406"/>
        <a:ext cx="7080448" cy="543375"/>
      </dsp:txXfrm>
    </dsp:sp>
    <dsp:sp modelId="{886EB83A-A9EB-4DEE-833E-6AE8FC391C3B}">
      <dsp:nvSpPr>
        <dsp:cNvPr id="0" name=""/>
        <dsp:cNvSpPr/>
      </dsp:nvSpPr>
      <dsp:spPr>
        <a:xfrm>
          <a:off x="0" y="1541781"/>
          <a:ext cx="7080448" cy="9411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smtClean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實驗方式</a:t>
          </a:r>
          <a:endParaRPr lang="zh-TW" altLang="en-US" sz="3000" kern="1200" dirty="0"/>
        </a:p>
      </dsp:txBody>
      <dsp:txXfrm>
        <a:off x="45942" y="1587723"/>
        <a:ext cx="6988564" cy="849234"/>
      </dsp:txXfrm>
    </dsp:sp>
    <dsp:sp modelId="{1A729A96-A20D-44C6-A8D4-D675F8C5621F}">
      <dsp:nvSpPr>
        <dsp:cNvPr id="0" name=""/>
        <dsp:cNvSpPr/>
      </dsp:nvSpPr>
      <dsp:spPr>
        <a:xfrm>
          <a:off x="0" y="2482899"/>
          <a:ext cx="7080448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80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b="1" kern="1200" dirty="0" smtClean="0">
              <a:ln w="31550" cmpd="sng">
                <a:prstDash val="solid"/>
              </a:ln>
              <a:latin typeface="微軟正黑體" pitchFamily="34" charset="-120"/>
              <a:ea typeface="微軟正黑體" pitchFamily="34" charset="-120"/>
            </a:rPr>
            <a:t>約家人、朋友一起每天運動三十分鐘</a:t>
          </a:r>
          <a:endParaRPr lang="zh-TW" altLang="en-US" sz="2300" b="1" kern="1200" dirty="0"/>
        </a:p>
      </dsp:txBody>
      <dsp:txXfrm>
        <a:off x="0" y="2482899"/>
        <a:ext cx="7080448" cy="543375"/>
      </dsp:txXfrm>
    </dsp:sp>
    <dsp:sp modelId="{DFCD448B-B690-4E0F-86E0-E53E1174312A}">
      <dsp:nvSpPr>
        <dsp:cNvPr id="0" name=""/>
        <dsp:cNvSpPr/>
      </dsp:nvSpPr>
      <dsp:spPr>
        <a:xfrm>
          <a:off x="0" y="3026274"/>
          <a:ext cx="7080448" cy="9411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b="1" kern="1200" smtClean="0">
              <a:ln w="19050"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預期成果</a:t>
          </a:r>
          <a:endParaRPr lang="zh-TW" altLang="en-US" sz="3000" kern="1200" dirty="0"/>
        </a:p>
      </dsp:txBody>
      <dsp:txXfrm>
        <a:off x="45942" y="3072216"/>
        <a:ext cx="6988564" cy="849234"/>
      </dsp:txXfrm>
    </dsp:sp>
    <dsp:sp modelId="{B9BA806E-0683-4948-A125-7F841B28B1EB}">
      <dsp:nvSpPr>
        <dsp:cNvPr id="0" name=""/>
        <dsp:cNvSpPr/>
      </dsp:nvSpPr>
      <dsp:spPr>
        <a:xfrm>
          <a:off x="0" y="3967393"/>
          <a:ext cx="7080448" cy="543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804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300" b="1" kern="1200" dirty="0" smtClean="0">
              <a:ln w="31550" cmpd="sng">
                <a:prstDash val="solid"/>
              </a:ln>
              <a:latin typeface="微軟正黑體" pitchFamily="34" charset="-120"/>
              <a:ea typeface="微軟正黑體" pitchFamily="34" charset="-120"/>
            </a:rPr>
            <a:t>堅持每天運動，達成健康規律的生活</a:t>
          </a:r>
          <a:endParaRPr lang="zh-TW" altLang="en-US" sz="2300" b="1" kern="1200" dirty="0"/>
        </a:p>
      </dsp:txBody>
      <dsp:txXfrm>
        <a:off x="0" y="3967393"/>
        <a:ext cx="7080448" cy="543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AAB-4751-4653-A6BE-F9C96E16AD19}" type="datetimeFigureOut">
              <a:rPr lang="zh-TW" altLang="en-US" smtClean="0"/>
              <a:t>2016/1/8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AA8-29FB-47A7-936E-074FE5792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15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AAB-4751-4653-A6BE-F9C96E16AD19}" type="datetimeFigureOut">
              <a:rPr lang="zh-TW" altLang="en-US" smtClean="0"/>
              <a:t>2016/1/8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AA8-29FB-47A7-936E-074FE5792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3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AAB-4751-4653-A6BE-F9C96E16AD19}" type="datetimeFigureOut">
              <a:rPr lang="zh-TW" altLang="en-US" smtClean="0"/>
              <a:t>2016/1/8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AA8-29FB-47A7-936E-074FE5792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33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AAB-4751-4653-A6BE-F9C96E16AD19}" type="datetimeFigureOut">
              <a:rPr lang="zh-TW" altLang="en-US" smtClean="0"/>
              <a:t>2016/1/8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AA8-29FB-47A7-936E-074FE5792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3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AAB-4751-4653-A6BE-F9C96E16AD19}" type="datetimeFigureOut">
              <a:rPr lang="zh-TW" altLang="en-US" smtClean="0"/>
              <a:t>2016/1/8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AA8-29FB-47A7-936E-074FE5792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50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AAB-4751-4653-A6BE-F9C96E16AD19}" type="datetimeFigureOut">
              <a:rPr lang="zh-TW" altLang="en-US" smtClean="0"/>
              <a:t>2016/1/8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AA8-29FB-47A7-936E-074FE5792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69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AAB-4751-4653-A6BE-F9C96E16AD19}" type="datetimeFigureOut">
              <a:rPr lang="zh-TW" altLang="en-US" smtClean="0"/>
              <a:t>2016/1/8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AA8-29FB-47A7-936E-074FE5792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75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AAB-4751-4653-A6BE-F9C96E16AD19}" type="datetimeFigureOut">
              <a:rPr lang="zh-TW" altLang="en-US" smtClean="0"/>
              <a:t>2016/1/8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AA8-29FB-47A7-936E-074FE5792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08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AAB-4751-4653-A6BE-F9C96E16AD19}" type="datetimeFigureOut">
              <a:rPr lang="zh-TW" altLang="en-US" smtClean="0"/>
              <a:t>2016/1/8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AA8-29FB-47A7-936E-074FE5792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08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AAB-4751-4653-A6BE-F9C96E16AD19}" type="datetimeFigureOut">
              <a:rPr lang="zh-TW" altLang="en-US" smtClean="0"/>
              <a:t>2016/1/8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AA8-29FB-47A7-936E-074FE5792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36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5AAB-4751-4653-A6BE-F9C96E16AD19}" type="datetimeFigureOut">
              <a:rPr lang="zh-TW" altLang="en-US" smtClean="0"/>
              <a:t>2016/1/8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4AA8-29FB-47A7-936E-074FE5792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848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57"/>
            </a:gs>
            <a:gs pos="50000">
              <a:srgbClr val="FFFF6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F5AAB-4751-4653-A6BE-F9C96E16AD19}" type="datetimeFigureOut">
              <a:rPr lang="zh-TW" altLang="en-US" smtClean="0"/>
              <a:t>2016/1/8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B4AA8-29FB-47A7-936E-074FE57926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62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openxmlformats.org/officeDocument/2006/relationships/image" Target="../media/image5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27" y="0"/>
            <a:ext cx="9169127" cy="695739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28792" cy="1470025"/>
          </a:xfrm>
        </p:spPr>
        <p:txBody>
          <a:bodyPr>
            <a:noAutofit/>
          </a:bodyPr>
          <a:lstStyle/>
          <a:p>
            <a:r>
              <a:rPr lang="zh-TW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幸福微實驗</a:t>
            </a:r>
            <a:r>
              <a:rPr lang="en-US" altLang="zh-TW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健康生活</a:t>
            </a:r>
            <a:r>
              <a:rPr lang="en-US" altLang="zh-TW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第五組</a:t>
            </a:r>
            <a:endParaRPr lang="zh-TW" alt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51720" y="1726096"/>
            <a:ext cx="4379924" cy="1752600"/>
          </a:xfrm>
        </p:spPr>
        <p:txBody>
          <a:bodyPr/>
          <a:lstStyle/>
          <a:p>
            <a:r>
              <a:rPr lang="zh-TW" alt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組員</a:t>
            </a:r>
            <a:r>
              <a:rPr lang="en-US" altLang="zh-TW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劉誌杰 陳益晟</a:t>
            </a:r>
            <a:r>
              <a:rPr lang="en-US" altLang="zh-TW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陳沼娜 蔡炎桐</a:t>
            </a:r>
            <a:r>
              <a:rPr lang="en-US" altLang="zh-TW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	</a:t>
            </a:r>
            <a:r>
              <a:rPr lang="zh-TW" alt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呂煜善 孫榛淋</a:t>
            </a:r>
            <a:endParaRPr lang="zh-TW" altLang="en-U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79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>
          <a:xfrm>
            <a:off x="0" y="18864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幸福微實驗</a:t>
            </a:r>
            <a:r>
              <a:rPr lang="en-US" altLang="zh-TW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健康生活</a:t>
            </a:r>
            <a:endParaRPr lang="zh-TW" alt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3740777403"/>
              </p:ext>
            </p:extLst>
          </p:nvPr>
        </p:nvGraphicFramePr>
        <p:xfrm>
          <a:off x="1187624" y="1678633"/>
          <a:ext cx="7080448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795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幸福微實驗前</a:t>
            </a:r>
            <a:endParaRPr lang="zh-TW" alt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45659" y="2305615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在</a:t>
            </a:r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這次實驗之前，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其實大家早就有想要</a:t>
            </a:r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養成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運動習慣的想法，</a:t>
            </a:r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可是沒有人逼著根本就連動都不想動，這次藉著這個實驗逼迫自己執行，雖然時間沒有很久，只有一個禮拜，但是至少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讓我們有了</a:t>
            </a:r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動力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去自我實現。</a:t>
            </a:r>
            <a:endParaRPr lang="zh-TW" altLang="en-US" sz="2800" spc="50" dirty="0">
              <a:ln w="0" cmpd="sng">
                <a:gradFill>
                  <a:gsLst>
                    <a:gs pos="70000">
                      <a:schemeClr val="accent6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85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過程與紀錄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3342890" cy="4624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4788024" y="1427088"/>
            <a:ext cx="3672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雖然不是第一次做微實驗，但卻是第一次以「運動」為實驗主題。過程中當然會覺得煩，因為自己平常不太愛運動，可是很神奇的，在運動完之後心情都會莫名的好，甚至雨過天晴的感覺，做什麼事情都順多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了！</a:t>
            </a:r>
            <a:endParaRPr lang="zh-TW" altLang="en-US" sz="2800" spc="50" dirty="0">
              <a:ln w="0" cmpd="sng">
                <a:gradFill>
                  <a:gsLst>
                    <a:gs pos="70000">
                      <a:schemeClr val="accent6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02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與紀錄</a:t>
            </a:r>
            <a:endParaRPr lang="zh-TW" alt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3995936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文字方塊 6"/>
          <p:cNvSpPr txBox="1"/>
          <p:nvPr/>
        </p:nvSpPr>
        <p:spPr>
          <a:xfrm>
            <a:off x="5220072" y="1628800"/>
            <a:ext cx="3024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zh-TW" altLang="en-US" sz="2800" spc="50" dirty="0" smtClean="0">
                <a:ln w="1270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這次的幸福微實驗不僅讓我們更健康也讓我的人際關係更好 ，原本只會宅在家裡玩電腦的朋友也漸漸被我約出來打球！</a:t>
            </a:r>
            <a:endParaRPr lang="zh-TW" altLang="en-US" sz="2800" spc="50" dirty="0">
              <a:ln w="12700" cmpd="sng">
                <a:gradFill>
                  <a:gsLst>
                    <a:gs pos="70000">
                      <a:schemeClr val="accent6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821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過程</a:t>
            </a:r>
            <a:r>
              <a:rPr lang="zh-TW" alt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與紀錄</a:t>
            </a:r>
            <a:endParaRPr lang="zh-TW" alt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58"/>
          <a:stretch/>
        </p:blipFill>
        <p:spPr>
          <a:xfrm>
            <a:off x="1043608" y="1412776"/>
            <a:ext cx="3456384" cy="513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字方塊 3"/>
          <p:cNvSpPr txBox="1"/>
          <p:nvPr/>
        </p:nvSpPr>
        <p:spPr>
          <a:xfrm>
            <a:off x="4688556" y="1556792"/>
            <a:ext cx="41319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即使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晚上這麼冷還是無法澆熄我對運動的熱情啊</a:t>
            </a:r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！運動不僅讓我們的專注力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提升，</a:t>
            </a:r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又可以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減輕</a:t>
            </a:r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課業上的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壓力，真的</a:t>
            </a:r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是大大增加了我們的幸福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感。</a:t>
            </a:r>
            <a:endParaRPr lang="zh-TW" altLang="en-US" sz="2800" spc="50" dirty="0">
              <a:ln w="0" cmpd="sng">
                <a:gradFill>
                  <a:gsLst>
                    <a:gs pos="70000">
                      <a:schemeClr val="accent6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http://img.taopic.com/uploads/allimg/131126/234766-131126114P8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00" y="3806602"/>
            <a:ext cx="216277" cy="2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taopic.com/uploads/allimg/131126/234766-131126114P8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829" y="3768288"/>
            <a:ext cx="216277" cy="23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4941168"/>
            <a:ext cx="1790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6" y="5123804"/>
            <a:ext cx="1790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48" y="5093568"/>
            <a:ext cx="1790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62" y="4988941"/>
            <a:ext cx="1790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093568"/>
            <a:ext cx="1790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31" y="5057923"/>
            <a:ext cx="1790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941168"/>
            <a:ext cx="17907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0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過程與紀錄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7088"/>
            <a:ext cx="4032448" cy="4872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4932040" y="1427088"/>
            <a:ext cx="3672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pc="50" dirty="0" smtClean="0">
                <a:ln w="1270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在這次微實驗中，我選擇了跑步，雖然跑完之後會很喘，但是在喘完之後，會有一種很舒暢的感覺，身體也會變得更健康</a:t>
            </a:r>
            <a:r>
              <a:rPr lang="zh-TW" altLang="en-US" sz="2800" spc="50" dirty="0">
                <a:ln w="1270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800" spc="50" dirty="0" smtClean="0">
                <a:ln w="1270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真是一兼二顧</a:t>
            </a:r>
            <a:r>
              <a:rPr lang="zh-TW" altLang="en-US" sz="2800" spc="50" dirty="0" smtClean="0">
                <a:ln w="1270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摸</a:t>
            </a:r>
            <a:r>
              <a:rPr lang="zh-TW" altLang="en-US" sz="2800" spc="50" dirty="0">
                <a:ln w="1270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蛤</a:t>
            </a:r>
            <a:r>
              <a:rPr lang="zh-TW" altLang="en-US" sz="2800" spc="50" dirty="0" smtClean="0">
                <a:ln w="1270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仔</a:t>
            </a:r>
            <a:r>
              <a:rPr lang="zh-TW" altLang="en-US" sz="2800" spc="50" dirty="0">
                <a:ln w="1270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兼洗</a:t>
            </a:r>
            <a:r>
              <a:rPr lang="zh-TW" altLang="en-US" sz="2800" spc="50" dirty="0" smtClean="0">
                <a:ln w="1270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軟正黑體" pitchFamily="34" charset="-120"/>
                <a:ea typeface="微軟正黑體" pitchFamily="34" charset="-120"/>
              </a:rPr>
              <a:t>褲！</a:t>
            </a:r>
            <a:endParaRPr lang="zh-TW" altLang="en-US" sz="2800" spc="50" dirty="0">
              <a:ln w="12700" cmpd="sng">
                <a:gradFill>
                  <a:gsLst>
                    <a:gs pos="70000">
                      <a:schemeClr val="accent6">
                        <a:lumMod val="75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00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實驗結果與心得</a:t>
            </a:r>
            <a:endParaRPr lang="zh-TW" altLang="en-US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8" y="2555160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經過這次幸福微實驗，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我們發現因為透過約家人或是朋友一起實驗的方式，所以也讓我們跟家人的關係更加</a:t>
            </a:r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緊密，同時人際關係也變得更好了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！短短兩</a:t>
            </a:r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個禮拜的實驗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，讓我們充分</a:t>
            </a:r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的了解到每天運動的確能增加幸福</a:t>
            </a:r>
            <a:r>
              <a:rPr lang="zh-TW" altLang="en-US" sz="2800" spc="50" dirty="0" smtClean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感</a:t>
            </a:r>
            <a:r>
              <a:rPr lang="zh-TW" altLang="en-US" sz="2800" spc="50" dirty="0">
                <a:ln w="0" cmpd="sng">
                  <a:gradFill>
                    <a:gsLst>
                      <a:gs pos="70000">
                        <a:schemeClr val="accent6">
                          <a:lumMod val="75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微軟正黑體" pitchFamily="34" charset="-120"/>
                <a:ea typeface="微軟正黑體" pitchFamily="34" charset="-12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8565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altLang="zh-TW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END</a:t>
            </a:r>
            <a:br>
              <a:rPr lang="en-US" altLang="zh-TW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  <a:ea typeface="微軟正黑體" pitchFamily="34" charset="-120"/>
              </a:rPr>
              <a:t>謝謝各位的聆聽</a:t>
            </a:r>
            <a:endParaRPr lang="zh-TW" alt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2485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382</Words>
  <Application>Microsoft Office PowerPoint</Application>
  <PresentationFormat>如螢幕大小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佈景主題</vt:lpstr>
      <vt:lpstr>幸福微實驗-健康生活 第五組</vt:lpstr>
      <vt:lpstr>PowerPoint 簡報</vt:lpstr>
      <vt:lpstr>幸福微實驗前</vt:lpstr>
      <vt:lpstr>過程與紀錄</vt:lpstr>
      <vt:lpstr>過程與紀錄</vt:lpstr>
      <vt:lpstr>過程與紀錄</vt:lpstr>
      <vt:lpstr>過程與紀錄</vt:lpstr>
      <vt:lpstr>實驗結果與心得</vt:lpstr>
      <vt:lpstr>END 謝謝各位的聆聽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幸福微實驗-健康生活 第五組</dc:title>
  <dc:creator>fcm</dc:creator>
  <cp:lastModifiedBy>陳沼娜</cp:lastModifiedBy>
  <cp:revision>24</cp:revision>
  <dcterms:created xsi:type="dcterms:W3CDTF">2016-01-07T10:11:02Z</dcterms:created>
  <dcterms:modified xsi:type="dcterms:W3CDTF">2016-01-08T02:30:21Z</dcterms:modified>
</cp:coreProperties>
</file>