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1942" autoAdjust="0"/>
  </p:normalViewPr>
  <p:slideViewPr>
    <p:cSldViewPr>
      <p:cViewPr varScale="1">
        <p:scale>
          <a:sx n="51" d="100"/>
          <a:sy n="51" d="100"/>
        </p:scale>
        <p:origin x="-17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092EC7-CFA4-465B-A583-3A90DF5D3A48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F7FB5-976A-4C70-ADE5-C71ECD1A34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台灣的社會已逐漸高齡化，而且行動不便者越來越多，在沒公德心的台灣路霸稱雄的馬路上，行動障礙者如何保護安全</a:t>
            </a:r>
            <a:r>
              <a:rPr lang="en-US" altLang="zh-TW" dirty="0" smtClean="0"/>
              <a:t>?</a:t>
            </a:r>
          </a:p>
          <a:p>
            <a:r>
              <a:rPr lang="zh-TW" altLang="en-US" dirty="0" smtClean="0"/>
              <a:t>相信很多人都看過有許多行動不便者在路口等紅綠燈，由於秒數太短，或者汽機車不禮讓等原因，</a:t>
            </a:r>
            <a:endParaRPr lang="en-US" altLang="zh-TW" dirty="0" smtClean="0"/>
          </a:p>
          <a:p>
            <a:r>
              <a:rPr lang="zh-TW" altLang="en-US" dirty="0" smtClean="0"/>
              <a:t>使得過一個馬路必須要數分鐘，為了改善此情況，我們才設計了這個專題。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紅綠燈不長眼，所以想要讓弱勢者安全的通過紅綠燈，勢必得控制紅綠燈的燈號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以</a:t>
            </a:r>
            <a:r>
              <a:rPr lang="en-US" altLang="zh-TW" dirty="0" smtClean="0"/>
              <a:t>RFID</a:t>
            </a:r>
            <a:r>
              <a:rPr lang="zh-TW" altLang="en-US" dirty="0" smtClean="0"/>
              <a:t>來控制紅綠燈是比較簡單也切實際的</a:t>
            </a:r>
            <a:endParaRPr lang="en-US" altLang="zh-TW" dirty="0" smtClean="0"/>
          </a:p>
          <a:p>
            <a:r>
              <a:rPr lang="zh-TW" altLang="en-US" dirty="0" smtClean="0"/>
              <a:t>通常行動不便者若是要外出，都會輔以輪椅、拐杖等器具，可以在上面搭載</a:t>
            </a:r>
            <a:r>
              <a:rPr lang="en-US" altLang="zh-TW" dirty="0" smtClean="0"/>
              <a:t>RFID</a:t>
            </a:r>
            <a:r>
              <a:rPr lang="zh-TW" altLang="en-US" dirty="0" smtClean="0"/>
              <a:t>控制器</a:t>
            </a:r>
            <a:endParaRPr lang="en-US" altLang="zh-TW" dirty="0" smtClean="0"/>
          </a:p>
          <a:p>
            <a:r>
              <a:rPr lang="zh-TW" altLang="en-US" dirty="0" smtClean="0"/>
              <a:t>只需要按鈕就可以改變燈號，讓行動不便者通過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同時也可以追加</a:t>
            </a:r>
            <a:r>
              <a:rPr lang="en-US" altLang="zh-TW" dirty="0" smtClean="0"/>
              <a:t>GPS</a:t>
            </a:r>
            <a:r>
              <a:rPr lang="zh-TW" altLang="en-US" dirty="0" smtClean="0"/>
              <a:t>定位的功能，方便照護者隨時確認行動不便者的位址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F7FB5-976A-4C70-ADE5-C71ECD1A344D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F7FB5-976A-4C70-ADE5-C71ECD1A344D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RFID</a:t>
            </a:r>
            <a:r>
              <a:rPr lang="zh-TW" altLang="en-US" dirty="0" smtClean="0"/>
              <a:t>在現在生活中便已被大量使用，由於其具有無線傳輸的功能</a:t>
            </a:r>
            <a:endParaRPr lang="en-US" altLang="zh-TW" dirty="0" smtClean="0"/>
          </a:p>
          <a:p>
            <a:r>
              <a:rPr lang="zh-TW" altLang="en-US" dirty="0" smtClean="0"/>
              <a:t>因此用簡單的方法改變燈號我們認為是可行的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而</a:t>
            </a:r>
            <a:r>
              <a:rPr lang="en-US" altLang="zh-TW" dirty="0" smtClean="0"/>
              <a:t>GPS</a:t>
            </a:r>
            <a:r>
              <a:rPr lang="zh-TW" altLang="en-US" dirty="0" smtClean="0"/>
              <a:t>定位系統更是不用提，甚至現在就有相當多的醫院使用</a:t>
            </a:r>
            <a:endParaRPr lang="en-US" altLang="zh-TW" dirty="0" smtClean="0"/>
          </a:p>
          <a:p>
            <a:r>
              <a:rPr lang="zh-TW" altLang="en-US" dirty="0" smtClean="0"/>
              <a:t>被廣泛用於掌握病患行蹤、或者病患曾經到過的地方等等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上面兩種技術難度並不太高，而最重要的一點，就是要裝在行動障礙者隨身的物品上</a:t>
            </a:r>
            <a:endParaRPr lang="en-US" altLang="zh-TW" dirty="0" smtClean="0"/>
          </a:p>
          <a:p>
            <a:r>
              <a:rPr lang="zh-TW" altLang="en-US" dirty="0" smtClean="0"/>
              <a:t>行動障礙者通常無法獨立且直接外出，必然需要器具的輔助</a:t>
            </a:r>
            <a:endParaRPr lang="en-US" altLang="zh-TW" dirty="0" smtClean="0"/>
          </a:p>
          <a:p>
            <a:r>
              <a:rPr lang="zh-TW" altLang="en-US" dirty="0" smtClean="0"/>
              <a:t>除了裝設在器具上，使用時的步驟也要考慮</a:t>
            </a:r>
            <a:endParaRPr lang="en-US" altLang="zh-TW" dirty="0" smtClean="0"/>
          </a:p>
          <a:p>
            <a:r>
              <a:rPr lang="zh-TW" altLang="en-US" dirty="0" smtClean="0"/>
              <a:t>除了手動改變號誌外，也可以使用自動感應的方式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F7FB5-976A-4C70-ADE5-C71ECD1A344D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由於裝設需要成本，全台灣更有數不清的紅綠燈，要全數裝設可能有困難</a:t>
            </a:r>
            <a:endParaRPr lang="en-US" altLang="zh-TW" dirty="0" smtClean="0"/>
          </a:p>
          <a:p>
            <a:r>
              <a:rPr lang="zh-TW" altLang="en-US" dirty="0" smtClean="0"/>
              <a:t>因此目前的構想為：在病患可能的移動範圍內，裝上該設備即可</a:t>
            </a:r>
            <a:endParaRPr lang="en-US" altLang="zh-TW" dirty="0" smtClean="0"/>
          </a:p>
          <a:p>
            <a:r>
              <a:rPr lang="zh-TW" altLang="en-US" dirty="0" smtClean="0"/>
              <a:t>比方說在療養院周圍</a:t>
            </a:r>
            <a:r>
              <a:rPr lang="en-US" altLang="zh-TW" dirty="0" smtClean="0"/>
              <a:t>1~2</a:t>
            </a:r>
            <a:r>
              <a:rPr lang="zh-TW" altLang="en-US" dirty="0" smtClean="0"/>
              <a:t>公里內的紅綠燈，於此範圍裝設，可以降低成本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改變燈號變成紅燈，固然可以增加行動不便者的權益，但相對的，交通情況必然會變差</a:t>
            </a:r>
            <a:endParaRPr lang="en-US" altLang="zh-TW" dirty="0" smtClean="0"/>
          </a:p>
          <a:p>
            <a:r>
              <a:rPr lang="zh-TW" altLang="en-US" dirty="0" smtClean="0"/>
              <a:t>若是頻繁的有行動不便者要通過馬路，可能造成交通打結</a:t>
            </a:r>
            <a:endParaRPr lang="en-US" altLang="zh-TW" dirty="0" smtClean="0"/>
          </a:p>
          <a:p>
            <a:r>
              <a:rPr lang="zh-TW" altLang="en-US" dirty="0" smtClean="0"/>
              <a:t>改善方法：交通顛峰時段，不會立刻改變燈號，而是以</a:t>
            </a:r>
            <a:r>
              <a:rPr lang="en-US" altLang="zh-TW" dirty="0" smtClean="0"/>
              <a:t>”</a:t>
            </a:r>
            <a:r>
              <a:rPr lang="zh-TW" altLang="en-US" dirty="0" smtClean="0"/>
              <a:t>延長正常紅燈秒數</a:t>
            </a:r>
            <a:r>
              <a:rPr lang="en-US" altLang="zh-TW" dirty="0" smtClean="0"/>
              <a:t>”</a:t>
            </a:r>
            <a:r>
              <a:rPr lang="zh-TW" altLang="en-US" dirty="0" smtClean="0"/>
              <a:t>的方法</a:t>
            </a:r>
            <a:endParaRPr lang="en-US" altLang="zh-TW" dirty="0" smtClean="0"/>
          </a:p>
          <a:p>
            <a:r>
              <a:rPr lang="zh-TW" altLang="en-US" dirty="0" smtClean="0"/>
              <a:t>而同樣一台</a:t>
            </a:r>
            <a:r>
              <a:rPr lang="en-US" altLang="zh-TW" dirty="0" smtClean="0"/>
              <a:t>(</a:t>
            </a:r>
            <a:r>
              <a:rPr lang="zh-TW" altLang="en-US" dirty="0" smtClean="0"/>
              <a:t>同一位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，也會加上一定時間</a:t>
            </a:r>
            <a:r>
              <a:rPr lang="en-US" altLang="zh-TW" dirty="0" smtClean="0"/>
              <a:t>(</a:t>
            </a:r>
            <a:r>
              <a:rPr lang="zh-TW" altLang="en-US" dirty="0" smtClean="0"/>
              <a:t>可能是數分鐘</a:t>
            </a:r>
            <a:r>
              <a:rPr lang="en-US" altLang="zh-TW" dirty="0" smtClean="0"/>
              <a:t>)</a:t>
            </a:r>
            <a:r>
              <a:rPr lang="zh-TW" altLang="en-US" dirty="0" smtClean="0"/>
              <a:t>內，無法再強制改變同樣紅綠燈的號誌等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若是裝給行動不便者，大致上沒有問題，因為其行動範圍與頻率其實很有限</a:t>
            </a:r>
            <a:endParaRPr lang="en-US" altLang="zh-TW" dirty="0" smtClean="0"/>
          </a:p>
          <a:p>
            <a:r>
              <a:rPr lang="zh-TW" altLang="en-US" dirty="0" smtClean="0"/>
              <a:t>但若是被有心人濫用，就會相當麻煩</a:t>
            </a:r>
            <a:endParaRPr lang="en-US" altLang="zh-TW" dirty="0" smtClean="0"/>
          </a:p>
          <a:p>
            <a:r>
              <a:rPr lang="zh-TW" altLang="en-US" dirty="0" smtClean="0"/>
              <a:t>改善方法：設置裝機時，必須要嚴格的檢查</a:t>
            </a:r>
            <a:r>
              <a:rPr lang="en-US" altLang="zh-TW" dirty="0" smtClean="0"/>
              <a:t>(</a:t>
            </a:r>
            <a:r>
              <a:rPr lang="zh-TW" altLang="en-US" dirty="0" smtClean="0"/>
              <a:t>殘障手冊、看護證明等等</a:t>
            </a:r>
            <a:r>
              <a:rPr lang="en-US" altLang="zh-TW" dirty="0" smtClean="0"/>
              <a:t>)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RFID</a:t>
            </a:r>
            <a:r>
              <a:rPr lang="zh-TW" altLang="en-US" dirty="0" smtClean="0"/>
              <a:t>容易受到電磁波的干擾，因而沒有效果</a:t>
            </a:r>
            <a:r>
              <a:rPr lang="en-US" altLang="zh-TW" dirty="0" smtClean="0"/>
              <a:t>(</a:t>
            </a:r>
            <a:r>
              <a:rPr lang="zh-TW" altLang="en-US" dirty="0" smtClean="0"/>
              <a:t>其實只要靠近一點就可以了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較大的問題是，若行動不便者不使用就沒有意義</a:t>
            </a:r>
            <a:endParaRPr lang="en-US" altLang="zh-TW" dirty="0" smtClean="0"/>
          </a:p>
          <a:p>
            <a:r>
              <a:rPr lang="zh-TW" altLang="en-US" dirty="0" smtClean="0"/>
              <a:t>雖然說很難想像行動不便者不依靠任何器具的幫助就到街上亂跑</a:t>
            </a:r>
            <a:endParaRPr lang="en-US" altLang="zh-TW" dirty="0" smtClean="0"/>
          </a:p>
          <a:p>
            <a:r>
              <a:rPr lang="zh-TW" altLang="en-US" dirty="0" smtClean="0"/>
              <a:t>但俗話說夜路走多就會碰到鬼，阿珍也能站起來</a:t>
            </a:r>
            <a:endParaRPr lang="en-US" altLang="zh-TW" dirty="0" smtClean="0"/>
          </a:p>
          <a:p>
            <a:r>
              <a:rPr lang="zh-TW" altLang="en-US" dirty="0" smtClean="0"/>
              <a:t>這方面只能靠照顧者多留意</a:t>
            </a:r>
            <a:endParaRPr lang="en-US" altLang="zh-TW" dirty="0" smtClean="0"/>
          </a:p>
          <a:p>
            <a:r>
              <a:rPr lang="zh-TW" altLang="en-US" dirty="0" smtClean="0"/>
              <a:t>還有若行動不便者不會使用該設備，那也無法發揮其效果</a:t>
            </a:r>
            <a:endParaRPr lang="en-US" altLang="zh-TW" dirty="0" smtClean="0"/>
          </a:p>
          <a:p>
            <a:r>
              <a:rPr lang="zh-TW" altLang="en-US" dirty="0" smtClean="0"/>
              <a:t>基本上只要做好簡便的使用方法</a:t>
            </a:r>
            <a:r>
              <a:rPr lang="en-US" altLang="zh-TW" dirty="0" smtClean="0"/>
              <a:t>(</a:t>
            </a:r>
            <a:r>
              <a:rPr lang="zh-TW" altLang="en-US" dirty="0" smtClean="0"/>
              <a:t>或改成直接感應式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，就可以減少這些狀況的發生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F7FB5-976A-4C70-ADE5-C71ECD1A344D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F7FB5-976A-4C70-ADE5-C71ECD1A344D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864B-D715-4C65-B9B0-3348917C5B63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792C-58E2-44A3-8066-2C5376B0E3F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864B-D715-4C65-B9B0-3348917C5B63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792C-58E2-44A3-8066-2C5376B0E3F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864B-D715-4C65-B9B0-3348917C5B63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792C-58E2-44A3-8066-2C5376B0E3F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864B-D715-4C65-B9B0-3348917C5B63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792C-58E2-44A3-8066-2C5376B0E3F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864B-D715-4C65-B9B0-3348917C5B63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792C-58E2-44A3-8066-2C5376B0E3F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864B-D715-4C65-B9B0-3348917C5B63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792C-58E2-44A3-8066-2C5376B0E3F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864B-D715-4C65-B9B0-3348917C5B63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792C-58E2-44A3-8066-2C5376B0E3F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864B-D715-4C65-B9B0-3348917C5B63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792C-58E2-44A3-8066-2C5376B0E3F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864B-D715-4C65-B9B0-3348917C5B63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792C-58E2-44A3-8066-2C5376B0E3F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864B-D715-4C65-B9B0-3348917C5B63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792C-58E2-44A3-8066-2C5376B0E3F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864B-D715-4C65-B9B0-3348917C5B63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792C-58E2-44A3-8066-2C5376B0E3F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4864B-D715-4C65-B9B0-3348917C5B63}" type="datetimeFigureOut">
              <a:rPr lang="zh-TW" altLang="en-US" smtClean="0"/>
              <a:pPr/>
              <a:t>2012/12/28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9792C-58E2-44A3-8066-2C5376B0E3F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gbas.gov.tw/public/Data/8351191571.pdf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utooo.net/utf8-classid123-id52518.html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l="-2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ctrTitle"/>
          </p:nvPr>
        </p:nvSpPr>
        <p:spPr>
          <a:xfrm>
            <a:off x="714348" y="344472"/>
            <a:ext cx="7772400" cy="869950"/>
          </a:xfrm>
        </p:spPr>
        <p:txBody>
          <a:bodyPr/>
          <a:lstStyle/>
          <a:p>
            <a:r>
              <a:rPr lang="zh-TW" altLang="en-US" sz="4800" b="1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殘障手冊的行動晶片 </a:t>
            </a:r>
            <a:endParaRPr lang="fr-CA" altLang="zh-TW" sz="4800" b="1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Sous-titre 2"/>
          <p:cNvSpPr>
            <a:spLocks noGrp="1"/>
          </p:cNvSpPr>
          <p:nvPr>
            <p:ph type="subTitle" idx="1"/>
          </p:nvPr>
        </p:nvSpPr>
        <p:spPr>
          <a:xfrm>
            <a:off x="0" y="1714488"/>
            <a:ext cx="9144000" cy="4286280"/>
          </a:xfrm>
        </p:spPr>
        <p:txBody>
          <a:bodyPr>
            <a:normAutofit lnSpcReduction="10000"/>
          </a:bodyPr>
          <a:lstStyle/>
          <a:p>
            <a:r>
              <a:rPr lang="zh-TW" altLang="en-US" sz="43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itchFamily="65" charset="-120"/>
                <a:ea typeface="標楷體" pitchFamily="65" charset="-120"/>
              </a:rPr>
              <a:t>工程與社會期末報告</a:t>
            </a:r>
            <a:r>
              <a:rPr lang="en-US" altLang="zh-TW" sz="43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itchFamily="65" charset="-120"/>
                <a:ea typeface="標楷體" pitchFamily="65" charset="-120"/>
              </a:rPr>
              <a:t>—</a:t>
            </a:r>
            <a:r>
              <a:rPr lang="zh-TW" altLang="en-US" sz="43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itchFamily="65" charset="-120"/>
                <a:ea typeface="標楷體" pitchFamily="65" charset="-120"/>
              </a:rPr>
              <a:t>第四組</a:t>
            </a:r>
            <a:endParaRPr lang="en-US" altLang="zh-TW" sz="4300" b="1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4300" b="1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3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itchFamily="65" charset="-120"/>
                <a:ea typeface="標楷體" pitchFamily="65" charset="-120"/>
              </a:rPr>
              <a:t>報告者：方泓瑋</a:t>
            </a:r>
            <a:endParaRPr lang="en-US" altLang="zh-TW" sz="4300" b="1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43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13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300" dirty="0" smtClean="0">
                <a:solidFill>
                  <a:schemeClr val="accent4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組員：蘇柏榕、李政憲、顏嘉穎</a:t>
            </a:r>
            <a:endParaRPr lang="en-US" altLang="zh-TW" sz="3300" dirty="0" smtClean="0">
              <a:solidFill>
                <a:schemeClr val="accent4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300" dirty="0" smtClean="0">
                <a:solidFill>
                  <a:schemeClr val="accent4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李嘉翃</a:t>
            </a:r>
            <a:r>
              <a:rPr lang="zh-TW" altLang="en-US" sz="3300" dirty="0">
                <a:solidFill>
                  <a:schemeClr val="accent4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300" dirty="0" smtClean="0">
                <a:solidFill>
                  <a:schemeClr val="accent4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劉俊呈、蔡惠宇</a:t>
            </a:r>
            <a:r>
              <a:rPr lang="zh-TW" altLang="en-US" sz="3300" dirty="0">
                <a:solidFill>
                  <a:schemeClr val="accent4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300" dirty="0" smtClean="0">
                <a:solidFill>
                  <a:schemeClr val="accent4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簡啟任</a:t>
            </a:r>
            <a:endParaRPr lang="fr-CA" altLang="zh-TW" sz="3300" dirty="0" smtClean="0">
              <a:solidFill>
                <a:schemeClr val="accent4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143125" y="274638"/>
            <a:ext cx="6543675" cy="1143000"/>
          </a:xfrm>
        </p:spPr>
        <p:txBody>
          <a:bodyPr/>
          <a:lstStyle/>
          <a:p>
            <a:pPr algn="l"/>
            <a:r>
              <a:rPr lang="zh-TW" altLang="en-US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開發動機、簡介</a:t>
            </a:r>
            <a:endParaRPr lang="fr-CA" altLang="zh-TW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2143125" y="1500174"/>
            <a:ext cx="7000875" cy="4857783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針對行動不便者開發的設備。</a:t>
            </a:r>
            <a:endParaRPr lang="en-US" altLang="zh-TW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控制紅綠燈燈號，讓行動不便者能夠更方便的通過紅綠燈。</a:t>
            </a:r>
            <a:endParaRPr lang="en-US" altLang="zh-TW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以</a:t>
            </a:r>
            <a:r>
              <a:rPr lang="en-US" altLang="zh-TW" dirty="0" smtClean="0">
                <a:solidFill>
                  <a:srgbClr val="438BC4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RFID</a:t>
            </a:r>
            <a:r>
              <a:rPr lang="zh-TW" altLang="en-US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控制紅綠燈。</a:t>
            </a:r>
            <a:endParaRPr lang="en-US" altLang="zh-TW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同時能夠確定行動不便者的位置。</a:t>
            </a:r>
            <a:endParaRPr lang="fr-CA" altLang="zh-TW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85775" y="428625"/>
            <a:ext cx="8229600" cy="6429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系統概述</a:t>
            </a:r>
            <a:endParaRPr lang="fr-CA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285720" y="1357298"/>
            <a:ext cx="8643998" cy="492922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sz="3400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隨身器具：輪椅、拐杖等</a:t>
            </a:r>
            <a:endParaRPr lang="fr-CA" altLang="zh-TW" sz="3400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  <a:p>
            <a:pPr lvl="1">
              <a:defRPr/>
            </a:pPr>
            <a:r>
              <a:rPr lang="zh-TW" altLang="en-US" sz="3000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裝載控制端於此，用來控制紅綠燈的燈號，待要通過時再行動作；若要追加</a:t>
            </a:r>
            <a:r>
              <a:rPr lang="en-US" altLang="zh-TW" sz="3000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GPS</a:t>
            </a:r>
            <a:r>
              <a:rPr lang="zh-TW" altLang="en-US" sz="3000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功能，接收器也同樣安裝於此。</a:t>
            </a:r>
            <a:endParaRPr lang="en-US" altLang="zh-TW" sz="3000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  <a:p>
            <a:pPr lvl="1">
              <a:buFont typeface="Arial" pitchFamily="34" charset="0"/>
              <a:buChar char="•"/>
              <a:defRPr/>
            </a:pPr>
            <a:endParaRPr lang="en-US" altLang="zh-TW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defRPr/>
            </a:pPr>
            <a:r>
              <a:rPr lang="zh-TW" altLang="en-US" sz="3400" dirty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接收</a:t>
            </a:r>
            <a:r>
              <a:rPr lang="zh-TW" altLang="en-US" sz="3400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端：紅綠燈控制器</a:t>
            </a:r>
            <a:endParaRPr lang="en-US" altLang="zh-TW" sz="3400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  <a:p>
            <a:pPr lvl="1">
              <a:defRPr/>
            </a:pPr>
            <a:r>
              <a:rPr lang="zh-TW" altLang="en-US" sz="3000" dirty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接收端</a:t>
            </a:r>
            <a:r>
              <a:rPr lang="zh-TW" altLang="en-US" sz="3000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收到訊號後，會暫時改變燈號，在行人通過後，再將燈號改變。</a:t>
            </a:r>
            <a:endParaRPr lang="en-US" altLang="zh-TW" sz="3000" dirty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85775" y="428625"/>
            <a:ext cx="8229600" cy="6429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使用方法及原理</a:t>
            </a:r>
            <a:endParaRPr lang="fr-CA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sz="4000" dirty="0" smtClean="0">
                <a:solidFill>
                  <a:srgbClr val="438BC4"/>
                </a:solidFill>
              </a:rPr>
              <a:t>RFID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000" dirty="0">
              <a:solidFill>
                <a:srgbClr val="438BC4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sz="4000" dirty="0" smtClean="0">
                <a:solidFill>
                  <a:srgbClr val="438BC4"/>
                </a:solidFill>
              </a:rPr>
              <a:t>GPS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000" dirty="0">
              <a:solidFill>
                <a:srgbClr val="438BC4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sz="4000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安裝於器具上</a:t>
            </a:r>
            <a:endParaRPr lang="fr-CA" sz="4000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85775" y="428625"/>
            <a:ext cx="8229600" cy="6429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使用方法及原理</a:t>
            </a:r>
            <a:endParaRPr lang="fr-CA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2596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sz="4000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成本</a:t>
            </a:r>
            <a:endParaRPr lang="en-US" altLang="zh-TW" sz="4000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000" dirty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sz="4000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交通狀況</a:t>
            </a:r>
            <a:endParaRPr lang="en-US" altLang="zh-TW" sz="4000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000" dirty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sz="4000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濫用問題</a:t>
            </a:r>
            <a:endParaRPr lang="en-US" altLang="zh-TW" sz="4000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000" dirty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sz="4000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使用狀況</a:t>
            </a:r>
            <a:endParaRPr lang="fr-CA" sz="4000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143125" y="274638"/>
            <a:ext cx="6543675" cy="1143000"/>
          </a:xfrm>
        </p:spPr>
        <p:txBody>
          <a:bodyPr/>
          <a:lstStyle/>
          <a:p>
            <a:pPr algn="l"/>
            <a:r>
              <a:rPr lang="zh-TW" altLang="en-US" b="1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實作進度規劃</a:t>
            </a:r>
            <a:endParaRPr lang="fr-CA" altLang="zh-TW" b="1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2143125" y="1600200"/>
            <a:ext cx="6543675" cy="4525963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>
                <a:solidFill>
                  <a:srgbClr val="438BC4"/>
                </a:solidFill>
              </a:rPr>
              <a:t>1.RFID</a:t>
            </a:r>
            <a:r>
              <a:rPr lang="zh-TW" altLang="en-US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的開發</a:t>
            </a:r>
            <a:endParaRPr lang="en-US" altLang="zh-TW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dirty="0">
              <a:solidFill>
                <a:srgbClr val="438BC4"/>
              </a:solidFill>
            </a:endParaRPr>
          </a:p>
          <a:p>
            <a:pPr>
              <a:buNone/>
            </a:pPr>
            <a:r>
              <a:rPr lang="en-US" altLang="zh-TW" dirty="0" smtClean="0">
                <a:solidFill>
                  <a:srgbClr val="438BC4"/>
                </a:solidFill>
              </a:rPr>
              <a:t>2.GPS</a:t>
            </a:r>
            <a:r>
              <a:rPr lang="zh-TW" altLang="en-US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的開發</a:t>
            </a:r>
            <a:endParaRPr lang="en-US" altLang="zh-TW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dirty="0">
              <a:solidFill>
                <a:srgbClr val="438BC4"/>
              </a:solidFill>
            </a:endParaRPr>
          </a:p>
          <a:p>
            <a:pPr>
              <a:buNone/>
            </a:pPr>
            <a:r>
              <a:rPr lang="en-US" altLang="zh-TW" dirty="0" smtClean="0">
                <a:solidFill>
                  <a:srgbClr val="438BC4"/>
                </a:solidFill>
              </a:rPr>
              <a:t>3.</a:t>
            </a:r>
            <a:r>
              <a:rPr lang="zh-TW" altLang="en-US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安裝與測試</a:t>
            </a:r>
            <a:endParaRPr lang="en-US" altLang="zh-TW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dirty="0">
              <a:solidFill>
                <a:srgbClr val="438BC4"/>
              </a:solidFill>
            </a:endParaRPr>
          </a:p>
          <a:p>
            <a:pPr>
              <a:buNone/>
            </a:pPr>
            <a:r>
              <a:rPr lang="en-US" altLang="zh-TW" dirty="0" smtClean="0">
                <a:solidFill>
                  <a:srgbClr val="438BC4"/>
                </a:solidFill>
              </a:rPr>
              <a:t>4.</a:t>
            </a:r>
            <a:r>
              <a:rPr lang="zh-TW" altLang="en-US" dirty="0" smtClean="0">
                <a:solidFill>
                  <a:srgbClr val="438BC4"/>
                </a:solidFill>
                <a:latin typeface="標楷體" pitchFamily="65" charset="-120"/>
                <a:ea typeface="標楷體" pitchFamily="65" charset="-120"/>
              </a:rPr>
              <a:t>使用方法教學</a:t>
            </a:r>
            <a:endParaRPr lang="fr-CA" altLang="zh-TW" dirty="0" smtClean="0">
              <a:solidFill>
                <a:srgbClr val="438BC4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85775" y="428625"/>
            <a:ext cx="8229600" cy="6429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參考資料</a:t>
            </a:r>
            <a:endParaRPr lang="fr-CA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zh-TW" altLang="en-US" dirty="0" smtClean="0">
                <a:solidFill>
                  <a:srgbClr val="438BC4"/>
                </a:solidFill>
              </a:rPr>
              <a:t>陳嘉華。</a:t>
            </a:r>
            <a:r>
              <a:rPr lang="en-US" altLang="zh-TW" dirty="0">
                <a:solidFill>
                  <a:srgbClr val="438BC4"/>
                </a:solidFill>
              </a:rPr>
              <a:t>《</a:t>
            </a:r>
            <a:r>
              <a:rPr lang="zh-TW" altLang="en-US" dirty="0" smtClean="0">
                <a:solidFill>
                  <a:srgbClr val="438BC4"/>
                </a:solidFill>
              </a:rPr>
              <a:t>淺談</a:t>
            </a:r>
            <a:r>
              <a:rPr lang="en-US" altLang="zh-TW" dirty="0" smtClean="0">
                <a:solidFill>
                  <a:srgbClr val="438BC4"/>
                </a:solidFill>
              </a:rPr>
              <a:t>RFID</a:t>
            </a:r>
            <a:r>
              <a:rPr lang="zh-TW" altLang="en-US" dirty="0">
                <a:solidFill>
                  <a:srgbClr val="438BC4"/>
                </a:solidFill>
              </a:rPr>
              <a:t>之</a:t>
            </a:r>
            <a:r>
              <a:rPr lang="zh-TW" altLang="en-US" dirty="0" smtClean="0">
                <a:solidFill>
                  <a:srgbClr val="438BC4"/>
                </a:solidFill>
              </a:rPr>
              <a:t>應用</a:t>
            </a:r>
            <a:r>
              <a:rPr lang="en-US" altLang="zh-TW" dirty="0">
                <a:solidFill>
                  <a:srgbClr val="438BC4"/>
                </a:solidFill>
              </a:rPr>
              <a:t>》</a:t>
            </a:r>
            <a:r>
              <a:rPr lang="zh-TW" altLang="en-US" dirty="0" smtClean="0">
                <a:solidFill>
                  <a:srgbClr val="438BC4"/>
                </a:solidFill>
              </a:rPr>
              <a:t>。主計月刊</a:t>
            </a:r>
            <a:r>
              <a:rPr lang="en-US" altLang="zh-TW" dirty="0" smtClean="0">
                <a:solidFill>
                  <a:srgbClr val="438BC4"/>
                </a:solidFill>
              </a:rPr>
              <a:t>97</a:t>
            </a:r>
            <a:r>
              <a:rPr lang="zh-TW" altLang="en-US" dirty="0" smtClean="0">
                <a:solidFill>
                  <a:srgbClr val="438BC4"/>
                </a:solidFill>
              </a:rPr>
              <a:t>年</a:t>
            </a:r>
            <a:r>
              <a:rPr lang="en-US" altLang="zh-TW" dirty="0" smtClean="0">
                <a:solidFill>
                  <a:srgbClr val="438BC4"/>
                </a:solidFill>
              </a:rPr>
              <a:t>1</a:t>
            </a:r>
            <a:r>
              <a:rPr lang="zh-TW" altLang="en-US" dirty="0" smtClean="0">
                <a:solidFill>
                  <a:srgbClr val="438BC4"/>
                </a:solidFill>
              </a:rPr>
              <a:t>月第</a:t>
            </a:r>
            <a:r>
              <a:rPr lang="en-US" altLang="zh-TW" dirty="0" smtClean="0">
                <a:solidFill>
                  <a:srgbClr val="438BC4"/>
                </a:solidFill>
              </a:rPr>
              <a:t>625</a:t>
            </a:r>
            <a:r>
              <a:rPr lang="zh-TW" altLang="en-US" dirty="0" smtClean="0">
                <a:solidFill>
                  <a:srgbClr val="438BC4"/>
                </a:solidFill>
              </a:rPr>
              <a:t>期。</a:t>
            </a:r>
            <a:endParaRPr lang="en-US" altLang="zh-TW" dirty="0" smtClean="0">
              <a:solidFill>
                <a:srgbClr val="438BC4"/>
              </a:solidFill>
            </a:endParaRPr>
          </a:p>
          <a:p>
            <a:pPr marL="0" indent="0">
              <a:buNone/>
              <a:defRPr/>
            </a:pPr>
            <a:r>
              <a:rPr lang="fr-CA" dirty="0">
                <a:solidFill>
                  <a:srgbClr val="438BC4"/>
                </a:solidFill>
                <a:hlinkClick r:id="rId3"/>
              </a:rPr>
              <a:t>http://</a:t>
            </a:r>
            <a:r>
              <a:rPr lang="fr-CA" dirty="0" smtClean="0">
                <a:solidFill>
                  <a:srgbClr val="438BC4"/>
                </a:solidFill>
                <a:hlinkClick r:id="rId3"/>
              </a:rPr>
              <a:t>www.dgbas.gov.tw/public/Data/8351191571.pdf</a:t>
            </a:r>
            <a:endParaRPr lang="fr-CA" dirty="0" smtClean="0">
              <a:solidFill>
                <a:srgbClr val="438BC4"/>
              </a:solidFill>
            </a:endParaRPr>
          </a:p>
          <a:p>
            <a:pPr marL="0" indent="0">
              <a:buNone/>
              <a:defRPr/>
            </a:pPr>
            <a:endParaRPr lang="fr-CA" dirty="0" smtClean="0">
              <a:solidFill>
                <a:srgbClr val="438BC4"/>
              </a:solidFill>
            </a:endParaRPr>
          </a:p>
          <a:p>
            <a:pPr>
              <a:defRPr/>
            </a:pPr>
            <a:r>
              <a:rPr lang="en-US" altLang="zh-TW" dirty="0" smtClean="0">
                <a:solidFill>
                  <a:srgbClr val="438BC4"/>
                </a:solidFill>
              </a:rPr>
              <a:t>〈</a:t>
            </a:r>
            <a:r>
              <a:rPr lang="zh-TW" altLang="en-US" smtClean="0">
                <a:solidFill>
                  <a:srgbClr val="438BC4"/>
                </a:solidFill>
              </a:rPr>
              <a:t>基於</a:t>
            </a:r>
            <a:r>
              <a:rPr lang="en-US" altLang="zh-TW" dirty="0">
                <a:solidFill>
                  <a:srgbClr val="438BC4"/>
                </a:solidFill>
              </a:rPr>
              <a:t>RFID</a:t>
            </a:r>
            <a:r>
              <a:rPr lang="zh-TW" altLang="en-US" dirty="0">
                <a:solidFill>
                  <a:srgbClr val="438BC4"/>
                </a:solidFill>
              </a:rPr>
              <a:t>的智能信號燈解決</a:t>
            </a:r>
            <a:r>
              <a:rPr lang="zh-TW" altLang="en-US" dirty="0" smtClean="0">
                <a:solidFill>
                  <a:srgbClr val="438BC4"/>
                </a:solidFill>
              </a:rPr>
              <a:t>方案</a:t>
            </a:r>
            <a:r>
              <a:rPr lang="en-US" altLang="zh-TW" dirty="0" smtClean="0">
                <a:solidFill>
                  <a:srgbClr val="438BC4"/>
                </a:solidFill>
              </a:rPr>
              <a:t>〉 </a:t>
            </a:r>
            <a:r>
              <a:rPr lang="zh-TW" altLang="en-US" dirty="0" smtClean="0">
                <a:solidFill>
                  <a:srgbClr val="438BC4"/>
                </a:solidFill>
              </a:rPr>
              <a:t>。</a:t>
            </a:r>
            <a:r>
              <a:rPr lang="zh-TW" altLang="en-US" dirty="0" smtClean="0">
                <a:solidFill>
                  <a:srgbClr val="438BC4"/>
                </a:solidFill>
              </a:rPr>
              <a:t>自動化在線論壇，</a:t>
            </a:r>
            <a:r>
              <a:rPr lang="en-US" altLang="zh-TW" dirty="0" smtClean="0">
                <a:solidFill>
                  <a:srgbClr val="438BC4"/>
                </a:solidFill>
              </a:rPr>
              <a:t>IC</a:t>
            </a:r>
            <a:r>
              <a:rPr lang="zh-TW" altLang="en-US" dirty="0" smtClean="0">
                <a:solidFill>
                  <a:srgbClr val="438BC4"/>
                </a:solidFill>
              </a:rPr>
              <a:t>技術訊息。</a:t>
            </a:r>
            <a:endParaRPr lang="en-US" altLang="zh-TW" dirty="0" smtClean="0">
              <a:solidFill>
                <a:srgbClr val="438BC4"/>
              </a:solidFill>
            </a:endParaRPr>
          </a:p>
          <a:p>
            <a:pPr marL="0" indent="0">
              <a:buNone/>
              <a:defRPr/>
            </a:pPr>
            <a:r>
              <a:rPr lang="en-US" altLang="zh-TW" dirty="0">
                <a:solidFill>
                  <a:srgbClr val="438BC4"/>
                </a:solidFill>
                <a:hlinkClick r:id="rId4"/>
              </a:rPr>
              <a:t>http://</a:t>
            </a:r>
            <a:r>
              <a:rPr lang="en-US" altLang="zh-TW" dirty="0" smtClean="0">
                <a:solidFill>
                  <a:srgbClr val="438BC4"/>
                </a:solidFill>
                <a:hlinkClick r:id="rId4"/>
              </a:rPr>
              <a:t>www.autooo.net/utf8-classid123-id52518.html</a:t>
            </a:r>
            <a:endParaRPr lang="en-US" altLang="zh-TW" dirty="0" smtClean="0">
              <a:solidFill>
                <a:srgbClr val="438BC4"/>
              </a:solidFill>
            </a:endParaRPr>
          </a:p>
          <a:p>
            <a:pPr marL="0" indent="0">
              <a:buNone/>
              <a:defRPr/>
            </a:pPr>
            <a:endParaRPr lang="en-US" altLang="zh-TW" dirty="0" smtClean="0">
              <a:solidFill>
                <a:srgbClr val="438BC4"/>
              </a:solidFill>
            </a:endParaRPr>
          </a:p>
          <a:p>
            <a:pPr>
              <a:defRPr/>
            </a:pPr>
            <a:endParaRPr lang="en-US" altLang="zh-TW" dirty="0">
              <a:solidFill>
                <a:srgbClr val="438BC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071802" y="2562227"/>
            <a:ext cx="3167062" cy="1223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Q&amp;A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6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000232" y="2857496"/>
            <a:ext cx="5357850" cy="1223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感謝聆聽</a:t>
            </a:r>
            <a:endParaRPr kumimoji="0" lang="en-US" altLang="zh-TW" sz="7200" b="0" i="0" u="none" strike="noStrike" kern="1200" cap="none" spc="0" normalizeH="0" baseline="0" noProof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866</Words>
  <Application>Microsoft Office PowerPoint</Application>
  <PresentationFormat>如螢幕大小 (4:3)</PresentationFormat>
  <Paragraphs>98</Paragraphs>
  <Slides>9</Slides>
  <Notes>5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Office 佈景主題</vt:lpstr>
      <vt:lpstr>殘障手冊的行動晶片 </vt:lpstr>
      <vt:lpstr>開發動機、簡介</vt:lpstr>
      <vt:lpstr>系統概述</vt:lpstr>
      <vt:lpstr>使用方法及原理</vt:lpstr>
      <vt:lpstr>使用方法及原理</vt:lpstr>
      <vt:lpstr>實作進度規劃</vt:lpstr>
      <vt:lpstr>參考資料</vt:lpstr>
      <vt:lpstr>投影片 8</vt:lpstr>
      <vt:lpstr>投影片 9</vt:lpstr>
    </vt:vector>
  </TitlesOfParts>
  <Company>123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殘障手冊的行動晶片 </dc:title>
  <dc:creator>123</dc:creator>
  <cp:lastModifiedBy>123</cp:lastModifiedBy>
  <cp:revision>24</cp:revision>
  <dcterms:created xsi:type="dcterms:W3CDTF">2012-12-28T07:41:18Z</dcterms:created>
  <dcterms:modified xsi:type="dcterms:W3CDTF">2012-12-28T09:30:56Z</dcterms:modified>
</cp:coreProperties>
</file>